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0" r:id="rId10"/>
    <p:sldId id="267" r:id="rId11"/>
    <p:sldId id="270" r:id="rId12"/>
    <p:sldId id="269" r:id="rId13"/>
    <p:sldId id="271" r:id="rId14"/>
    <p:sldId id="261" r:id="rId15"/>
    <p:sldId id="272" r:id="rId16"/>
    <p:sldId id="273" r:id="rId17"/>
    <p:sldId id="274" r:id="rId18"/>
    <p:sldId id="275" r:id="rId19"/>
    <p:sldId id="276" r:id="rId20"/>
    <p:sldId id="26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FF"/>
    <a:srgbClr val="D9D9D9"/>
    <a:srgbClr val="F48074"/>
    <a:srgbClr val="44546A"/>
    <a:srgbClr val="E5E5E5"/>
    <a:srgbClr val="AAACB1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9ED88-C81E-FF5F-644F-BA040B23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662A8-263D-5EEA-3459-33350D55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4F68C-466D-8085-E08D-AC5D6F8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F659FF-4200-227C-9B49-77AF303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F03F8A-A6DF-A725-077E-FA1B19A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C3433-0676-0452-4897-F21F360D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5CFAA0-8861-B051-0EBE-6F267CC19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D3C0E-B948-DAFE-76D4-0F0557C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3D1A4-CB0C-A90C-62D4-827C69D3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7B087-42EE-2110-BDB6-8E89D9FF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2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7031-E391-C50F-D94D-74525E167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34408B-A05E-EEF3-59C8-423BD3E2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19E8F0-C705-03D2-E701-9FED70BB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8E11-5A0E-15C9-136D-E515951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00E6D-DD6B-92F4-AD97-4E9F4B2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98E8B2-5471-7256-A3F6-91A0F93D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F29CD-CD25-F5E8-B90B-83D4EABE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74263-6BBB-106A-2423-ADE6D937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CDBF9-E660-26F5-9980-312BFB9F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42244-D7F1-02FA-47E0-7093CC7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1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93AED-A700-8125-6780-7743282A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03A62-A9FB-F433-C4E1-BB3F31BF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0E16D9-C470-6E26-F6B4-4756B1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80130-C0CC-8FE3-659D-8C19D4FB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A08A0-5D49-9C3C-901F-E9374B5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3CCAD-6201-2A66-AD12-8D941850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F9536-A468-5EEF-DA09-4ABE62E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8921D-803E-8F92-C07A-EF28AC90A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722E11-88AC-DD48-4932-B5C17BF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AB988-43BE-23BF-BD0D-EB7B7622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3419D-2BF6-D07E-A9AD-DD452C7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DD9A6-51B2-18CC-E71B-8D021D57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27767-E266-8069-5116-D6DE0348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5AF872-A8D4-1FD1-D6EC-CC8F3906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EDD305-AEED-A773-E979-0BDB317AB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8D8D24-E571-092B-79FB-FE8A5CBC6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3541ED-07BE-E89D-34B6-347936B3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8886A-3FE0-32ED-AE88-8B2E9AEF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5BEECC-8601-BD55-F13D-FE889E6B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5B207-079B-42CA-2B96-8604342D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5E488-A5BD-BE4B-F6E1-174FE2A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D610DF-4B45-68A9-1138-4918915D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B3ABA8-FBDC-4CF1-193D-5F2AD1C3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B0F422-4BA5-14BA-03A8-F32C6505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E2FD91-75E6-6B35-99CB-B2CB56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65BEC7-54F0-EFC7-C817-705AFA9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F4F13-2F98-D17A-65B4-49E0BA26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23A4A-4E21-7F66-85C9-F1BD5C9C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9BE29A-45A1-FF4C-90C3-A554545F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8F096F-C230-E86A-52CE-E0A801E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27E72-7744-FE53-54A8-37DD6F80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7DF1D-91B2-0032-DB0C-371FCDB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9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05B70-1D9F-4B11-3CB9-BE394BB5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63BD1D-6A32-EE12-2416-3E28C195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C5915-C744-BDAA-0001-92AF0483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14AC63-04C3-EA98-5336-57F0BA0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81DDC6-CDA6-9047-1481-CB68D8BF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1A7B8D-04C8-3646-3580-9D57CE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F40A1D2-5D67-1012-E259-66FAA50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DD4AE-9E84-82E6-D05D-CE92B39B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95E36-762B-900F-66F2-0EC59C1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1131-AFCC-463A-89BC-E9176D4F6348}" type="datetimeFigureOut">
              <a:rPr lang="fr-FR" smtClean="0"/>
              <a:t>03/08/2023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BD6A-2BFE-C1E0-6DBC-D08B76D3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4177-0872-E064-493E-E194F61D9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BF8B-A760-4A78-985F-7C68D9DB34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1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7B1AE3-17E9-0867-40DA-89439DD42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t="22537" r="7838" b="20551"/>
          <a:stretch/>
        </p:blipFill>
        <p:spPr bwMode="auto">
          <a:xfrm>
            <a:off x="7568382" y="3067824"/>
            <a:ext cx="2269169" cy="7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">
            <a:extLst>
              <a:ext uri="{FF2B5EF4-FFF2-40B4-BE49-F238E27FC236}">
                <a16:creationId xmlns:a16="http://schemas.microsoft.com/office/drawing/2014/main" id="{D3E29FDA-96F1-7EAE-EDF3-0A3447F4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4" y="779724"/>
            <a:ext cx="2540797" cy="1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135C642C-4A16-1769-AA81-E17875665ADE}"/>
              </a:ext>
            </a:extLst>
          </p:cNvPr>
          <p:cNvSpPr txBox="1"/>
          <p:nvPr/>
        </p:nvSpPr>
        <p:spPr>
          <a:xfrm>
            <a:off x="881929" y="3346841"/>
            <a:ext cx="43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44546A"/>
                </a:solidFill>
                <a:latin typeface="DIN Alternate" pitchFamily="50" charset="0"/>
                <a:cs typeface="Arial" panose="020B0604020202020204" pitchFamily="34" charset="0"/>
              </a:rPr>
              <a:t>Machine Learning Engineer - Projet N°3</a:t>
            </a:r>
          </a:p>
        </p:txBody>
      </p:sp>
      <p:sp>
        <p:nvSpPr>
          <p:cNvPr id="248" name="Google Shape;2493;p37">
            <a:extLst>
              <a:ext uri="{FF2B5EF4-FFF2-40B4-BE49-F238E27FC236}">
                <a16:creationId xmlns:a16="http://schemas.microsoft.com/office/drawing/2014/main" id="{2198208E-A7EA-1B5C-1BE6-A0E3D27098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81929" y="1082541"/>
            <a:ext cx="3684752" cy="2238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Anticipez les besoins en </a:t>
            </a:r>
            <a:r>
              <a:rPr lang="fr-FR" sz="4000" dirty="0">
                <a:solidFill>
                  <a:srgbClr val="8181FF"/>
                </a:solidFill>
                <a:latin typeface="DIN BlackAlternate" pitchFamily="50" charset="0"/>
              </a:rPr>
              <a:t>consommation de bâtiments</a:t>
            </a:r>
            <a:endParaRPr sz="4000" dirty="0">
              <a:solidFill>
                <a:srgbClr val="8181FF"/>
              </a:solidFill>
              <a:latin typeface="DIN BlackAlternate" pitchFamily="50" charset="0"/>
            </a:endParaRPr>
          </a:p>
        </p:txBody>
      </p:sp>
      <p:sp>
        <p:nvSpPr>
          <p:cNvPr id="249" name="Google Shape;2492;p37">
            <a:extLst>
              <a:ext uri="{FF2B5EF4-FFF2-40B4-BE49-F238E27FC236}">
                <a16:creationId xmlns:a16="http://schemas.microsoft.com/office/drawing/2014/main" id="{0968DE91-30E7-72E5-ED47-BEDD0C33D8D7}"/>
              </a:ext>
            </a:extLst>
          </p:cNvPr>
          <p:cNvSpPr/>
          <p:nvPr/>
        </p:nvSpPr>
        <p:spPr>
          <a:xfrm>
            <a:off x="773988" y="656593"/>
            <a:ext cx="4516341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Connecteur droit 251">
            <a:extLst>
              <a:ext uri="{FF2B5EF4-FFF2-40B4-BE49-F238E27FC236}">
                <a16:creationId xmlns:a16="http://schemas.microsoft.com/office/drawing/2014/main" id="{2798CF41-53AA-FB22-D84E-5B3553E076BD}"/>
              </a:ext>
            </a:extLst>
          </p:cNvPr>
          <p:cNvCxnSpPr>
            <a:cxnSpLocks/>
          </p:cNvCxnSpPr>
          <p:nvPr/>
        </p:nvCxnSpPr>
        <p:spPr>
          <a:xfrm>
            <a:off x="773988" y="1082541"/>
            <a:ext cx="45163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1E5430A-2E3D-B9BA-9650-15F1AC8CD7FA}"/>
              </a:ext>
            </a:extLst>
          </p:cNvPr>
          <p:cNvCxnSpPr>
            <a:cxnSpLocks/>
          </p:cNvCxnSpPr>
          <p:nvPr/>
        </p:nvCxnSpPr>
        <p:spPr>
          <a:xfrm flipV="1">
            <a:off x="773988" y="3321438"/>
            <a:ext cx="451634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oogle Shape;7256;p69">
            <a:extLst>
              <a:ext uri="{FF2B5EF4-FFF2-40B4-BE49-F238E27FC236}">
                <a16:creationId xmlns:a16="http://schemas.microsoft.com/office/drawing/2014/main" id="{D992E749-D9BE-D33E-142D-1D54096D52C2}"/>
              </a:ext>
            </a:extLst>
          </p:cNvPr>
          <p:cNvGrpSpPr/>
          <p:nvPr/>
        </p:nvGrpSpPr>
        <p:grpSpPr>
          <a:xfrm>
            <a:off x="4966251" y="3743394"/>
            <a:ext cx="6890469" cy="3119148"/>
            <a:chOff x="2193974" y="1527776"/>
            <a:chExt cx="4612430" cy="2087935"/>
          </a:xfrm>
        </p:grpSpPr>
        <p:sp>
          <p:nvSpPr>
            <p:cNvPr id="3" name="Google Shape;7257;p69">
              <a:extLst>
                <a:ext uri="{FF2B5EF4-FFF2-40B4-BE49-F238E27FC236}">
                  <a16:creationId xmlns:a16="http://schemas.microsoft.com/office/drawing/2014/main" id="{336072D1-907E-DB7E-98EE-584445226522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58;p69">
              <a:extLst>
                <a:ext uri="{FF2B5EF4-FFF2-40B4-BE49-F238E27FC236}">
                  <a16:creationId xmlns:a16="http://schemas.microsoft.com/office/drawing/2014/main" id="{5B6AC1D5-DFCD-1845-92FD-1E011015BCBA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259;p69">
              <a:extLst>
                <a:ext uri="{FF2B5EF4-FFF2-40B4-BE49-F238E27FC236}">
                  <a16:creationId xmlns:a16="http://schemas.microsoft.com/office/drawing/2014/main" id="{6C69E04D-9603-7E4E-7247-7DB148B4A6A4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260;p69">
              <a:extLst>
                <a:ext uri="{FF2B5EF4-FFF2-40B4-BE49-F238E27FC236}">
                  <a16:creationId xmlns:a16="http://schemas.microsoft.com/office/drawing/2014/main" id="{6B474353-A1D4-E295-9723-DF08BE05CB04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261;p69">
              <a:extLst>
                <a:ext uri="{FF2B5EF4-FFF2-40B4-BE49-F238E27FC236}">
                  <a16:creationId xmlns:a16="http://schemas.microsoft.com/office/drawing/2014/main" id="{E3D70E40-4EEA-230C-59B5-5826AB44E706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262;p69">
              <a:extLst>
                <a:ext uri="{FF2B5EF4-FFF2-40B4-BE49-F238E27FC236}">
                  <a16:creationId xmlns:a16="http://schemas.microsoft.com/office/drawing/2014/main" id="{C86CCEC9-759F-A498-804C-633AC9A33163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263;p69">
              <a:extLst>
                <a:ext uri="{FF2B5EF4-FFF2-40B4-BE49-F238E27FC236}">
                  <a16:creationId xmlns:a16="http://schemas.microsoft.com/office/drawing/2014/main" id="{4D8958EF-A8BE-34E7-15E6-F13A57E0763B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264;p69">
              <a:extLst>
                <a:ext uri="{FF2B5EF4-FFF2-40B4-BE49-F238E27FC236}">
                  <a16:creationId xmlns:a16="http://schemas.microsoft.com/office/drawing/2014/main" id="{202AAC00-E508-FC89-CCCB-371D17790502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7265;p69">
              <a:extLst>
                <a:ext uri="{FF2B5EF4-FFF2-40B4-BE49-F238E27FC236}">
                  <a16:creationId xmlns:a16="http://schemas.microsoft.com/office/drawing/2014/main" id="{2DE112E1-AF72-794D-C93A-6C79DE8511B5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7266;p69">
              <a:extLst>
                <a:ext uri="{FF2B5EF4-FFF2-40B4-BE49-F238E27FC236}">
                  <a16:creationId xmlns:a16="http://schemas.microsoft.com/office/drawing/2014/main" id="{5055CF24-BACB-CCCB-2A67-920AC4E3E8EF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7267;p69">
              <a:extLst>
                <a:ext uri="{FF2B5EF4-FFF2-40B4-BE49-F238E27FC236}">
                  <a16:creationId xmlns:a16="http://schemas.microsoft.com/office/drawing/2014/main" id="{12B8CAAC-C426-71EB-94D0-6A858EB6545E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7268;p69">
              <a:extLst>
                <a:ext uri="{FF2B5EF4-FFF2-40B4-BE49-F238E27FC236}">
                  <a16:creationId xmlns:a16="http://schemas.microsoft.com/office/drawing/2014/main" id="{F2FFB6BE-0F60-14DE-E115-5597AAE80F2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7269;p69">
              <a:extLst>
                <a:ext uri="{FF2B5EF4-FFF2-40B4-BE49-F238E27FC236}">
                  <a16:creationId xmlns:a16="http://schemas.microsoft.com/office/drawing/2014/main" id="{47263DCA-81CF-A563-9036-DA66A7A12465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7270;p69">
              <a:extLst>
                <a:ext uri="{FF2B5EF4-FFF2-40B4-BE49-F238E27FC236}">
                  <a16:creationId xmlns:a16="http://schemas.microsoft.com/office/drawing/2014/main" id="{C4500655-B69E-E6B8-FF6B-A7BD73521849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7271;p69">
              <a:extLst>
                <a:ext uri="{FF2B5EF4-FFF2-40B4-BE49-F238E27FC236}">
                  <a16:creationId xmlns:a16="http://schemas.microsoft.com/office/drawing/2014/main" id="{526F159E-B990-3F46-7B3C-DE34CBBC3426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7272;p69">
              <a:extLst>
                <a:ext uri="{FF2B5EF4-FFF2-40B4-BE49-F238E27FC236}">
                  <a16:creationId xmlns:a16="http://schemas.microsoft.com/office/drawing/2014/main" id="{9809DD61-502C-31ED-362C-21FED9FB8705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7273;p69">
              <a:extLst>
                <a:ext uri="{FF2B5EF4-FFF2-40B4-BE49-F238E27FC236}">
                  <a16:creationId xmlns:a16="http://schemas.microsoft.com/office/drawing/2014/main" id="{831F7450-DF64-C32D-A3BE-4B69366A2F6A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7274;p69">
              <a:extLst>
                <a:ext uri="{FF2B5EF4-FFF2-40B4-BE49-F238E27FC236}">
                  <a16:creationId xmlns:a16="http://schemas.microsoft.com/office/drawing/2014/main" id="{519A74C5-DCE8-B50F-3205-61147DA8F5E2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5;p69">
              <a:extLst>
                <a:ext uri="{FF2B5EF4-FFF2-40B4-BE49-F238E27FC236}">
                  <a16:creationId xmlns:a16="http://schemas.microsoft.com/office/drawing/2014/main" id="{D39C47E8-3741-2D5F-0FFD-4C5702EED2D7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7276;p69">
              <a:extLst>
                <a:ext uri="{FF2B5EF4-FFF2-40B4-BE49-F238E27FC236}">
                  <a16:creationId xmlns:a16="http://schemas.microsoft.com/office/drawing/2014/main" id="{4FD48CA3-2D7C-77AD-836D-40BF27E28C9A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7277;p69">
              <a:extLst>
                <a:ext uri="{FF2B5EF4-FFF2-40B4-BE49-F238E27FC236}">
                  <a16:creationId xmlns:a16="http://schemas.microsoft.com/office/drawing/2014/main" id="{AD210D3B-DF82-3BC9-CFAF-532A0C1A4F14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7278;p69">
              <a:extLst>
                <a:ext uri="{FF2B5EF4-FFF2-40B4-BE49-F238E27FC236}">
                  <a16:creationId xmlns:a16="http://schemas.microsoft.com/office/drawing/2014/main" id="{9BF1F9B3-9203-EDCB-681F-E26AE66C960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7279;p69">
              <a:extLst>
                <a:ext uri="{FF2B5EF4-FFF2-40B4-BE49-F238E27FC236}">
                  <a16:creationId xmlns:a16="http://schemas.microsoft.com/office/drawing/2014/main" id="{B8B36977-1657-2361-A6EF-8E13A15E06F7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7280;p69">
              <a:extLst>
                <a:ext uri="{FF2B5EF4-FFF2-40B4-BE49-F238E27FC236}">
                  <a16:creationId xmlns:a16="http://schemas.microsoft.com/office/drawing/2014/main" id="{F21022B3-8CA0-8BEA-5359-479B117E1D21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7281;p69">
              <a:extLst>
                <a:ext uri="{FF2B5EF4-FFF2-40B4-BE49-F238E27FC236}">
                  <a16:creationId xmlns:a16="http://schemas.microsoft.com/office/drawing/2014/main" id="{0F7B1534-4A60-06BF-397D-691C2AEAEB0E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7282;p69">
              <a:extLst>
                <a:ext uri="{FF2B5EF4-FFF2-40B4-BE49-F238E27FC236}">
                  <a16:creationId xmlns:a16="http://schemas.microsoft.com/office/drawing/2014/main" id="{8320F7AE-FB2E-CAAC-5CF9-F82E8E9343DC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7283;p69">
              <a:extLst>
                <a:ext uri="{FF2B5EF4-FFF2-40B4-BE49-F238E27FC236}">
                  <a16:creationId xmlns:a16="http://schemas.microsoft.com/office/drawing/2014/main" id="{6222079F-5203-0B30-C098-FE28DA23EFCE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7284;p69">
              <a:extLst>
                <a:ext uri="{FF2B5EF4-FFF2-40B4-BE49-F238E27FC236}">
                  <a16:creationId xmlns:a16="http://schemas.microsoft.com/office/drawing/2014/main" id="{354A8424-5A51-6ADE-0EA1-D645D3061E0F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7285;p69">
              <a:extLst>
                <a:ext uri="{FF2B5EF4-FFF2-40B4-BE49-F238E27FC236}">
                  <a16:creationId xmlns:a16="http://schemas.microsoft.com/office/drawing/2014/main" id="{ECC9DFB4-31C1-71C5-05F2-D8F9890AFDEC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7286;p69">
              <a:extLst>
                <a:ext uri="{FF2B5EF4-FFF2-40B4-BE49-F238E27FC236}">
                  <a16:creationId xmlns:a16="http://schemas.microsoft.com/office/drawing/2014/main" id="{37D2E99F-D682-CD77-73C5-DB180AE73F78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7287;p69">
              <a:extLst>
                <a:ext uri="{FF2B5EF4-FFF2-40B4-BE49-F238E27FC236}">
                  <a16:creationId xmlns:a16="http://schemas.microsoft.com/office/drawing/2014/main" id="{C9D4B8EA-1989-05D5-3D3E-D0F0E86F64D4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7288;p69">
              <a:extLst>
                <a:ext uri="{FF2B5EF4-FFF2-40B4-BE49-F238E27FC236}">
                  <a16:creationId xmlns:a16="http://schemas.microsoft.com/office/drawing/2014/main" id="{EBF9C84F-2A03-5594-E06D-B182C7BEE41B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7289;p69">
              <a:extLst>
                <a:ext uri="{FF2B5EF4-FFF2-40B4-BE49-F238E27FC236}">
                  <a16:creationId xmlns:a16="http://schemas.microsoft.com/office/drawing/2014/main" id="{94CFB6B6-2970-1F6C-C08B-BC4DFE376273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7290;p69">
              <a:extLst>
                <a:ext uri="{FF2B5EF4-FFF2-40B4-BE49-F238E27FC236}">
                  <a16:creationId xmlns:a16="http://schemas.microsoft.com/office/drawing/2014/main" id="{EDD99456-0155-F276-9347-FF9001893964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7291;p69">
              <a:extLst>
                <a:ext uri="{FF2B5EF4-FFF2-40B4-BE49-F238E27FC236}">
                  <a16:creationId xmlns:a16="http://schemas.microsoft.com/office/drawing/2014/main" id="{CDC36265-EA5F-0289-DC6D-8852B16CC3F6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7292;p69">
              <a:extLst>
                <a:ext uri="{FF2B5EF4-FFF2-40B4-BE49-F238E27FC236}">
                  <a16:creationId xmlns:a16="http://schemas.microsoft.com/office/drawing/2014/main" id="{420DCD07-6399-D9B6-A851-2F3646CAB8E4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7293;p69">
              <a:extLst>
                <a:ext uri="{FF2B5EF4-FFF2-40B4-BE49-F238E27FC236}">
                  <a16:creationId xmlns:a16="http://schemas.microsoft.com/office/drawing/2014/main" id="{D8BD6ED0-ECFF-EF22-DA7F-15F4CB8B522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7294;p69">
              <a:extLst>
                <a:ext uri="{FF2B5EF4-FFF2-40B4-BE49-F238E27FC236}">
                  <a16:creationId xmlns:a16="http://schemas.microsoft.com/office/drawing/2014/main" id="{D14E39D1-8BE3-4C24-8977-4F9AB30CE4CE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7295;p69">
              <a:extLst>
                <a:ext uri="{FF2B5EF4-FFF2-40B4-BE49-F238E27FC236}">
                  <a16:creationId xmlns:a16="http://schemas.microsoft.com/office/drawing/2014/main" id="{28BD3449-70F7-602A-89DF-1182E968EF73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7296;p69">
              <a:extLst>
                <a:ext uri="{FF2B5EF4-FFF2-40B4-BE49-F238E27FC236}">
                  <a16:creationId xmlns:a16="http://schemas.microsoft.com/office/drawing/2014/main" id="{A960286F-F0A4-04C5-4612-3F2C7C62EAD3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7297;p69">
              <a:extLst>
                <a:ext uri="{FF2B5EF4-FFF2-40B4-BE49-F238E27FC236}">
                  <a16:creationId xmlns:a16="http://schemas.microsoft.com/office/drawing/2014/main" id="{5C045954-5B68-C101-F652-9768A7F598C4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7298;p69">
              <a:extLst>
                <a:ext uri="{FF2B5EF4-FFF2-40B4-BE49-F238E27FC236}">
                  <a16:creationId xmlns:a16="http://schemas.microsoft.com/office/drawing/2014/main" id="{756C4F74-F6BA-FBBA-441A-EC129EE96BCB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7299;p69">
              <a:extLst>
                <a:ext uri="{FF2B5EF4-FFF2-40B4-BE49-F238E27FC236}">
                  <a16:creationId xmlns:a16="http://schemas.microsoft.com/office/drawing/2014/main" id="{1B5FC465-7181-3395-7ADC-5132A767158B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7300;p69">
              <a:extLst>
                <a:ext uri="{FF2B5EF4-FFF2-40B4-BE49-F238E27FC236}">
                  <a16:creationId xmlns:a16="http://schemas.microsoft.com/office/drawing/2014/main" id="{ED7F9AEE-C51F-DDCA-9243-DD2DEF6203B1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7301;p69">
              <a:extLst>
                <a:ext uri="{FF2B5EF4-FFF2-40B4-BE49-F238E27FC236}">
                  <a16:creationId xmlns:a16="http://schemas.microsoft.com/office/drawing/2014/main" id="{670866B4-3591-BCAB-B908-2F2CEE574E8B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7302;p69">
              <a:extLst>
                <a:ext uri="{FF2B5EF4-FFF2-40B4-BE49-F238E27FC236}">
                  <a16:creationId xmlns:a16="http://schemas.microsoft.com/office/drawing/2014/main" id="{35AE137C-E051-4731-E806-1128DFDC49FE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7303;p69">
              <a:extLst>
                <a:ext uri="{FF2B5EF4-FFF2-40B4-BE49-F238E27FC236}">
                  <a16:creationId xmlns:a16="http://schemas.microsoft.com/office/drawing/2014/main" id="{5EB5A51C-3876-4079-327D-D4F6774A5283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7304;p69">
              <a:extLst>
                <a:ext uri="{FF2B5EF4-FFF2-40B4-BE49-F238E27FC236}">
                  <a16:creationId xmlns:a16="http://schemas.microsoft.com/office/drawing/2014/main" id="{E0205C4D-B7CC-0B96-0125-5C5938CE8436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7305;p69">
              <a:extLst>
                <a:ext uri="{FF2B5EF4-FFF2-40B4-BE49-F238E27FC236}">
                  <a16:creationId xmlns:a16="http://schemas.microsoft.com/office/drawing/2014/main" id="{3DC3597B-0123-344D-5B14-035A875E63C1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7306;p69">
              <a:extLst>
                <a:ext uri="{FF2B5EF4-FFF2-40B4-BE49-F238E27FC236}">
                  <a16:creationId xmlns:a16="http://schemas.microsoft.com/office/drawing/2014/main" id="{B64A5BFC-816D-FD9E-0F2B-5694537C5F78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7307;p69">
              <a:extLst>
                <a:ext uri="{FF2B5EF4-FFF2-40B4-BE49-F238E27FC236}">
                  <a16:creationId xmlns:a16="http://schemas.microsoft.com/office/drawing/2014/main" id="{EC12781F-6094-5592-D572-D2BF555C37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7308;p69">
              <a:extLst>
                <a:ext uri="{FF2B5EF4-FFF2-40B4-BE49-F238E27FC236}">
                  <a16:creationId xmlns:a16="http://schemas.microsoft.com/office/drawing/2014/main" id="{F385E808-F511-5D51-F8BF-B619A3F3F244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7309;p69">
              <a:extLst>
                <a:ext uri="{FF2B5EF4-FFF2-40B4-BE49-F238E27FC236}">
                  <a16:creationId xmlns:a16="http://schemas.microsoft.com/office/drawing/2014/main" id="{E29F5369-FB55-18F1-E8ED-3BC866D90AF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7310;p69">
              <a:extLst>
                <a:ext uri="{FF2B5EF4-FFF2-40B4-BE49-F238E27FC236}">
                  <a16:creationId xmlns:a16="http://schemas.microsoft.com/office/drawing/2014/main" id="{5E3B9D2B-0983-BF5E-FC52-6EA600C9FD88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7311;p69">
              <a:extLst>
                <a:ext uri="{FF2B5EF4-FFF2-40B4-BE49-F238E27FC236}">
                  <a16:creationId xmlns:a16="http://schemas.microsoft.com/office/drawing/2014/main" id="{FBCC4DFC-74E2-4C6D-F8DF-010E1ED36D3B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7312;p69">
              <a:extLst>
                <a:ext uri="{FF2B5EF4-FFF2-40B4-BE49-F238E27FC236}">
                  <a16:creationId xmlns:a16="http://schemas.microsoft.com/office/drawing/2014/main" id="{7C773FF6-1CE0-604F-55BB-A9985534AF83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7313;p69">
              <a:extLst>
                <a:ext uri="{FF2B5EF4-FFF2-40B4-BE49-F238E27FC236}">
                  <a16:creationId xmlns:a16="http://schemas.microsoft.com/office/drawing/2014/main" id="{81572D96-B2F1-2DFB-6F2C-8D5EAC13F96F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7314;p69">
              <a:extLst>
                <a:ext uri="{FF2B5EF4-FFF2-40B4-BE49-F238E27FC236}">
                  <a16:creationId xmlns:a16="http://schemas.microsoft.com/office/drawing/2014/main" id="{9DD80B2E-1712-541B-DF65-D456E48CD5CB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7315;p69">
              <a:extLst>
                <a:ext uri="{FF2B5EF4-FFF2-40B4-BE49-F238E27FC236}">
                  <a16:creationId xmlns:a16="http://schemas.microsoft.com/office/drawing/2014/main" id="{B027A39F-513B-696B-F56B-4EA0F49C16F2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7316;p69">
              <a:extLst>
                <a:ext uri="{FF2B5EF4-FFF2-40B4-BE49-F238E27FC236}">
                  <a16:creationId xmlns:a16="http://schemas.microsoft.com/office/drawing/2014/main" id="{BAACE771-BC9A-0310-BF8A-2B6030D165BB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7317;p69">
              <a:extLst>
                <a:ext uri="{FF2B5EF4-FFF2-40B4-BE49-F238E27FC236}">
                  <a16:creationId xmlns:a16="http://schemas.microsoft.com/office/drawing/2014/main" id="{B32A7A01-A498-7E76-D3FE-C329F91DFAE8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7318;p69">
              <a:extLst>
                <a:ext uri="{FF2B5EF4-FFF2-40B4-BE49-F238E27FC236}">
                  <a16:creationId xmlns:a16="http://schemas.microsoft.com/office/drawing/2014/main" id="{7AF16F1D-7ADC-4191-DBED-28974AB08797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7319;p69">
              <a:extLst>
                <a:ext uri="{FF2B5EF4-FFF2-40B4-BE49-F238E27FC236}">
                  <a16:creationId xmlns:a16="http://schemas.microsoft.com/office/drawing/2014/main" id="{D50FAA02-A0B0-E40A-4C05-9E658C9EE619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7320;p69">
              <a:extLst>
                <a:ext uri="{FF2B5EF4-FFF2-40B4-BE49-F238E27FC236}">
                  <a16:creationId xmlns:a16="http://schemas.microsoft.com/office/drawing/2014/main" id="{56888F87-C6A3-3AC9-06A3-AEBC414F3AB8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7321;p69">
              <a:extLst>
                <a:ext uri="{FF2B5EF4-FFF2-40B4-BE49-F238E27FC236}">
                  <a16:creationId xmlns:a16="http://schemas.microsoft.com/office/drawing/2014/main" id="{79713F50-815B-AAAB-1CDC-DAE7D91A489C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7322;p69">
              <a:extLst>
                <a:ext uri="{FF2B5EF4-FFF2-40B4-BE49-F238E27FC236}">
                  <a16:creationId xmlns:a16="http://schemas.microsoft.com/office/drawing/2014/main" id="{077B8A75-E9B1-97B2-F970-4A2BF8CE97B3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7323;p69">
              <a:extLst>
                <a:ext uri="{FF2B5EF4-FFF2-40B4-BE49-F238E27FC236}">
                  <a16:creationId xmlns:a16="http://schemas.microsoft.com/office/drawing/2014/main" id="{796534E6-5B67-78F9-4C89-05FE219C1631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7324;p69">
              <a:extLst>
                <a:ext uri="{FF2B5EF4-FFF2-40B4-BE49-F238E27FC236}">
                  <a16:creationId xmlns:a16="http://schemas.microsoft.com/office/drawing/2014/main" id="{F1890646-73EB-4850-AA28-57FCA2B9BB46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7325;p69">
              <a:extLst>
                <a:ext uri="{FF2B5EF4-FFF2-40B4-BE49-F238E27FC236}">
                  <a16:creationId xmlns:a16="http://schemas.microsoft.com/office/drawing/2014/main" id="{FC0AAEE8-1D9B-0B67-2F53-A0A0B9CD6E3C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7326;p69">
              <a:extLst>
                <a:ext uri="{FF2B5EF4-FFF2-40B4-BE49-F238E27FC236}">
                  <a16:creationId xmlns:a16="http://schemas.microsoft.com/office/drawing/2014/main" id="{70A4C8F3-F8E1-B63F-5448-18CB1D4AD4C7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7327;p69">
              <a:extLst>
                <a:ext uri="{FF2B5EF4-FFF2-40B4-BE49-F238E27FC236}">
                  <a16:creationId xmlns:a16="http://schemas.microsoft.com/office/drawing/2014/main" id="{ADFB5971-A3DD-5A2D-A245-4E3362861701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7328;p69">
              <a:extLst>
                <a:ext uri="{FF2B5EF4-FFF2-40B4-BE49-F238E27FC236}">
                  <a16:creationId xmlns:a16="http://schemas.microsoft.com/office/drawing/2014/main" id="{166E38B0-37D5-ED19-51C9-E1E18BFFDA0F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7329;p69">
              <a:extLst>
                <a:ext uri="{FF2B5EF4-FFF2-40B4-BE49-F238E27FC236}">
                  <a16:creationId xmlns:a16="http://schemas.microsoft.com/office/drawing/2014/main" id="{92EA3D42-66BE-597F-DD30-F298055F4094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330;p69">
              <a:extLst>
                <a:ext uri="{FF2B5EF4-FFF2-40B4-BE49-F238E27FC236}">
                  <a16:creationId xmlns:a16="http://schemas.microsoft.com/office/drawing/2014/main" id="{A871759E-E356-7D45-F27E-8F96C9AD3270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331;p69">
              <a:extLst>
                <a:ext uri="{FF2B5EF4-FFF2-40B4-BE49-F238E27FC236}">
                  <a16:creationId xmlns:a16="http://schemas.microsoft.com/office/drawing/2014/main" id="{09D8FDA8-1386-CB94-7254-341FDE00419E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332;p69">
              <a:extLst>
                <a:ext uri="{FF2B5EF4-FFF2-40B4-BE49-F238E27FC236}">
                  <a16:creationId xmlns:a16="http://schemas.microsoft.com/office/drawing/2014/main" id="{AACA4325-0243-89DA-8452-3DE28957CCCA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333;p69">
              <a:extLst>
                <a:ext uri="{FF2B5EF4-FFF2-40B4-BE49-F238E27FC236}">
                  <a16:creationId xmlns:a16="http://schemas.microsoft.com/office/drawing/2014/main" id="{6F6D3F33-F03E-2FCB-E76B-EFE7D1C014CD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334;p69">
              <a:extLst>
                <a:ext uri="{FF2B5EF4-FFF2-40B4-BE49-F238E27FC236}">
                  <a16:creationId xmlns:a16="http://schemas.microsoft.com/office/drawing/2014/main" id="{E417D108-D033-CEB4-D894-9BB448160DCA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335;p69">
              <a:extLst>
                <a:ext uri="{FF2B5EF4-FFF2-40B4-BE49-F238E27FC236}">
                  <a16:creationId xmlns:a16="http://schemas.microsoft.com/office/drawing/2014/main" id="{0C88610A-4CE5-5F7A-B1EB-32C6DC9D60A2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336;p69">
              <a:extLst>
                <a:ext uri="{FF2B5EF4-FFF2-40B4-BE49-F238E27FC236}">
                  <a16:creationId xmlns:a16="http://schemas.microsoft.com/office/drawing/2014/main" id="{34433DF9-C2EE-7E96-F9D4-B2B7A54E8A3E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337;p69">
              <a:extLst>
                <a:ext uri="{FF2B5EF4-FFF2-40B4-BE49-F238E27FC236}">
                  <a16:creationId xmlns:a16="http://schemas.microsoft.com/office/drawing/2014/main" id="{F2286CF3-D73B-1D92-1E3E-4BC69FC0E420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338;p69">
              <a:extLst>
                <a:ext uri="{FF2B5EF4-FFF2-40B4-BE49-F238E27FC236}">
                  <a16:creationId xmlns:a16="http://schemas.microsoft.com/office/drawing/2014/main" id="{0B0CB5F6-489B-FD2E-FD42-211624251CCF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339;p69">
              <a:extLst>
                <a:ext uri="{FF2B5EF4-FFF2-40B4-BE49-F238E27FC236}">
                  <a16:creationId xmlns:a16="http://schemas.microsoft.com/office/drawing/2014/main" id="{1A80576C-B29E-50E7-1AB3-751D8C70500A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340;p69">
              <a:extLst>
                <a:ext uri="{FF2B5EF4-FFF2-40B4-BE49-F238E27FC236}">
                  <a16:creationId xmlns:a16="http://schemas.microsoft.com/office/drawing/2014/main" id="{810557F8-ED3B-9934-9965-D5C4DDF8B219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341;p69">
              <a:extLst>
                <a:ext uri="{FF2B5EF4-FFF2-40B4-BE49-F238E27FC236}">
                  <a16:creationId xmlns:a16="http://schemas.microsoft.com/office/drawing/2014/main" id="{4CE26A53-29C4-C5BA-033B-B076960DFA92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342;p69">
              <a:extLst>
                <a:ext uri="{FF2B5EF4-FFF2-40B4-BE49-F238E27FC236}">
                  <a16:creationId xmlns:a16="http://schemas.microsoft.com/office/drawing/2014/main" id="{CC4480D4-02D5-FCB7-70FF-09AE1170BC3A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343;p69">
              <a:extLst>
                <a:ext uri="{FF2B5EF4-FFF2-40B4-BE49-F238E27FC236}">
                  <a16:creationId xmlns:a16="http://schemas.microsoft.com/office/drawing/2014/main" id="{C4E46F23-6A1E-D1CB-6E6C-887FEBA32748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344;p69">
              <a:extLst>
                <a:ext uri="{FF2B5EF4-FFF2-40B4-BE49-F238E27FC236}">
                  <a16:creationId xmlns:a16="http://schemas.microsoft.com/office/drawing/2014/main" id="{5E664FC7-C52D-92AA-EEAF-3E075F4ABD6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345;p69">
              <a:extLst>
                <a:ext uri="{FF2B5EF4-FFF2-40B4-BE49-F238E27FC236}">
                  <a16:creationId xmlns:a16="http://schemas.microsoft.com/office/drawing/2014/main" id="{FA986926-7891-3A3D-32B4-DFAF13E3FB01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346;p69">
              <a:extLst>
                <a:ext uri="{FF2B5EF4-FFF2-40B4-BE49-F238E27FC236}">
                  <a16:creationId xmlns:a16="http://schemas.microsoft.com/office/drawing/2014/main" id="{0B90BCA7-D36A-6FDE-24BD-F886A63E145D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347;p69">
              <a:extLst>
                <a:ext uri="{FF2B5EF4-FFF2-40B4-BE49-F238E27FC236}">
                  <a16:creationId xmlns:a16="http://schemas.microsoft.com/office/drawing/2014/main" id="{78E59E6E-609A-8C03-C28D-AA21E119E869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348;p69">
              <a:extLst>
                <a:ext uri="{FF2B5EF4-FFF2-40B4-BE49-F238E27FC236}">
                  <a16:creationId xmlns:a16="http://schemas.microsoft.com/office/drawing/2014/main" id="{2C0E3442-028E-B2E3-2B26-BA28ABB1FC63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349;p69">
              <a:extLst>
                <a:ext uri="{FF2B5EF4-FFF2-40B4-BE49-F238E27FC236}">
                  <a16:creationId xmlns:a16="http://schemas.microsoft.com/office/drawing/2014/main" id="{BF36DD2C-67FD-5312-E4CF-6985EA8B1053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350;p69">
              <a:extLst>
                <a:ext uri="{FF2B5EF4-FFF2-40B4-BE49-F238E27FC236}">
                  <a16:creationId xmlns:a16="http://schemas.microsoft.com/office/drawing/2014/main" id="{AC7CEB2D-F955-B01B-D8A0-2FA6800B7A86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351;p69">
              <a:extLst>
                <a:ext uri="{FF2B5EF4-FFF2-40B4-BE49-F238E27FC236}">
                  <a16:creationId xmlns:a16="http://schemas.microsoft.com/office/drawing/2014/main" id="{93CD2C4C-358F-2D71-80A8-ADBAA784B9B6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352;p69">
              <a:extLst>
                <a:ext uri="{FF2B5EF4-FFF2-40B4-BE49-F238E27FC236}">
                  <a16:creationId xmlns:a16="http://schemas.microsoft.com/office/drawing/2014/main" id="{939AC206-608D-9316-74EE-0B63859DA369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353;p69">
              <a:extLst>
                <a:ext uri="{FF2B5EF4-FFF2-40B4-BE49-F238E27FC236}">
                  <a16:creationId xmlns:a16="http://schemas.microsoft.com/office/drawing/2014/main" id="{73511F47-405E-F37C-9E96-F0FB65542608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354;p69">
              <a:extLst>
                <a:ext uri="{FF2B5EF4-FFF2-40B4-BE49-F238E27FC236}">
                  <a16:creationId xmlns:a16="http://schemas.microsoft.com/office/drawing/2014/main" id="{CA0AE83C-65F0-614A-8ADE-DB39EBD15499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355;p69">
              <a:extLst>
                <a:ext uri="{FF2B5EF4-FFF2-40B4-BE49-F238E27FC236}">
                  <a16:creationId xmlns:a16="http://schemas.microsoft.com/office/drawing/2014/main" id="{08338024-A468-A221-9215-C99808E6AED9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356;p69">
              <a:extLst>
                <a:ext uri="{FF2B5EF4-FFF2-40B4-BE49-F238E27FC236}">
                  <a16:creationId xmlns:a16="http://schemas.microsoft.com/office/drawing/2014/main" id="{115F5CA0-7CF5-6605-E2FC-11914FF266B7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357;p69">
              <a:extLst>
                <a:ext uri="{FF2B5EF4-FFF2-40B4-BE49-F238E27FC236}">
                  <a16:creationId xmlns:a16="http://schemas.microsoft.com/office/drawing/2014/main" id="{9624BF5B-8CFC-48E3-0485-FC6A69B052E6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358;p69">
              <a:extLst>
                <a:ext uri="{FF2B5EF4-FFF2-40B4-BE49-F238E27FC236}">
                  <a16:creationId xmlns:a16="http://schemas.microsoft.com/office/drawing/2014/main" id="{8818C25E-6A30-48D3-8A3D-4D4F3E39FAAB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359;p69">
              <a:extLst>
                <a:ext uri="{FF2B5EF4-FFF2-40B4-BE49-F238E27FC236}">
                  <a16:creationId xmlns:a16="http://schemas.microsoft.com/office/drawing/2014/main" id="{8344EF6E-A446-8F6E-04F3-96DC1033B22B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360;p69">
              <a:extLst>
                <a:ext uri="{FF2B5EF4-FFF2-40B4-BE49-F238E27FC236}">
                  <a16:creationId xmlns:a16="http://schemas.microsoft.com/office/drawing/2014/main" id="{C01DD3E5-A6F6-1FBB-8F21-03B60BB5B025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361;p69">
              <a:extLst>
                <a:ext uri="{FF2B5EF4-FFF2-40B4-BE49-F238E27FC236}">
                  <a16:creationId xmlns:a16="http://schemas.microsoft.com/office/drawing/2014/main" id="{6856E10F-42B7-7C3D-ACA6-B79F159DE256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362;p69">
              <a:extLst>
                <a:ext uri="{FF2B5EF4-FFF2-40B4-BE49-F238E27FC236}">
                  <a16:creationId xmlns:a16="http://schemas.microsoft.com/office/drawing/2014/main" id="{10CA4FB6-A540-6BB3-E46B-55B67CEEEF7C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363;p69">
              <a:extLst>
                <a:ext uri="{FF2B5EF4-FFF2-40B4-BE49-F238E27FC236}">
                  <a16:creationId xmlns:a16="http://schemas.microsoft.com/office/drawing/2014/main" id="{324185B8-87D5-0162-153C-8E240CE8278E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364;p69">
              <a:extLst>
                <a:ext uri="{FF2B5EF4-FFF2-40B4-BE49-F238E27FC236}">
                  <a16:creationId xmlns:a16="http://schemas.microsoft.com/office/drawing/2014/main" id="{B05E50E3-4377-EC5D-57B4-D5861C9E6F38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365;p69">
              <a:extLst>
                <a:ext uri="{FF2B5EF4-FFF2-40B4-BE49-F238E27FC236}">
                  <a16:creationId xmlns:a16="http://schemas.microsoft.com/office/drawing/2014/main" id="{C510CAED-9015-E1F2-5C59-65F230284684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366;p69">
              <a:extLst>
                <a:ext uri="{FF2B5EF4-FFF2-40B4-BE49-F238E27FC236}">
                  <a16:creationId xmlns:a16="http://schemas.microsoft.com/office/drawing/2014/main" id="{F25E695A-B490-5993-56F5-070BCCED1F38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367;p69">
              <a:extLst>
                <a:ext uri="{FF2B5EF4-FFF2-40B4-BE49-F238E27FC236}">
                  <a16:creationId xmlns:a16="http://schemas.microsoft.com/office/drawing/2014/main" id="{B1901BED-AC23-1537-70EA-48402D0E0D39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368;p69">
              <a:extLst>
                <a:ext uri="{FF2B5EF4-FFF2-40B4-BE49-F238E27FC236}">
                  <a16:creationId xmlns:a16="http://schemas.microsoft.com/office/drawing/2014/main" id="{B2DEBEF6-357D-C074-B0C8-BD9109F62043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369;p69">
              <a:extLst>
                <a:ext uri="{FF2B5EF4-FFF2-40B4-BE49-F238E27FC236}">
                  <a16:creationId xmlns:a16="http://schemas.microsoft.com/office/drawing/2014/main" id="{BE407877-3D85-389F-09E5-DC692642208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370;p69">
              <a:extLst>
                <a:ext uri="{FF2B5EF4-FFF2-40B4-BE49-F238E27FC236}">
                  <a16:creationId xmlns:a16="http://schemas.microsoft.com/office/drawing/2014/main" id="{AB198EF7-DF29-CEEA-17C5-36BA5C11D5FC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371;p69">
              <a:extLst>
                <a:ext uri="{FF2B5EF4-FFF2-40B4-BE49-F238E27FC236}">
                  <a16:creationId xmlns:a16="http://schemas.microsoft.com/office/drawing/2014/main" id="{483FBA6C-B15B-6505-56D7-C727F6E7805C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72;p69">
              <a:extLst>
                <a:ext uri="{FF2B5EF4-FFF2-40B4-BE49-F238E27FC236}">
                  <a16:creationId xmlns:a16="http://schemas.microsoft.com/office/drawing/2014/main" id="{8B43CA58-B03C-DE2E-2821-267DD907B989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73;p69">
              <a:extLst>
                <a:ext uri="{FF2B5EF4-FFF2-40B4-BE49-F238E27FC236}">
                  <a16:creationId xmlns:a16="http://schemas.microsoft.com/office/drawing/2014/main" id="{E18A084A-B40F-167E-E620-750353424316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74;p69">
              <a:extLst>
                <a:ext uri="{FF2B5EF4-FFF2-40B4-BE49-F238E27FC236}">
                  <a16:creationId xmlns:a16="http://schemas.microsoft.com/office/drawing/2014/main" id="{591D0DCA-BEA6-D831-AB03-8E26C2A03191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75;p69">
              <a:extLst>
                <a:ext uri="{FF2B5EF4-FFF2-40B4-BE49-F238E27FC236}">
                  <a16:creationId xmlns:a16="http://schemas.microsoft.com/office/drawing/2014/main" id="{6FE950CE-CCED-9298-D71E-C49AF32EAA0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76;p69">
              <a:extLst>
                <a:ext uri="{FF2B5EF4-FFF2-40B4-BE49-F238E27FC236}">
                  <a16:creationId xmlns:a16="http://schemas.microsoft.com/office/drawing/2014/main" id="{19B7B931-F87C-8685-88C0-98AB6C7FB7C0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77;p69">
              <a:extLst>
                <a:ext uri="{FF2B5EF4-FFF2-40B4-BE49-F238E27FC236}">
                  <a16:creationId xmlns:a16="http://schemas.microsoft.com/office/drawing/2014/main" id="{3A46EE50-0833-831A-BDAA-A33698998566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78;p69">
              <a:extLst>
                <a:ext uri="{FF2B5EF4-FFF2-40B4-BE49-F238E27FC236}">
                  <a16:creationId xmlns:a16="http://schemas.microsoft.com/office/drawing/2014/main" id="{D59CF7F1-E97D-2ED2-1566-FA94D4BE23AE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79;p69">
              <a:extLst>
                <a:ext uri="{FF2B5EF4-FFF2-40B4-BE49-F238E27FC236}">
                  <a16:creationId xmlns:a16="http://schemas.microsoft.com/office/drawing/2014/main" id="{F3C83A47-9064-CBD4-5292-C4572707E8D9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80;p69">
              <a:extLst>
                <a:ext uri="{FF2B5EF4-FFF2-40B4-BE49-F238E27FC236}">
                  <a16:creationId xmlns:a16="http://schemas.microsoft.com/office/drawing/2014/main" id="{C6E043BD-D3C8-C729-8EDD-7CC83D42C1CE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81;p69">
              <a:extLst>
                <a:ext uri="{FF2B5EF4-FFF2-40B4-BE49-F238E27FC236}">
                  <a16:creationId xmlns:a16="http://schemas.microsoft.com/office/drawing/2014/main" id="{DCEAA6F1-3BEF-589C-B393-FCA4A7E4F2DB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2;p69">
              <a:extLst>
                <a:ext uri="{FF2B5EF4-FFF2-40B4-BE49-F238E27FC236}">
                  <a16:creationId xmlns:a16="http://schemas.microsoft.com/office/drawing/2014/main" id="{930A2612-4F57-BE8E-522F-A06A72E18DE9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83;p69">
              <a:extLst>
                <a:ext uri="{FF2B5EF4-FFF2-40B4-BE49-F238E27FC236}">
                  <a16:creationId xmlns:a16="http://schemas.microsoft.com/office/drawing/2014/main" id="{C777536E-DD30-75FC-A52E-44D6FD329069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384;p69">
              <a:extLst>
                <a:ext uri="{FF2B5EF4-FFF2-40B4-BE49-F238E27FC236}">
                  <a16:creationId xmlns:a16="http://schemas.microsoft.com/office/drawing/2014/main" id="{4116341A-F437-BF23-8A50-DA7CF036603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385;p69">
              <a:extLst>
                <a:ext uri="{FF2B5EF4-FFF2-40B4-BE49-F238E27FC236}">
                  <a16:creationId xmlns:a16="http://schemas.microsoft.com/office/drawing/2014/main" id="{51A69870-1B50-3ED7-A451-EE6E671F7909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386;p69">
              <a:extLst>
                <a:ext uri="{FF2B5EF4-FFF2-40B4-BE49-F238E27FC236}">
                  <a16:creationId xmlns:a16="http://schemas.microsoft.com/office/drawing/2014/main" id="{E6E1B256-99E8-6CD6-CFFC-C4E5F50E16FA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387;p69">
              <a:extLst>
                <a:ext uri="{FF2B5EF4-FFF2-40B4-BE49-F238E27FC236}">
                  <a16:creationId xmlns:a16="http://schemas.microsoft.com/office/drawing/2014/main" id="{D71CF2B8-CB33-6037-3F8F-29F6EF2AAF0F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388;p69">
              <a:extLst>
                <a:ext uri="{FF2B5EF4-FFF2-40B4-BE49-F238E27FC236}">
                  <a16:creationId xmlns:a16="http://schemas.microsoft.com/office/drawing/2014/main" id="{FE5EBE63-3DD4-C6F1-522D-FF1B37E264F2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389;p69">
              <a:extLst>
                <a:ext uri="{FF2B5EF4-FFF2-40B4-BE49-F238E27FC236}">
                  <a16:creationId xmlns:a16="http://schemas.microsoft.com/office/drawing/2014/main" id="{75CA4D32-815E-6F8E-2727-FD0E015C7E48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390;p69">
              <a:extLst>
                <a:ext uri="{FF2B5EF4-FFF2-40B4-BE49-F238E27FC236}">
                  <a16:creationId xmlns:a16="http://schemas.microsoft.com/office/drawing/2014/main" id="{7F0E2B69-A703-BE81-9EDD-8DF1CBB43CD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391;p69">
              <a:extLst>
                <a:ext uri="{FF2B5EF4-FFF2-40B4-BE49-F238E27FC236}">
                  <a16:creationId xmlns:a16="http://schemas.microsoft.com/office/drawing/2014/main" id="{01160814-E4F3-5142-C9CB-F2C7BF060665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392;p69">
              <a:extLst>
                <a:ext uri="{FF2B5EF4-FFF2-40B4-BE49-F238E27FC236}">
                  <a16:creationId xmlns:a16="http://schemas.microsoft.com/office/drawing/2014/main" id="{6B3B46A4-EC1E-8345-8558-1B13456463F4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393;p69">
              <a:extLst>
                <a:ext uri="{FF2B5EF4-FFF2-40B4-BE49-F238E27FC236}">
                  <a16:creationId xmlns:a16="http://schemas.microsoft.com/office/drawing/2014/main" id="{1C4D0987-4B42-47E3-707E-9CF75D7E550A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394;p69">
              <a:extLst>
                <a:ext uri="{FF2B5EF4-FFF2-40B4-BE49-F238E27FC236}">
                  <a16:creationId xmlns:a16="http://schemas.microsoft.com/office/drawing/2014/main" id="{3DA0CB1F-B2AA-42A6-710D-A4B44619679A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95;p69">
              <a:extLst>
                <a:ext uri="{FF2B5EF4-FFF2-40B4-BE49-F238E27FC236}">
                  <a16:creationId xmlns:a16="http://schemas.microsoft.com/office/drawing/2014/main" id="{86D39FC0-3AF9-0B0D-AE06-AD4D3586EB5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96;p69">
              <a:extLst>
                <a:ext uri="{FF2B5EF4-FFF2-40B4-BE49-F238E27FC236}">
                  <a16:creationId xmlns:a16="http://schemas.microsoft.com/office/drawing/2014/main" id="{A5E5DFD9-C5A1-6435-23B7-A18CE54D499F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97;p69">
              <a:extLst>
                <a:ext uri="{FF2B5EF4-FFF2-40B4-BE49-F238E27FC236}">
                  <a16:creationId xmlns:a16="http://schemas.microsoft.com/office/drawing/2014/main" id="{1A60C383-9328-4E61-255A-DC0BA29833AF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398;p69">
              <a:extLst>
                <a:ext uri="{FF2B5EF4-FFF2-40B4-BE49-F238E27FC236}">
                  <a16:creationId xmlns:a16="http://schemas.microsoft.com/office/drawing/2014/main" id="{AB8AA940-0BEF-C485-F42B-B98E2CB79248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399;p69">
              <a:extLst>
                <a:ext uri="{FF2B5EF4-FFF2-40B4-BE49-F238E27FC236}">
                  <a16:creationId xmlns:a16="http://schemas.microsoft.com/office/drawing/2014/main" id="{B7ADBA22-F1F8-87F4-068F-49DBAB73611D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400;p69">
              <a:extLst>
                <a:ext uri="{FF2B5EF4-FFF2-40B4-BE49-F238E27FC236}">
                  <a16:creationId xmlns:a16="http://schemas.microsoft.com/office/drawing/2014/main" id="{8783F4D7-66EE-9EDB-DD94-0FE8235FA19E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401;p69">
              <a:extLst>
                <a:ext uri="{FF2B5EF4-FFF2-40B4-BE49-F238E27FC236}">
                  <a16:creationId xmlns:a16="http://schemas.microsoft.com/office/drawing/2014/main" id="{ACD04E7B-D696-BD5C-5E24-43B38894DB01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402;p69">
              <a:extLst>
                <a:ext uri="{FF2B5EF4-FFF2-40B4-BE49-F238E27FC236}">
                  <a16:creationId xmlns:a16="http://schemas.microsoft.com/office/drawing/2014/main" id="{3F6EB884-A8DE-C471-138B-4D29833A13F0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403;p69">
              <a:extLst>
                <a:ext uri="{FF2B5EF4-FFF2-40B4-BE49-F238E27FC236}">
                  <a16:creationId xmlns:a16="http://schemas.microsoft.com/office/drawing/2014/main" id="{12D7901D-3989-8410-92A5-B628EBF53B45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404;p69">
              <a:extLst>
                <a:ext uri="{FF2B5EF4-FFF2-40B4-BE49-F238E27FC236}">
                  <a16:creationId xmlns:a16="http://schemas.microsoft.com/office/drawing/2014/main" id="{61DA3ACC-9E26-42A8-47BB-50B3B0C3326E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405;p69">
              <a:extLst>
                <a:ext uri="{FF2B5EF4-FFF2-40B4-BE49-F238E27FC236}">
                  <a16:creationId xmlns:a16="http://schemas.microsoft.com/office/drawing/2014/main" id="{D9775025-8640-3873-D4BB-8F1BA9B249F1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406;p69">
              <a:extLst>
                <a:ext uri="{FF2B5EF4-FFF2-40B4-BE49-F238E27FC236}">
                  <a16:creationId xmlns:a16="http://schemas.microsoft.com/office/drawing/2014/main" id="{FA3B6786-F8FC-A87D-DB08-F0BE6E260742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407;p69">
              <a:extLst>
                <a:ext uri="{FF2B5EF4-FFF2-40B4-BE49-F238E27FC236}">
                  <a16:creationId xmlns:a16="http://schemas.microsoft.com/office/drawing/2014/main" id="{3A2127DA-FFFE-8BDC-8F0D-B903C2FCB49D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408;p69">
              <a:extLst>
                <a:ext uri="{FF2B5EF4-FFF2-40B4-BE49-F238E27FC236}">
                  <a16:creationId xmlns:a16="http://schemas.microsoft.com/office/drawing/2014/main" id="{A8CAD101-1C98-944E-BC57-64AE96B34EB0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409;p69">
              <a:extLst>
                <a:ext uri="{FF2B5EF4-FFF2-40B4-BE49-F238E27FC236}">
                  <a16:creationId xmlns:a16="http://schemas.microsoft.com/office/drawing/2014/main" id="{D5CE9979-00AF-50FC-2178-76293AA2E291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410;p69">
              <a:extLst>
                <a:ext uri="{FF2B5EF4-FFF2-40B4-BE49-F238E27FC236}">
                  <a16:creationId xmlns:a16="http://schemas.microsoft.com/office/drawing/2014/main" id="{75574C6F-8B17-447A-ACBB-A326D31D9CD1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411;p69">
              <a:extLst>
                <a:ext uri="{FF2B5EF4-FFF2-40B4-BE49-F238E27FC236}">
                  <a16:creationId xmlns:a16="http://schemas.microsoft.com/office/drawing/2014/main" id="{BFA29557-A772-EF7D-B469-E0DF987D1AAB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412;p69">
              <a:extLst>
                <a:ext uri="{FF2B5EF4-FFF2-40B4-BE49-F238E27FC236}">
                  <a16:creationId xmlns:a16="http://schemas.microsoft.com/office/drawing/2014/main" id="{8CAE96BE-F982-9687-50AA-10483A99B55E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413;p69">
              <a:extLst>
                <a:ext uri="{FF2B5EF4-FFF2-40B4-BE49-F238E27FC236}">
                  <a16:creationId xmlns:a16="http://schemas.microsoft.com/office/drawing/2014/main" id="{2C4F5F9F-0829-E9FB-29BC-0B87C0BE240C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414;p69">
              <a:extLst>
                <a:ext uri="{FF2B5EF4-FFF2-40B4-BE49-F238E27FC236}">
                  <a16:creationId xmlns:a16="http://schemas.microsoft.com/office/drawing/2014/main" id="{4A7162C4-82E8-0ED2-6A76-708BC850B33B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415;p69">
              <a:extLst>
                <a:ext uri="{FF2B5EF4-FFF2-40B4-BE49-F238E27FC236}">
                  <a16:creationId xmlns:a16="http://schemas.microsoft.com/office/drawing/2014/main" id="{083EE086-CBDD-89A7-A6D3-F9AE97195A87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416;p69">
              <a:extLst>
                <a:ext uri="{FF2B5EF4-FFF2-40B4-BE49-F238E27FC236}">
                  <a16:creationId xmlns:a16="http://schemas.microsoft.com/office/drawing/2014/main" id="{130669CC-7276-833C-666A-D827F9CF7511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417;p69">
              <a:extLst>
                <a:ext uri="{FF2B5EF4-FFF2-40B4-BE49-F238E27FC236}">
                  <a16:creationId xmlns:a16="http://schemas.microsoft.com/office/drawing/2014/main" id="{C7DB5F8B-700C-5CCD-3ED9-27901BE36527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418;p69">
              <a:extLst>
                <a:ext uri="{FF2B5EF4-FFF2-40B4-BE49-F238E27FC236}">
                  <a16:creationId xmlns:a16="http://schemas.microsoft.com/office/drawing/2014/main" id="{D94EB310-2381-D736-6F0A-0D90794FCAF3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419;p69">
              <a:extLst>
                <a:ext uri="{FF2B5EF4-FFF2-40B4-BE49-F238E27FC236}">
                  <a16:creationId xmlns:a16="http://schemas.microsoft.com/office/drawing/2014/main" id="{3EA01FFA-125D-5FF4-656C-126F909C155F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420;p69">
              <a:extLst>
                <a:ext uri="{FF2B5EF4-FFF2-40B4-BE49-F238E27FC236}">
                  <a16:creationId xmlns:a16="http://schemas.microsoft.com/office/drawing/2014/main" id="{A076319F-BD24-CBD1-9980-59E6B5CE589A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421;p69">
              <a:extLst>
                <a:ext uri="{FF2B5EF4-FFF2-40B4-BE49-F238E27FC236}">
                  <a16:creationId xmlns:a16="http://schemas.microsoft.com/office/drawing/2014/main" id="{50EEC0C2-4A61-770E-B9F8-B826F4EC962A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422;p69">
              <a:extLst>
                <a:ext uri="{FF2B5EF4-FFF2-40B4-BE49-F238E27FC236}">
                  <a16:creationId xmlns:a16="http://schemas.microsoft.com/office/drawing/2014/main" id="{4FB5C9CF-8ADE-EC4A-5E11-E6CD1A54BCCF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423;p69">
              <a:extLst>
                <a:ext uri="{FF2B5EF4-FFF2-40B4-BE49-F238E27FC236}">
                  <a16:creationId xmlns:a16="http://schemas.microsoft.com/office/drawing/2014/main" id="{5E7C4F51-A616-D7C2-0E61-373E7C01BBD6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424;p69">
              <a:extLst>
                <a:ext uri="{FF2B5EF4-FFF2-40B4-BE49-F238E27FC236}">
                  <a16:creationId xmlns:a16="http://schemas.microsoft.com/office/drawing/2014/main" id="{B91A5D4F-3791-EF4E-65BC-2C8196021D38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425;p69">
              <a:extLst>
                <a:ext uri="{FF2B5EF4-FFF2-40B4-BE49-F238E27FC236}">
                  <a16:creationId xmlns:a16="http://schemas.microsoft.com/office/drawing/2014/main" id="{899189EA-CBE2-D9C1-484F-A1E71135ACEF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426;p69">
              <a:extLst>
                <a:ext uri="{FF2B5EF4-FFF2-40B4-BE49-F238E27FC236}">
                  <a16:creationId xmlns:a16="http://schemas.microsoft.com/office/drawing/2014/main" id="{17453C2A-800A-5B28-F2CD-77ADC4C024C0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427;p69">
              <a:extLst>
                <a:ext uri="{FF2B5EF4-FFF2-40B4-BE49-F238E27FC236}">
                  <a16:creationId xmlns:a16="http://schemas.microsoft.com/office/drawing/2014/main" id="{2E66D9F0-D120-F97F-28B8-B2BD33EDC3F4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428;p69">
              <a:extLst>
                <a:ext uri="{FF2B5EF4-FFF2-40B4-BE49-F238E27FC236}">
                  <a16:creationId xmlns:a16="http://schemas.microsoft.com/office/drawing/2014/main" id="{0B24E94B-6978-8C5E-497B-8751882A0E2D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429;p69">
              <a:extLst>
                <a:ext uri="{FF2B5EF4-FFF2-40B4-BE49-F238E27FC236}">
                  <a16:creationId xmlns:a16="http://schemas.microsoft.com/office/drawing/2014/main" id="{61899F4F-F977-03B3-EE4B-3788CB78757A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430;p69">
              <a:extLst>
                <a:ext uri="{FF2B5EF4-FFF2-40B4-BE49-F238E27FC236}">
                  <a16:creationId xmlns:a16="http://schemas.microsoft.com/office/drawing/2014/main" id="{2F1F00DA-7599-6BD1-7ECE-D3ADE0BA52E2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431;p69">
              <a:extLst>
                <a:ext uri="{FF2B5EF4-FFF2-40B4-BE49-F238E27FC236}">
                  <a16:creationId xmlns:a16="http://schemas.microsoft.com/office/drawing/2014/main" id="{2B6B4C95-E8EB-EB11-BBDE-F34E883449E9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432;p69">
              <a:extLst>
                <a:ext uri="{FF2B5EF4-FFF2-40B4-BE49-F238E27FC236}">
                  <a16:creationId xmlns:a16="http://schemas.microsoft.com/office/drawing/2014/main" id="{27B5F597-7B7F-5BA8-28E6-58D89AFEF4C5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433;p69">
              <a:extLst>
                <a:ext uri="{FF2B5EF4-FFF2-40B4-BE49-F238E27FC236}">
                  <a16:creationId xmlns:a16="http://schemas.microsoft.com/office/drawing/2014/main" id="{EBCC6EC2-1B28-2E39-6131-61746B39AF8E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434;p69">
              <a:extLst>
                <a:ext uri="{FF2B5EF4-FFF2-40B4-BE49-F238E27FC236}">
                  <a16:creationId xmlns:a16="http://schemas.microsoft.com/office/drawing/2014/main" id="{46AC62EC-AC88-B308-16D7-5738AC9E3431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435;p69">
              <a:extLst>
                <a:ext uri="{FF2B5EF4-FFF2-40B4-BE49-F238E27FC236}">
                  <a16:creationId xmlns:a16="http://schemas.microsoft.com/office/drawing/2014/main" id="{D81EAF92-9874-4972-D6E7-6A264E8BC1EE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436;p69">
              <a:extLst>
                <a:ext uri="{FF2B5EF4-FFF2-40B4-BE49-F238E27FC236}">
                  <a16:creationId xmlns:a16="http://schemas.microsoft.com/office/drawing/2014/main" id="{D130706A-6E31-F79A-3B33-95507A2C900E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437;p69">
              <a:extLst>
                <a:ext uri="{FF2B5EF4-FFF2-40B4-BE49-F238E27FC236}">
                  <a16:creationId xmlns:a16="http://schemas.microsoft.com/office/drawing/2014/main" id="{FC1C0A62-4AB0-86CD-EF15-6E757D35103E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438;p69">
              <a:extLst>
                <a:ext uri="{FF2B5EF4-FFF2-40B4-BE49-F238E27FC236}">
                  <a16:creationId xmlns:a16="http://schemas.microsoft.com/office/drawing/2014/main" id="{4C72DFD1-8492-1F8A-7A52-8F050E88C1BB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439;p69">
              <a:extLst>
                <a:ext uri="{FF2B5EF4-FFF2-40B4-BE49-F238E27FC236}">
                  <a16:creationId xmlns:a16="http://schemas.microsoft.com/office/drawing/2014/main" id="{B4BBD428-B777-6357-0571-83B4EB5261E6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440;p69">
              <a:extLst>
                <a:ext uri="{FF2B5EF4-FFF2-40B4-BE49-F238E27FC236}">
                  <a16:creationId xmlns:a16="http://schemas.microsoft.com/office/drawing/2014/main" id="{065DA93F-0248-BAAF-B885-E2CCDBDF4C3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441;p69">
              <a:extLst>
                <a:ext uri="{FF2B5EF4-FFF2-40B4-BE49-F238E27FC236}">
                  <a16:creationId xmlns:a16="http://schemas.microsoft.com/office/drawing/2014/main" id="{D4ED8EAC-B39D-D1F3-4E59-CC0A764483F2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442;p69">
              <a:extLst>
                <a:ext uri="{FF2B5EF4-FFF2-40B4-BE49-F238E27FC236}">
                  <a16:creationId xmlns:a16="http://schemas.microsoft.com/office/drawing/2014/main" id="{3354EBCF-449A-832D-60FF-42916CFE8BDD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443;p69">
              <a:extLst>
                <a:ext uri="{FF2B5EF4-FFF2-40B4-BE49-F238E27FC236}">
                  <a16:creationId xmlns:a16="http://schemas.microsoft.com/office/drawing/2014/main" id="{CC056AC1-4980-0754-2F34-35AEDADC0FCA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7444;p69">
              <a:extLst>
                <a:ext uri="{FF2B5EF4-FFF2-40B4-BE49-F238E27FC236}">
                  <a16:creationId xmlns:a16="http://schemas.microsoft.com/office/drawing/2014/main" id="{D025F4A2-A3FA-5C5A-954E-5A187FDB8B19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7445;p69">
              <a:extLst>
                <a:ext uri="{FF2B5EF4-FFF2-40B4-BE49-F238E27FC236}">
                  <a16:creationId xmlns:a16="http://schemas.microsoft.com/office/drawing/2014/main" id="{1AB9D8CF-2CCE-8E84-52A9-0D59FDE01FFB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7446;p69">
              <a:extLst>
                <a:ext uri="{FF2B5EF4-FFF2-40B4-BE49-F238E27FC236}">
                  <a16:creationId xmlns:a16="http://schemas.microsoft.com/office/drawing/2014/main" id="{A4CA5B10-D420-7BF6-46BD-BBDB0361FA75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7447;p69">
              <a:extLst>
                <a:ext uri="{FF2B5EF4-FFF2-40B4-BE49-F238E27FC236}">
                  <a16:creationId xmlns:a16="http://schemas.microsoft.com/office/drawing/2014/main" id="{ECB6A820-FF84-236E-A314-E79BB3F6FFC2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7448;p69">
              <a:extLst>
                <a:ext uri="{FF2B5EF4-FFF2-40B4-BE49-F238E27FC236}">
                  <a16:creationId xmlns:a16="http://schemas.microsoft.com/office/drawing/2014/main" id="{DE3D1D92-2745-826E-8E93-99BEFB009926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7449;p69">
              <a:extLst>
                <a:ext uri="{FF2B5EF4-FFF2-40B4-BE49-F238E27FC236}">
                  <a16:creationId xmlns:a16="http://schemas.microsoft.com/office/drawing/2014/main" id="{2A5F45B6-EC09-1204-9B35-36F0A75AA411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7450;p69">
              <a:extLst>
                <a:ext uri="{FF2B5EF4-FFF2-40B4-BE49-F238E27FC236}">
                  <a16:creationId xmlns:a16="http://schemas.microsoft.com/office/drawing/2014/main" id="{A1482610-BBA9-3592-2DDE-0516A76E6C05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7451;p69">
              <a:extLst>
                <a:ext uri="{FF2B5EF4-FFF2-40B4-BE49-F238E27FC236}">
                  <a16:creationId xmlns:a16="http://schemas.microsoft.com/office/drawing/2014/main" id="{59FD969E-7AE2-D18C-ABEE-8305436B6EF2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7452;p69">
              <a:extLst>
                <a:ext uri="{FF2B5EF4-FFF2-40B4-BE49-F238E27FC236}">
                  <a16:creationId xmlns:a16="http://schemas.microsoft.com/office/drawing/2014/main" id="{DF7B1BD4-E58B-D053-149B-439284C73290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453;p69">
              <a:extLst>
                <a:ext uri="{FF2B5EF4-FFF2-40B4-BE49-F238E27FC236}">
                  <a16:creationId xmlns:a16="http://schemas.microsoft.com/office/drawing/2014/main" id="{A398290A-5EF0-09BD-69DF-39A5E9EE4530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7454;p69">
              <a:extLst>
                <a:ext uri="{FF2B5EF4-FFF2-40B4-BE49-F238E27FC236}">
                  <a16:creationId xmlns:a16="http://schemas.microsoft.com/office/drawing/2014/main" id="{915E9482-9FB6-9CE8-66F6-A015266EB207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7455;p69">
              <a:extLst>
                <a:ext uri="{FF2B5EF4-FFF2-40B4-BE49-F238E27FC236}">
                  <a16:creationId xmlns:a16="http://schemas.microsoft.com/office/drawing/2014/main" id="{9D82987E-6870-6FED-AD1A-7CF69CF193B3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7456;p69">
              <a:extLst>
                <a:ext uri="{FF2B5EF4-FFF2-40B4-BE49-F238E27FC236}">
                  <a16:creationId xmlns:a16="http://schemas.microsoft.com/office/drawing/2014/main" id="{A2D12A90-7462-4B41-D755-AB4D97DAC50B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7457;p69">
              <a:extLst>
                <a:ext uri="{FF2B5EF4-FFF2-40B4-BE49-F238E27FC236}">
                  <a16:creationId xmlns:a16="http://schemas.microsoft.com/office/drawing/2014/main" id="{A0C9FDEC-539C-E622-C700-2245EEA00556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458;p69">
              <a:extLst>
                <a:ext uri="{FF2B5EF4-FFF2-40B4-BE49-F238E27FC236}">
                  <a16:creationId xmlns:a16="http://schemas.microsoft.com/office/drawing/2014/main" id="{CFBBAD67-7979-1710-9A83-E96FA1AFF236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7459;p69">
              <a:extLst>
                <a:ext uri="{FF2B5EF4-FFF2-40B4-BE49-F238E27FC236}">
                  <a16:creationId xmlns:a16="http://schemas.microsoft.com/office/drawing/2014/main" id="{AC8EADDB-5626-78D9-666C-5C3569B2ECEF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7460;p69">
              <a:extLst>
                <a:ext uri="{FF2B5EF4-FFF2-40B4-BE49-F238E27FC236}">
                  <a16:creationId xmlns:a16="http://schemas.microsoft.com/office/drawing/2014/main" id="{73B4B9B4-7461-4085-0411-C86248505E8D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461;p69">
              <a:extLst>
                <a:ext uri="{FF2B5EF4-FFF2-40B4-BE49-F238E27FC236}">
                  <a16:creationId xmlns:a16="http://schemas.microsoft.com/office/drawing/2014/main" id="{22B53CBE-E391-E0E5-B1E5-7191CC843038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7462;p69">
              <a:extLst>
                <a:ext uri="{FF2B5EF4-FFF2-40B4-BE49-F238E27FC236}">
                  <a16:creationId xmlns:a16="http://schemas.microsoft.com/office/drawing/2014/main" id="{255ED85D-B6CB-1660-14D4-8ECAB23703A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7463;p69">
              <a:extLst>
                <a:ext uri="{FF2B5EF4-FFF2-40B4-BE49-F238E27FC236}">
                  <a16:creationId xmlns:a16="http://schemas.microsoft.com/office/drawing/2014/main" id="{B2CD6CA0-5D27-EE3F-FD0B-16DB4E99757D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7464;p69">
              <a:extLst>
                <a:ext uri="{FF2B5EF4-FFF2-40B4-BE49-F238E27FC236}">
                  <a16:creationId xmlns:a16="http://schemas.microsoft.com/office/drawing/2014/main" id="{E287A0DF-49B1-5745-7DC7-45F49C83729A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7465;p69">
              <a:extLst>
                <a:ext uri="{FF2B5EF4-FFF2-40B4-BE49-F238E27FC236}">
                  <a16:creationId xmlns:a16="http://schemas.microsoft.com/office/drawing/2014/main" id="{54AAE4F1-EBC6-74C6-9354-FC90C19B70BB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7466;p69">
              <a:extLst>
                <a:ext uri="{FF2B5EF4-FFF2-40B4-BE49-F238E27FC236}">
                  <a16:creationId xmlns:a16="http://schemas.microsoft.com/office/drawing/2014/main" id="{92865D0E-2FA8-FF24-32F5-8BEC5384C663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7467;p69">
              <a:extLst>
                <a:ext uri="{FF2B5EF4-FFF2-40B4-BE49-F238E27FC236}">
                  <a16:creationId xmlns:a16="http://schemas.microsoft.com/office/drawing/2014/main" id="{3974F803-D62C-0060-FEA4-EA7297D04F49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7468;p69">
              <a:extLst>
                <a:ext uri="{FF2B5EF4-FFF2-40B4-BE49-F238E27FC236}">
                  <a16:creationId xmlns:a16="http://schemas.microsoft.com/office/drawing/2014/main" id="{F84EE1B0-0FAD-05CB-BBDC-B793E64A865B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7469;p69">
              <a:extLst>
                <a:ext uri="{FF2B5EF4-FFF2-40B4-BE49-F238E27FC236}">
                  <a16:creationId xmlns:a16="http://schemas.microsoft.com/office/drawing/2014/main" id="{F2A64B44-3532-4DCF-A683-2C98D4077C9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7470;p69">
              <a:extLst>
                <a:ext uri="{FF2B5EF4-FFF2-40B4-BE49-F238E27FC236}">
                  <a16:creationId xmlns:a16="http://schemas.microsoft.com/office/drawing/2014/main" id="{8D4C9757-5053-E087-8F74-8F10721CE989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7471;p69">
              <a:extLst>
                <a:ext uri="{FF2B5EF4-FFF2-40B4-BE49-F238E27FC236}">
                  <a16:creationId xmlns:a16="http://schemas.microsoft.com/office/drawing/2014/main" id="{294B0F3D-5A98-83F0-6728-C403A738E848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7472;p69">
              <a:extLst>
                <a:ext uri="{FF2B5EF4-FFF2-40B4-BE49-F238E27FC236}">
                  <a16:creationId xmlns:a16="http://schemas.microsoft.com/office/drawing/2014/main" id="{6F58BAE3-9699-0156-96FF-19F9AB5DEBC2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7473;p69">
              <a:extLst>
                <a:ext uri="{FF2B5EF4-FFF2-40B4-BE49-F238E27FC236}">
                  <a16:creationId xmlns:a16="http://schemas.microsoft.com/office/drawing/2014/main" id="{1695B8CA-9E27-9AC3-B182-C7D350AB698B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7474;p69">
              <a:extLst>
                <a:ext uri="{FF2B5EF4-FFF2-40B4-BE49-F238E27FC236}">
                  <a16:creationId xmlns:a16="http://schemas.microsoft.com/office/drawing/2014/main" id="{89FE2985-9B71-4F40-921B-A73C32B78C4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7475;p69">
              <a:extLst>
                <a:ext uri="{FF2B5EF4-FFF2-40B4-BE49-F238E27FC236}">
                  <a16:creationId xmlns:a16="http://schemas.microsoft.com/office/drawing/2014/main" id="{80D5E982-A307-A74B-F9AB-1408523FBC36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7476;p69">
              <a:extLst>
                <a:ext uri="{FF2B5EF4-FFF2-40B4-BE49-F238E27FC236}">
                  <a16:creationId xmlns:a16="http://schemas.microsoft.com/office/drawing/2014/main" id="{E83634CF-0E77-2375-DB1C-EA8ACE14E31C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7477;p69">
              <a:extLst>
                <a:ext uri="{FF2B5EF4-FFF2-40B4-BE49-F238E27FC236}">
                  <a16:creationId xmlns:a16="http://schemas.microsoft.com/office/drawing/2014/main" id="{E556AA00-BAF3-2F2D-BBF5-1EFF578BCFD2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7478;p69">
              <a:extLst>
                <a:ext uri="{FF2B5EF4-FFF2-40B4-BE49-F238E27FC236}">
                  <a16:creationId xmlns:a16="http://schemas.microsoft.com/office/drawing/2014/main" id="{100A043B-13E5-E76C-8AB1-B4D109C0AF2E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7479;p69">
              <a:extLst>
                <a:ext uri="{FF2B5EF4-FFF2-40B4-BE49-F238E27FC236}">
                  <a16:creationId xmlns:a16="http://schemas.microsoft.com/office/drawing/2014/main" id="{8B1ABCE1-11EB-E4A3-9B2F-D1FF87C114DC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7480;p69">
              <a:extLst>
                <a:ext uri="{FF2B5EF4-FFF2-40B4-BE49-F238E27FC236}">
                  <a16:creationId xmlns:a16="http://schemas.microsoft.com/office/drawing/2014/main" id="{F4554F55-9972-B552-5898-372F64714892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7481;p69">
              <a:extLst>
                <a:ext uri="{FF2B5EF4-FFF2-40B4-BE49-F238E27FC236}">
                  <a16:creationId xmlns:a16="http://schemas.microsoft.com/office/drawing/2014/main" id="{65BAFF89-7941-F3F7-5C5D-9B58BD717C5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7482;p69">
              <a:extLst>
                <a:ext uri="{FF2B5EF4-FFF2-40B4-BE49-F238E27FC236}">
                  <a16:creationId xmlns:a16="http://schemas.microsoft.com/office/drawing/2014/main" id="{ECDA228D-511C-FFEE-CF64-04631B4B81CD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7483;p69">
              <a:extLst>
                <a:ext uri="{FF2B5EF4-FFF2-40B4-BE49-F238E27FC236}">
                  <a16:creationId xmlns:a16="http://schemas.microsoft.com/office/drawing/2014/main" id="{4E2BA4B1-6A7F-5B55-E4BF-E9151983DE96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7484;p69">
              <a:extLst>
                <a:ext uri="{FF2B5EF4-FFF2-40B4-BE49-F238E27FC236}">
                  <a16:creationId xmlns:a16="http://schemas.microsoft.com/office/drawing/2014/main" id="{335C22A9-9AC2-1682-C8FD-440F252997CD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7485;p69">
              <a:extLst>
                <a:ext uri="{FF2B5EF4-FFF2-40B4-BE49-F238E27FC236}">
                  <a16:creationId xmlns:a16="http://schemas.microsoft.com/office/drawing/2014/main" id="{BC08CC31-DB9B-9F95-A103-691B5DE27245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7486;p69">
              <a:extLst>
                <a:ext uri="{FF2B5EF4-FFF2-40B4-BE49-F238E27FC236}">
                  <a16:creationId xmlns:a16="http://schemas.microsoft.com/office/drawing/2014/main" id="{69A71596-10C6-09D1-627E-F6A343A86DAF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7487;p69">
              <a:extLst>
                <a:ext uri="{FF2B5EF4-FFF2-40B4-BE49-F238E27FC236}">
                  <a16:creationId xmlns:a16="http://schemas.microsoft.com/office/drawing/2014/main" id="{E2876E8E-CF8D-37FE-952B-60AD3DE05944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7488;p69">
              <a:extLst>
                <a:ext uri="{FF2B5EF4-FFF2-40B4-BE49-F238E27FC236}">
                  <a16:creationId xmlns:a16="http://schemas.microsoft.com/office/drawing/2014/main" id="{B9910CFC-979B-8A41-AC7B-4C4F2C863E62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7489;p69">
              <a:extLst>
                <a:ext uri="{FF2B5EF4-FFF2-40B4-BE49-F238E27FC236}">
                  <a16:creationId xmlns:a16="http://schemas.microsoft.com/office/drawing/2014/main" id="{A0D980FC-A332-88E7-7349-4FD07B89A7CF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7490;p69">
              <a:extLst>
                <a:ext uri="{FF2B5EF4-FFF2-40B4-BE49-F238E27FC236}">
                  <a16:creationId xmlns:a16="http://schemas.microsoft.com/office/drawing/2014/main" id="{BCC5D610-99BC-0D18-445D-5CF1D420D76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7491;p69">
              <a:extLst>
                <a:ext uri="{FF2B5EF4-FFF2-40B4-BE49-F238E27FC236}">
                  <a16:creationId xmlns:a16="http://schemas.microsoft.com/office/drawing/2014/main" id="{80CF3924-E227-83EB-6406-FA79BAC97CC8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7492;p69">
              <a:extLst>
                <a:ext uri="{FF2B5EF4-FFF2-40B4-BE49-F238E27FC236}">
                  <a16:creationId xmlns:a16="http://schemas.microsoft.com/office/drawing/2014/main" id="{9A473DFA-D303-585F-B228-234A2B90A217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7493;p69">
              <a:extLst>
                <a:ext uri="{FF2B5EF4-FFF2-40B4-BE49-F238E27FC236}">
                  <a16:creationId xmlns:a16="http://schemas.microsoft.com/office/drawing/2014/main" id="{4D98F1DB-C1A9-2597-017D-FFFBFB7FD263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7494;p69">
              <a:extLst>
                <a:ext uri="{FF2B5EF4-FFF2-40B4-BE49-F238E27FC236}">
                  <a16:creationId xmlns:a16="http://schemas.microsoft.com/office/drawing/2014/main" id="{E0938519-88B8-D4E5-07AF-1D22A94DBE73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7495;p69">
              <a:extLst>
                <a:ext uri="{FF2B5EF4-FFF2-40B4-BE49-F238E27FC236}">
                  <a16:creationId xmlns:a16="http://schemas.microsoft.com/office/drawing/2014/main" id="{91E372B3-B814-17BB-431E-3122EAAB668B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7496;p69">
              <a:extLst>
                <a:ext uri="{FF2B5EF4-FFF2-40B4-BE49-F238E27FC236}">
                  <a16:creationId xmlns:a16="http://schemas.microsoft.com/office/drawing/2014/main" id="{F6E02D41-E051-BA9A-6363-602C2CC13421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7497;p69">
              <a:extLst>
                <a:ext uri="{FF2B5EF4-FFF2-40B4-BE49-F238E27FC236}">
                  <a16:creationId xmlns:a16="http://schemas.microsoft.com/office/drawing/2014/main" id="{C04020BF-5C11-2C7C-D288-AFCDD97E45E8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7498;p69">
              <a:extLst>
                <a:ext uri="{FF2B5EF4-FFF2-40B4-BE49-F238E27FC236}">
                  <a16:creationId xmlns:a16="http://schemas.microsoft.com/office/drawing/2014/main" id="{B8F23A23-A754-4F81-8DA1-01EE6D03E67F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7499;p69">
              <a:extLst>
                <a:ext uri="{FF2B5EF4-FFF2-40B4-BE49-F238E27FC236}">
                  <a16:creationId xmlns:a16="http://schemas.microsoft.com/office/drawing/2014/main" id="{A08BE375-B238-9E16-0C80-ABCEC062B96B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7500;p69">
              <a:extLst>
                <a:ext uri="{FF2B5EF4-FFF2-40B4-BE49-F238E27FC236}">
                  <a16:creationId xmlns:a16="http://schemas.microsoft.com/office/drawing/2014/main" id="{F11F4275-A071-76DE-C917-F7ACA6E9AD55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7501;p69">
              <a:extLst>
                <a:ext uri="{FF2B5EF4-FFF2-40B4-BE49-F238E27FC236}">
                  <a16:creationId xmlns:a16="http://schemas.microsoft.com/office/drawing/2014/main" id="{B5226C94-C54D-EB55-4357-E9756FE99831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7502;p69">
              <a:extLst>
                <a:ext uri="{FF2B5EF4-FFF2-40B4-BE49-F238E27FC236}">
                  <a16:creationId xmlns:a16="http://schemas.microsoft.com/office/drawing/2014/main" id="{44120AA5-71FC-8EF8-250A-FFB8BFE597F4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7503;p69">
              <a:extLst>
                <a:ext uri="{FF2B5EF4-FFF2-40B4-BE49-F238E27FC236}">
                  <a16:creationId xmlns:a16="http://schemas.microsoft.com/office/drawing/2014/main" id="{5AF2B58B-ED42-F015-8534-ADFCDB5BE990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7504;p69">
              <a:extLst>
                <a:ext uri="{FF2B5EF4-FFF2-40B4-BE49-F238E27FC236}">
                  <a16:creationId xmlns:a16="http://schemas.microsoft.com/office/drawing/2014/main" id="{40763E5E-D3E5-9EBB-77AF-BF4D4C7E2462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7505;p69">
              <a:extLst>
                <a:ext uri="{FF2B5EF4-FFF2-40B4-BE49-F238E27FC236}">
                  <a16:creationId xmlns:a16="http://schemas.microsoft.com/office/drawing/2014/main" id="{256F8AFB-CB61-1319-989D-2AA4C9DD7D5B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7506;p69">
              <a:extLst>
                <a:ext uri="{FF2B5EF4-FFF2-40B4-BE49-F238E27FC236}">
                  <a16:creationId xmlns:a16="http://schemas.microsoft.com/office/drawing/2014/main" id="{72EB3A89-7D09-37BE-67DA-39A1CB2F36F3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7507;p69">
              <a:extLst>
                <a:ext uri="{FF2B5EF4-FFF2-40B4-BE49-F238E27FC236}">
                  <a16:creationId xmlns:a16="http://schemas.microsoft.com/office/drawing/2014/main" id="{1A80204B-56F9-B92A-9107-15B40561F5F7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7508;p69">
              <a:extLst>
                <a:ext uri="{FF2B5EF4-FFF2-40B4-BE49-F238E27FC236}">
                  <a16:creationId xmlns:a16="http://schemas.microsoft.com/office/drawing/2014/main" id="{E3642E58-90C9-5194-9F18-4150D9729685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7509;p69">
              <a:extLst>
                <a:ext uri="{FF2B5EF4-FFF2-40B4-BE49-F238E27FC236}">
                  <a16:creationId xmlns:a16="http://schemas.microsoft.com/office/drawing/2014/main" id="{EAA58541-BCBF-E927-B7D8-B9A6B0798245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7510;p69">
              <a:extLst>
                <a:ext uri="{FF2B5EF4-FFF2-40B4-BE49-F238E27FC236}">
                  <a16:creationId xmlns:a16="http://schemas.microsoft.com/office/drawing/2014/main" id="{894329B6-900E-30B7-EC46-A042CE0AAD83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7511;p69">
              <a:extLst>
                <a:ext uri="{FF2B5EF4-FFF2-40B4-BE49-F238E27FC236}">
                  <a16:creationId xmlns:a16="http://schemas.microsoft.com/office/drawing/2014/main" id="{D552F4C2-EE23-67FD-7C5D-819C4BDF97C0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7512;p69">
              <a:extLst>
                <a:ext uri="{FF2B5EF4-FFF2-40B4-BE49-F238E27FC236}">
                  <a16:creationId xmlns:a16="http://schemas.microsoft.com/office/drawing/2014/main" id="{0F176094-6E71-89B7-7E62-8FFD9FEDE908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7513;p69">
              <a:extLst>
                <a:ext uri="{FF2B5EF4-FFF2-40B4-BE49-F238E27FC236}">
                  <a16:creationId xmlns:a16="http://schemas.microsoft.com/office/drawing/2014/main" id="{F838EC2A-4F0D-87B6-89E4-094402AC7534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7514;p69">
              <a:extLst>
                <a:ext uri="{FF2B5EF4-FFF2-40B4-BE49-F238E27FC236}">
                  <a16:creationId xmlns:a16="http://schemas.microsoft.com/office/drawing/2014/main" id="{6D3E3F2C-4098-2B0A-851C-B9F7718033A6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7515;p69">
              <a:extLst>
                <a:ext uri="{FF2B5EF4-FFF2-40B4-BE49-F238E27FC236}">
                  <a16:creationId xmlns:a16="http://schemas.microsoft.com/office/drawing/2014/main" id="{2DF5198B-D1A2-528D-8602-FFEB46DD172B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7516;p69">
              <a:extLst>
                <a:ext uri="{FF2B5EF4-FFF2-40B4-BE49-F238E27FC236}">
                  <a16:creationId xmlns:a16="http://schemas.microsoft.com/office/drawing/2014/main" id="{81BD9FA7-AE34-CC16-B6A8-CBA5CEC23804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7517;p69">
              <a:extLst>
                <a:ext uri="{FF2B5EF4-FFF2-40B4-BE49-F238E27FC236}">
                  <a16:creationId xmlns:a16="http://schemas.microsoft.com/office/drawing/2014/main" id="{010A8A56-04C7-387C-E8AD-C02B04EB1E3A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7518;p69">
              <a:extLst>
                <a:ext uri="{FF2B5EF4-FFF2-40B4-BE49-F238E27FC236}">
                  <a16:creationId xmlns:a16="http://schemas.microsoft.com/office/drawing/2014/main" id="{4315D64D-50FC-0F75-1FBD-26213C59D1B3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7519;p69">
              <a:extLst>
                <a:ext uri="{FF2B5EF4-FFF2-40B4-BE49-F238E27FC236}">
                  <a16:creationId xmlns:a16="http://schemas.microsoft.com/office/drawing/2014/main" id="{9622610C-4600-5ECF-6400-AB842C8DF7EF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7520;p69">
              <a:extLst>
                <a:ext uri="{FF2B5EF4-FFF2-40B4-BE49-F238E27FC236}">
                  <a16:creationId xmlns:a16="http://schemas.microsoft.com/office/drawing/2014/main" id="{78263A87-C9F6-45A9-337F-A18FC0105A56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7521;p69">
              <a:extLst>
                <a:ext uri="{FF2B5EF4-FFF2-40B4-BE49-F238E27FC236}">
                  <a16:creationId xmlns:a16="http://schemas.microsoft.com/office/drawing/2014/main" id="{7A6F2C9D-6298-F873-313F-88F7B7A915DF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22;p69">
              <a:extLst>
                <a:ext uri="{FF2B5EF4-FFF2-40B4-BE49-F238E27FC236}">
                  <a16:creationId xmlns:a16="http://schemas.microsoft.com/office/drawing/2014/main" id="{1518456D-5EB4-FDC7-1013-22E8130DC521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23;p69">
              <a:extLst>
                <a:ext uri="{FF2B5EF4-FFF2-40B4-BE49-F238E27FC236}">
                  <a16:creationId xmlns:a16="http://schemas.microsoft.com/office/drawing/2014/main" id="{71FA9A57-9F5B-466F-9948-4B727DD876E1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24;p69">
              <a:extLst>
                <a:ext uri="{FF2B5EF4-FFF2-40B4-BE49-F238E27FC236}">
                  <a16:creationId xmlns:a16="http://schemas.microsoft.com/office/drawing/2014/main" id="{69323FE4-5299-206F-8A08-7CCCF3C9C5ED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25;p69">
              <a:extLst>
                <a:ext uri="{FF2B5EF4-FFF2-40B4-BE49-F238E27FC236}">
                  <a16:creationId xmlns:a16="http://schemas.microsoft.com/office/drawing/2014/main" id="{F21FEF92-5BA0-CFAB-61B3-EB3DB6D9AD6D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26;p69">
              <a:extLst>
                <a:ext uri="{FF2B5EF4-FFF2-40B4-BE49-F238E27FC236}">
                  <a16:creationId xmlns:a16="http://schemas.microsoft.com/office/drawing/2014/main" id="{994C003D-6519-4CE8-A95C-3BA5D8F35F4B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527;p69">
              <a:extLst>
                <a:ext uri="{FF2B5EF4-FFF2-40B4-BE49-F238E27FC236}">
                  <a16:creationId xmlns:a16="http://schemas.microsoft.com/office/drawing/2014/main" id="{6C6950F9-DA11-7F7E-070B-1F9949E88841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528;p69">
              <a:extLst>
                <a:ext uri="{FF2B5EF4-FFF2-40B4-BE49-F238E27FC236}">
                  <a16:creationId xmlns:a16="http://schemas.microsoft.com/office/drawing/2014/main" id="{FBC66534-4DF3-416B-9C2A-948075E63ACF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529;p69">
              <a:extLst>
                <a:ext uri="{FF2B5EF4-FFF2-40B4-BE49-F238E27FC236}">
                  <a16:creationId xmlns:a16="http://schemas.microsoft.com/office/drawing/2014/main" id="{9DB4D1FD-D162-694D-B218-488B0699793C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530;p69">
              <a:extLst>
                <a:ext uri="{FF2B5EF4-FFF2-40B4-BE49-F238E27FC236}">
                  <a16:creationId xmlns:a16="http://schemas.microsoft.com/office/drawing/2014/main" id="{BD0B2886-4C45-B73C-92BF-65144FBF09CE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531;p69">
              <a:extLst>
                <a:ext uri="{FF2B5EF4-FFF2-40B4-BE49-F238E27FC236}">
                  <a16:creationId xmlns:a16="http://schemas.microsoft.com/office/drawing/2014/main" id="{8981675C-8DF4-E549-31D4-75238E9D500B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532;p69">
              <a:extLst>
                <a:ext uri="{FF2B5EF4-FFF2-40B4-BE49-F238E27FC236}">
                  <a16:creationId xmlns:a16="http://schemas.microsoft.com/office/drawing/2014/main" id="{4F94A325-4EC0-699D-3FD8-C67D93295084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533;p69">
              <a:extLst>
                <a:ext uri="{FF2B5EF4-FFF2-40B4-BE49-F238E27FC236}">
                  <a16:creationId xmlns:a16="http://schemas.microsoft.com/office/drawing/2014/main" id="{9AE461D5-1BC6-1385-DD4E-750BAE967E35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34;p69">
              <a:extLst>
                <a:ext uri="{FF2B5EF4-FFF2-40B4-BE49-F238E27FC236}">
                  <a16:creationId xmlns:a16="http://schemas.microsoft.com/office/drawing/2014/main" id="{5631AD84-AF39-FC37-9D4D-CB44EEE066D1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35;p69">
              <a:extLst>
                <a:ext uri="{FF2B5EF4-FFF2-40B4-BE49-F238E27FC236}">
                  <a16:creationId xmlns:a16="http://schemas.microsoft.com/office/drawing/2014/main" id="{F43E7321-F442-6DAC-DC94-808E50B6998E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36;p69">
              <a:extLst>
                <a:ext uri="{FF2B5EF4-FFF2-40B4-BE49-F238E27FC236}">
                  <a16:creationId xmlns:a16="http://schemas.microsoft.com/office/drawing/2014/main" id="{DE00C628-095A-0711-1BA2-8678256B8922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7;p69">
              <a:extLst>
                <a:ext uri="{FF2B5EF4-FFF2-40B4-BE49-F238E27FC236}">
                  <a16:creationId xmlns:a16="http://schemas.microsoft.com/office/drawing/2014/main" id="{A58C7F0E-A438-D036-3386-E0DB0CD71CEC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38;p69">
              <a:extLst>
                <a:ext uri="{FF2B5EF4-FFF2-40B4-BE49-F238E27FC236}">
                  <a16:creationId xmlns:a16="http://schemas.microsoft.com/office/drawing/2014/main" id="{CB6D88A9-1130-A7E7-524E-493C9029EEF1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39;p69">
              <a:extLst>
                <a:ext uri="{FF2B5EF4-FFF2-40B4-BE49-F238E27FC236}">
                  <a16:creationId xmlns:a16="http://schemas.microsoft.com/office/drawing/2014/main" id="{4B072BBC-EA57-5ACC-81C9-B374EBEAFB5A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40;p69">
              <a:extLst>
                <a:ext uri="{FF2B5EF4-FFF2-40B4-BE49-F238E27FC236}">
                  <a16:creationId xmlns:a16="http://schemas.microsoft.com/office/drawing/2014/main" id="{D718B11F-9477-010A-955B-46AC2A88DDD8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41;p69">
              <a:extLst>
                <a:ext uri="{FF2B5EF4-FFF2-40B4-BE49-F238E27FC236}">
                  <a16:creationId xmlns:a16="http://schemas.microsoft.com/office/drawing/2014/main" id="{12F4119A-6705-47C0-2C69-A74002715005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42;p69">
              <a:extLst>
                <a:ext uri="{FF2B5EF4-FFF2-40B4-BE49-F238E27FC236}">
                  <a16:creationId xmlns:a16="http://schemas.microsoft.com/office/drawing/2014/main" id="{9E27C387-A776-3FED-3C95-6180F621FA8B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43;p69">
              <a:extLst>
                <a:ext uri="{FF2B5EF4-FFF2-40B4-BE49-F238E27FC236}">
                  <a16:creationId xmlns:a16="http://schemas.microsoft.com/office/drawing/2014/main" id="{DFF8C3CE-E782-0F43-B642-5A47A9C0B924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544;p69">
              <a:extLst>
                <a:ext uri="{FF2B5EF4-FFF2-40B4-BE49-F238E27FC236}">
                  <a16:creationId xmlns:a16="http://schemas.microsoft.com/office/drawing/2014/main" id="{4AAB59D5-9B24-45C5-7859-515744AD3B26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545;p69">
              <a:extLst>
                <a:ext uri="{FF2B5EF4-FFF2-40B4-BE49-F238E27FC236}">
                  <a16:creationId xmlns:a16="http://schemas.microsoft.com/office/drawing/2014/main" id="{057F5BED-71E2-4A4A-9247-088D7B87F6D2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546;p69">
              <a:extLst>
                <a:ext uri="{FF2B5EF4-FFF2-40B4-BE49-F238E27FC236}">
                  <a16:creationId xmlns:a16="http://schemas.microsoft.com/office/drawing/2014/main" id="{D1516C85-CD4A-E0A6-CBA8-37CD23FB136E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547;p69">
              <a:extLst>
                <a:ext uri="{FF2B5EF4-FFF2-40B4-BE49-F238E27FC236}">
                  <a16:creationId xmlns:a16="http://schemas.microsoft.com/office/drawing/2014/main" id="{AAD1328D-B8CF-23BF-E5B3-30A292D8BB7F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548;p69">
              <a:extLst>
                <a:ext uri="{FF2B5EF4-FFF2-40B4-BE49-F238E27FC236}">
                  <a16:creationId xmlns:a16="http://schemas.microsoft.com/office/drawing/2014/main" id="{2967B631-A1C1-6843-5824-289FBBB5255E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549;p69">
              <a:extLst>
                <a:ext uri="{FF2B5EF4-FFF2-40B4-BE49-F238E27FC236}">
                  <a16:creationId xmlns:a16="http://schemas.microsoft.com/office/drawing/2014/main" id="{6A047414-F8AC-D7A7-A0AC-D4F868970C71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550;p69">
              <a:extLst>
                <a:ext uri="{FF2B5EF4-FFF2-40B4-BE49-F238E27FC236}">
                  <a16:creationId xmlns:a16="http://schemas.microsoft.com/office/drawing/2014/main" id="{9B2CB7E1-8B2F-44F7-4227-FEF4D536A722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551;p69">
              <a:extLst>
                <a:ext uri="{FF2B5EF4-FFF2-40B4-BE49-F238E27FC236}">
                  <a16:creationId xmlns:a16="http://schemas.microsoft.com/office/drawing/2014/main" id="{934AFF48-C7E7-DCBE-145C-070974A7AFD4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552;p69">
              <a:extLst>
                <a:ext uri="{FF2B5EF4-FFF2-40B4-BE49-F238E27FC236}">
                  <a16:creationId xmlns:a16="http://schemas.microsoft.com/office/drawing/2014/main" id="{43C0B41D-934C-7867-ABED-8807F69A3640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7553;p69">
              <a:extLst>
                <a:ext uri="{FF2B5EF4-FFF2-40B4-BE49-F238E27FC236}">
                  <a16:creationId xmlns:a16="http://schemas.microsoft.com/office/drawing/2014/main" id="{F707DB43-0D67-0AF8-18F9-3444DA3BF9D7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544" name="Google Shape;7554;p69">
                <a:extLst>
                  <a:ext uri="{FF2B5EF4-FFF2-40B4-BE49-F238E27FC236}">
                    <a16:creationId xmlns:a16="http://schemas.microsoft.com/office/drawing/2014/main" id="{641AEF78-C1A8-91A3-5731-A0FD5904CEB1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555;p69">
                <a:extLst>
                  <a:ext uri="{FF2B5EF4-FFF2-40B4-BE49-F238E27FC236}">
                    <a16:creationId xmlns:a16="http://schemas.microsoft.com/office/drawing/2014/main" id="{DFB81E84-1828-EC6E-5185-BDC710618E26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556;p69">
                <a:extLst>
                  <a:ext uri="{FF2B5EF4-FFF2-40B4-BE49-F238E27FC236}">
                    <a16:creationId xmlns:a16="http://schemas.microsoft.com/office/drawing/2014/main" id="{2A416B31-4B7F-AE89-2503-78ACFB8371C4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557;p69">
                <a:extLst>
                  <a:ext uri="{FF2B5EF4-FFF2-40B4-BE49-F238E27FC236}">
                    <a16:creationId xmlns:a16="http://schemas.microsoft.com/office/drawing/2014/main" id="{16D10073-940B-10D9-4690-D3D60B8FF441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558;p69">
                <a:extLst>
                  <a:ext uri="{FF2B5EF4-FFF2-40B4-BE49-F238E27FC236}">
                    <a16:creationId xmlns:a16="http://schemas.microsoft.com/office/drawing/2014/main" id="{820933D3-F22B-6CC8-8102-75A5291D72A0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11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7E2378-427A-81BC-B900-21AF476F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0"/>
          <a:stretch/>
        </p:blipFill>
        <p:spPr>
          <a:xfrm>
            <a:off x="662146" y="1695946"/>
            <a:ext cx="5041602" cy="4847289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07721666-BF74-199D-E465-2982FE7B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54" y="1758950"/>
            <a:ext cx="4709201" cy="4784285"/>
          </a:xfrm>
          <a:prstGeom prst="rect">
            <a:avLst/>
          </a:prstGeom>
        </p:spPr>
      </p:pic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1270455" y="1321310"/>
            <a:ext cx="3825295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Matrice de corrélation</a:t>
            </a:r>
          </a:p>
        </p:txBody>
      </p:sp>
      <p:sp>
        <p:nvSpPr>
          <p:cNvPr id="126" name="Google Shape;2493;p37">
            <a:extLst>
              <a:ext uri="{FF2B5EF4-FFF2-40B4-BE49-F238E27FC236}">
                <a16:creationId xmlns:a16="http://schemas.microsoft.com/office/drawing/2014/main" id="{BF439282-E909-51C4-54B3-086B31EB5910}"/>
              </a:ext>
            </a:extLst>
          </p:cNvPr>
          <p:cNvSpPr txBox="1">
            <a:spLocks/>
          </p:cNvSpPr>
          <p:nvPr/>
        </p:nvSpPr>
        <p:spPr>
          <a:xfrm>
            <a:off x="6026150" y="1326394"/>
            <a:ext cx="5701030" cy="35578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Distribution des variables numériques</a:t>
            </a:r>
          </a:p>
        </p:txBody>
      </p:sp>
    </p:spTree>
    <p:extLst>
      <p:ext uri="{BB962C8B-B14F-4D97-AF65-F5344CB8AC3E}">
        <p14:creationId xmlns:p14="http://schemas.microsoft.com/office/powerpoint/2010/main" val="25941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125" name="Google Shape;2493;p37">
            <a:extLst>
              <a:ext uri="{FF2B5EF4-FFF2-40B4-BE49-F238E27FC236}">
                <a16:creationId xmlns:a16="http://schemas.microsoft.com/office/drawing/2014/main" id="{FDA51AF4-F130-6719-BEED-0E663AF2CB0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type d’utilisation sur la consommation d’énergie et les émissions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F4C81-722A-9F42-E9CA-7275ADAF5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" t="8056" b="7561"/>
          <a:stretch/>
        </p:blipFill>
        <p:spPr>
          <a:xfrm>
            <a:off x="663452" y="2348095"/>
            <a:ext cx="5341469" cy="4084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AA111F-7729-85AF-6B53-EF8AB72BE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9568" b="8111"/>
          <a:stretch/>
        </p:blipFill>
        <p:spPr>
          <a:xfrm>
            <a:off x="6229350" y="2426496"/>
            <a:ext cx="5499100" cy="3984468"/>
          </a:xfrm>
          <a:prstGeom prst="rect">
            <a:avLst/>
          </a:prstGeom>
        </p:spPr>
      </p:pic>
      <p:sp>
        <p:nvSpPr>
          <p:cNvPr id="8" name="Google Shape;2493;p37">
            <a:extLst>
              <a:ext uri="{FF2B5EF4-FFF2-40B4-BE49-F238E27FC236}">
                <a16:creationId xmlns:a16="http://schemas.microsoft.com/office/drawing/2014/main" id="{DBDFAAB6-611B-A9E0-05C7-2A0EC7E62D58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9" name="Google Shape;2493;p37">
            <a:extLst>
              <a:ext uri="{FF2B5EF4-FFF2-40B4-BE49-F238E27FC236}">
                <a16:creationId xmlns:a16="http://schemas.microsoft.com/office/drawing/2014/main" id="{93B02E20-D5C4-D2CF-D13B-EDF0A436FF12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D82B-2813-4803-737F-3ADD77ECB6A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4DD92-B3DC-347A-AC78-FFDA206EB7A5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76D397-0132-86C7-EDE9-8AE4AF07FF4F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B70F663-B5E8-8D5A-630D-58242302013D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8F98E9-9FB3-DDCF-63D1-D4725607936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DEB34C8-5857-3F41-AF53-8DAC2D347D2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FA5DFA-C738-FD3F-E94C-D11B96B011FA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9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6E4E0F-8C6B-6423-5F54-183F9768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8614" b="8146"/>
          <a:stretch/>
        </p:blipFill>
        <p:spPr>
          <a:xfrm>
            <a:off x="793313" y="2364746"/>
            <a:ext cx="5239187" cy="37846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F3DD7-B1F6-E924-10EC-9FFDEB0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t="9100" r="-286" b="7455"/>
          <a:stretch/>
        </p:blipFill>
        <p:spPr>
          <a:xfrm>
            <a:off x="6369050" y="2390146"/>
            <a:ext cx="5295176" cy="37846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A1D29-03E5-7B25-3709-4CC1FFC6CEB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8FCB86-304C-66EC-CE63-0E6849EDBFEB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BB996B-F343-DB30-055F-575DDF94AB05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3E188-F848-9A33-3231-C67482D07132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71C4FF-0C4C-C060-0D22-7648759EBD96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547A60-4CC1-7AA5-5A63-7E4F87F23547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F6200D-2A54-95DD-3DF1-9F3A554E6BB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7" name="Google Shape;2493;p37">
            <a:extLst>
              <a:ext uri="{FF2B5EF4-FFF2-40B4-BE49-F238E27FC236}">
                <a16:creationId xmlns:a16="http://schemas.microsoft.com/office/drawing/2014/main" id="{95684CEE-9219-CB61-E4AD-DDA80DE21678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9089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Influence du quartier sur la consommation d’énergie et les émissions</a:t>
            </a:r>
          </a:p>
        </p:txBody>
      </p:sp>
      <p:sp>
        <p:nvSpPr>
          <p:cNvPr id="27" name="Google Shape;2493;p37">
            <a:extLst>
              <a:ext uri="{FF2B5EF4-FFF2-40B4-BE49-F238E27FC236}">
                <a16:creationId xmlns:a16="http://schemas.microsoft.com/office/drawing/2014/main" id="{A56CD675-E86E-43BC-5D8D-D4B92E61460D}"/>
              </a:ext>
            </a:extLst>
          </p:cNvPr>
          <p:cNvSpPr txBox="1">
            <a:spLocks/>
          </p:cNvSpPr>
          <p:nvPr/>
        </p:nvSpPr>
        <p:spPr>
          <a:xfrm>
            <a:off x="6515100" y="2029964"/>
            <a:ext cx="5162550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8" name="Google Shape;2493;p37">
            <a:extLst>
              <a:ext uri="{FF2B5EF4-FFF2-40B4-BE49-F238E27FC236}">
                <a16:creationId xmlns:a16="http://schemas.microsoft.com/office/drawing/2014/main" id="{3B8CF946-349F-2C3A-E3D0-40B89F4557C3}"/>
              </a:ext>
            </a:extLst>
          </p:cNvPr>
          <p:cNvSpPr txBox="1">
            <a:spLocks/>
          </p:cNvSpPr>
          <p:nvPr/>
        </p:nvSpPr>
        <p:spPr>
          <a:xfrm>
            <a:off x="748324" y="2036217"/>
            <a:ext cx="5256597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7372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314765"/>
            <a:ext cx="11952495" cy="7115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2C6F89-8BBA-A986-A8C9-07A8F409C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5"/>
          <a:stretch/>
        </p:blipFill>
        <p:spPr>
          <a:xfrm>
            <a:off x="1352227" y="2641271"/>
            <a:ext cx="4652694" cy="38678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CEB46F1-8D32-EF58-15EC-8F79A91498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6591300" y="2641271"/>
            <a:ext cx="4511219" cy="37561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189A68-8B20-8FE7-7936-A755B88EA46D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04584-8F15-633A-974B-23B6013CAEE9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991E32-4E09-662C-417B-45C18037A7E3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263101C-5538-799D-90BB-6B80089D42E4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AC41DE-2CCC-A378-A683-E4175B7BF135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85716-55BB-F67C-77F7-C89616BB5742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CEA758-9A21-5C46-B905-911C36F1BC23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Google Shape;2493;p37">
            <a:extLst>
              <a:ext uri="{FF2B5EF4-FFF2-40B4-BE49-F238E27FC236}">
                <a16:creationId xmlns:a16="http://schemas.microsoft.com/office/drawing/2014/main" id="{7FF8B58F-1BDB-3CF0-9387-3E4492C36561}"/>
              </a:ext>
            </a:extLst>
          </p:cNvPr>
          <p:cNvSpPr txBox="1">
            <a:spLocks/>
          </p:cNvSpPr>
          <p:nvPr/>
        </p:nvSpPr>
        <p:spPr>
          <a:xfrm>
            <a:off x="298450" y="1094079"/>
            <a:ext cx="11830050" cy="10522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Relations entre les variables catégorielles et les variables cibles</a:t>
            </a:r>
            <a:b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(ANOVA avec variables cibles passées au log)</a:t>
            </a:r>
          </a:p>
        </p:txBody>
      </p:sp>
      <p:sp>
        <p:nvSpPr>
          <p:cNvPr id="20" name="Google Shape;2493;p37">
            <a:extLst>
              <a:ext uri="{FF2B5EF4-FFF2-40B4-BE49-F238E27FC236}">
                <a16:creationId xmlns:a16="http://schemas.microsoft.com/office/drawing/2014/main" id="{6CABAC51-A70C-EC48-4B22-6297E4EB75FF}"/>
              </a:ext>
            </a:extLst>
          </p:cNvPr>
          <p:cNvSpPr txBox="1">
            <a:spLocks/>
          </p:cNvSpPr>
          <p:nvPr/>
        </p:nvSpPr>
        <p:spPr>
          <a:xfrm>
            <a:off x="6630597" y="2242818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Émissions de CO2</a:t>
            </a:r>
          </a:p>
        </p:txBody>
      </p:sp>
      <p:sp>
        <p:nvSpPr>
          <p:cNvPr id="21" name="Google Shape;2493;p37">
            <a:extLst>
              <a:ext uri="{FF2B5EF4-FFF2-40B4-BE49-F238E27FC236}">
                <a16:creationId xmlns:a16="http://schemas.microsoft.com/office/drawing/2014/main" id="{BFE89CA5-46DD-E07B-F022-B50E9BC23CCF}"/>
              </a:ext>
            </a:extLst>
          </p:cNvPr>
          <p:cNvSpPr txBox="1">
            <a:spLocks/>
          </p:cNvSpPr>
          <p:nvPr/>
        </p:nvSpPr>
        <p:spPr>
          <a:xfrm>
            <a:off x="1462262" y="2233164"/>
            <a:ext cx="4432623" cy="3695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2000" b="1" dirty="0">
                <a:solidFill>
                  <a:srgbClr val="44546A"/>
                </a:solidFill>
                <a:latin typeface="DIN Alternate" pitchFamily="50" charset="0"/>
              </a:rPr>
              <a:t>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226830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139;p53">
            <a:extLst>
              <a:ext uri="{FF2B5EF4-FFF2-40B4-BE49-F238E27FC236}">
                <a16:creationId xmlns:a16="http://schemas.microsoft.com/office/drawing/2014/main" id="{3F9AAE04-7D50-9FE8-6DEB-50F1A285BE8E}"/>
              </a:ext>
            </a:extLst>
          </p:cNvPr>
          <p:cNvGrpSpPr/>
          <p:nvPr/>
        </p:nvGrpSpPr>
        <p:grpSpPr>
          <a:xfrm>
            <a:off x="225445" y="4267033"/>
            <a:ext cx="2536181" cy="2590967"/>
            <a:chOff x="998550" y="1958600"/>
            <a:chExt cx="693225" cy="708200"/>
          </a:xfrm>
        </p:grpSpPr>
        <p:sp>
          <p:nvSpPr>
            <p:cNvPr id="4" name="Google Shape;5140;p53">
              <a:extLst>
                <a:ext uri="{FF2B5EF4-FFF2-40B4-BE49-F238E27FC236}">
                  <a16:creationId xmlns:a16="http://schemas.microsoft.com/office/drawing/2014/main" id="{D55D46EE-02D5-5ED8-1D94-92D2CF09D6A7}"/>
                </a:ext>
              </a:extLst>
            </p:cNvPr>
            <p:cNvSpPr/>
            <p:nvPr/>
          </p:nvSpPr>
          <p:spPr>
            <a:xfrm>
              <a:off x="1404400" y="2326850"/>
              <a:ext cx="89175" cy="43725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1;p53">
              <a:extLst>
                <a:ext uri="{FF2B5EF4-FFF2-40B4-BE49-F238E27FC236}">
                  <a16:creationId xmlns:a16="http://schemas.microsoft.com/office/drawing/2014/main" id="{55701E20-D560-30BC-F7D2-FBC9A9A48740}"/>
                </a:ext>
              </a:extLst>
            </p:cNvPr>
            <p:cNvSpPr/>
            <p:nvPr/>
          </p:nvSpPr>
          <p:spPr>
            <a:xfrm>
              <a:off x="1067275" y="2387975"/>
              <a:ext cx="166575" cy="202150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42;p53">
              <a:extLst>
                <a:ext uri="{FF2B5EF4-FFF2-40B4-BE49-F238E27FC236}">
                  <a16:creationId xmlns:a16="http://schemas.microsoft.com/office/drawing/2014/main" id="{413F6A66-86E3-A2B1-BB39-C5A173C5CD5E}"/>
                </a:ext>
              </a:extLst>
            </p:cNvPr>
            <p:cNvSpPr/>
            <p:nvPr/>
          </p:nvSpPr>
          <p:spPr>
            <a:xfrm>
              <a:off x="1067275" y="2460575"/>
              <a:ext cx="166575" cy="10425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43;p53">
              <a:extLst>
                <a:ext uri="{FF2B5EF4-FFF2-40B4-BE49-F238E27FC236}">
                  <a16:creationId xmlns:a16="http://schemas.microsoft.com/office/drawing/2014/main" id="{73FA474A-5C83-2A1B-863B-61083A026578}"/>
                </a:ext>
              </a:extLst>
            </p:cNvPr>
            <p:cNvSpPr/>
            <p:nvPr/>
          </p:nvSpPr>
          <p:spPr>
            <a:xfrm>
              <a:off x="1067275" y="2498550"/>
              <a:ext cx="166575" cy="35050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4;p53">
              <a:extLst>
                <a:ext uri="{FF2B5EF4-FFF2-40B4-BE49-F238E27FC236}">
                  <a16:creationId xmlns:a16="http://schemas.microsoft.com/office/drawing/2014/main" id="{7DF77CA5-BBE8-2CD4-A3D4-48779188278D}"/>
                </a:ext>
              </a:extLst>
            </p:cNvPr>
            <p:cNvSpPr/>
            <p:nvPr/>
          </p:nvSpPr>
          <p:spPr>
            <a:xfrm>
              <a:off x="1186550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5;p53">
              <a:extLst>
                <a:ext uri="{FF2B5EF4-FFF2-40B4-BE49-F238E27FC236}">
                  <a16:creationId xmlns:a16="http://schemas.microsoft.com/office/drawing/2014/main" id="{24B83BEE-9BC1-A165-4EDC-0FF5D649F947}"/>
                </a:ext>
              </a:extLst>
            </p:cNvPr>
            <p:cNvSpPr/>
            <p:nvPr/>
          </p:nvSpPr>
          <p:spPr>
            <a:xfrm>
              <a:off x="1149525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46;p53">
              <a:extLst>
                <a:ext uri="{FF2B5EF4-FFF2-40B4-BE49-F238E27FC236}">
                  <a16:creationId xmlns:a16="http://schemas.microsoft.com/office/drawing/2014/main" id="{4AAECD1B-01A8-7703-FCC2-36530745A181}"/>
                </a:ext>
              </a:extLst>
            </p:cNvPr>
            <p:cNvSpPr/>
            <p:nvPr/>
          </p:nvSpPr>
          <p:spPr>
            <a:xfrm>
              <a:off x="1223825" y="2497075"/>
              <a:ext cx="10950" cy="37650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47;p53">
              <a:extLst>
                <a:ext uri="{FF2B5EF4-FFF2-40B4-BE49-F238E27FC236}">
                  <a16:creationId xmlns:a16="http://schemas.microsoft.com/office/drawing/2014/main" id="{2B626583-F6F5-E4E3-3DD7-B0C87597CC54}"/>
                </a:ext>
              </a:extLst>
            </p:cNvPr>
            <p:cNvSpPr/>
            <p:nvPr/>
          </p:nvSpPr>
          <p:spPr>
            <a:xfrm>
              <a:off x="1205100" y="2497075"/>
              <a:ext cx="20600" cy="37650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48;p53">
              <a:extLst>
                <a:ext uri="{FF2B5EF4-FFF2-40B4-BE49-F238E27FC236}">
                  <a16:creationId xmlns:a16="http://schemas.microsoft.com/office/drawing/2014/main" id="{4838D54E-43B7-5E27-1F13-EE10ED1A0655}"/>
                </a:ext>
              </a:extLst>
            </p:cNvPr>
            <p:cNvSpPr/>
            <p:nvPr/>
          </p:nvSpPr>
          <p:spPr>
            <a:xfrm>
              <a:off x="1168075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9;p53">
              <a:extLst>
                <a:ext uri="{FF2B5EF4-FFF2-40B4-BE49-F238E27FC236}">
                  <a16:creationId xmlns:a16="http://schemas.microsoft.com/office/drawing/2014/main" id="{290D0B63-EEED-76D5-3195-301FEC7861B5}"/>
                </a:ext>
              </a:extLst>
            </p:cNvPr>
            <p:cNvSpPr/>
            <p:nvPr/>
          </p:nvSpPr>
          <p:spPr>
            <a:xfrm>
              <a:off x="1066175" y="2497075"/>
              <a:ext cx="11125" cy="37650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0;p53">
              <a:extLst>
                <a:ext uri="{FF2B5EF4-FFF2-40B4-BE49-F238E27FC236}">
                  <a16:creationId xmlns:a16="http://schemas.microsoft.com/office/drawing/2014/main" id="{0F26D91E-04CA-17C1-9B68-CC9D64AA1497}"/>
                </a:ext>
              </a:extLst>
            </p:cNvPr>
            <p:cNvSpPr/>
            <p:nvPr/>
          </p:nvSpPr>
          <p:spPr>
            <a:xfrm>
              <a:off x="107522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51;p53">
              <a:extLst>
                <a:ext uri="{FF2B5EF4-FFF2-40B4-BE49-F238E27FC236}">
                  <a16:creationId xmlns:a16="http://schemas.microsoft.com/office/drawing/2014/main" id="{B681439B-C151-0DDD-077C-52AF76D4CD91}"/>
                </a:ext>
              </a:extLst>
            </p:cNvPr>
            <p:cNvSpPr/>
            <p:nvPr/>
          </p:nvSpPr>
          <p:spPr>
            <a:xfrm>
              <a:off x="1093950" y="2497075"/>
              <a:ext cx="20400" cy="37650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52;p53">
              <a:extLst>
                <a:ext uri="{FF2B5EF4-FFF2-40B4-BE49-F238E27FC236}">
                  <a16:creationId xmlns:a16="http://schemas.microsoft.com/office/drawing/2014/main" id="{D0005496-2D7A-68F3-4BB8-232F51555546}"/>
                </a:ext>
              </a:extLst>
            </p:cNvPr>
            <p:cNvSpPr/>
            <p:nvPr/>
          </p:nvSpPr>
          <p:spPr>
            <a:xfrm>
              <a:off x="1130975" y="2497075"/>
              <a:ext cx="20625" cy="37650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53;p53">
              <a:extLst>
                <a:ext uri="{FF2B5EF4-FFF2-40B4-BE49-F238E27FC236}">
                  <a16:creationId xmlns:a16="http://schemas.microsoft.com/office/drawing/2014/main" id="{837B1715-5EB2-B5A0-334C-5711D8DA3B95}"/>
                </a:ext>
              </a:extLst>
            </p:cNvPr>
            <p:cNvSpPr/>
            <p:nvPr/>
          </p:nvSpPr>
          <p:spPr>
            <a:xfrm>
              <a:off x="1112500" y="2497075"/>
              <a:ext cx="20550" cy="37650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54;p53">
              <a:extLst>
                <a:ext uri="{FF2B5EF4-FFF2-40B4-BE49-F238E27FC236}">
                  <a16:creationId xmlns:a16="http://schemas.microsoft.com/office/drawing/2014/main" id="{077A1CB8-2550-4CDC-2218-AAB0D7641F63}"/>
                </a:ext>
              </a:extLst>
            </p:cNvPr>
            <p:cNvSpPr/>
            <p:nvPr/>
          </p:nvSpPr>
          <p:spPr>
            <a:xfrm>
              <a:off x="1116350" y="2274025"/>
              <a:ext cx="52275" cy="31610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55;p53">
              <a:extLst>
                <a:ext uri="{FF2B5EF4-FFF2-40B4-BE49-F238E27FC236}">
                  <a16:creationId xmlns:a16="http://schemas.microsoft.com/office/drawing/2014/main" id="{990386F4-6120-1CD7-0FEC-F083DB6271EF}"/>
                </a:ext>
              </a:extLst>
            </p:cNvPr>
            <p:cNvSpPr/>
            <p:nvPr/>
          </p:nvSpPr>
          <p:spPr>
            <a:xfrm>
              <a:off x="1116350" y="2274250"/>
              <a:ext cx="29875" cy="312875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56;p53">
              <a:extLst>
                <a:ext uri="{FF2B5EF4-FFF2-40B4-BE49-F238E27FC236}">
                  <a16:creationId xmlns:a16="http://schemas.microsoft.com/office/drawing/2014/main" id="{A6CE66D0-C16B-2500-8533-B5BDDB297C4C}"/>
                </a:ext>
              </a:extLst>
            </p:cNvPr>
            <p:cNvSpPr/>
            <p:nvPr/>
          </p:nvSpPr>
          <p:spPr>
            <a:xfrm>
              <a:off x="1126375" y="2350000"/>
              <a:ext cx="37450" cy="1892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57;p53">
              <a:extLst>
                <a:ext uri="{FF2B5EF4-FFF2-40B4-BE49-F238E27FC236}">
                  <a16:creationId xmlns:a16="http://schemas.microsoft.com/office/drawing/2014/main" id="{2ACE68A9-C028-27F6-54B3-70CA63B726CC}"/>
                </a:ext>
              </a:extLst>
            </p:cNvPr>
            <p:cNvSpPr/>
            <p:nvPr/>
          </p:nvSpPr>
          <p:spPr>
            <a:xfrm>
              <a:off x="1124150" y="2392950"/>
              <a:ext cx="40775" cy="27275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58;p53">
              <a:extLst>
                <a:ext uri="{FF2B5EF4-FFF2-40B4-BE49-F238E27FC236}">
                  <a16:creationId xmlns:a16="http://schemas.microsoft.com/office/drawing/2014/main" id="{789068F9-150A-1637-78E5-A5DBDDB308BB}"/>
                </a:ext>
              </a:extLst>
            </p:cNvPr>
            <p:cNvSpPr/>
            <p:nvPr/>
          </p:nvSpPr>
          <p:spPr>
            <a:xfrm>
              <a:off x="999125" y="2054350"/>
              <a:ext cx="117650" cy="7782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59;p53">
              <a:extLst>
                <a:ext uri="{FF2B5EF4-FFF2-40B4-BE49-F238E27FC236}">
                  <a16:creationId xmlns:a16="http://schemas.microsoft.com/office/drawing/2014/main" id="{81FEF47B-4F06-BA94-27FE-33634929CB05}"/>
                </a:ext>
              </a:extLst>
            </p:cNvPr>
            <p:cNvSpPr/>
            <p:nvPr/>
          </p:nvSpPr>
          <p:spPr>
            <a:xfrm>
              <a:off x="1361075" y="2415000"/>
              <a:ext cx="188075" cy="174525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60;p53">
              <a:extLst>
                <a:ext uri="{FF2B5EF4-FFF2-40B4-BE49-F238E27FC236}">
                  <a16:creationId xmlns:a16="http://schemas.microsoft.com/office/drawing/2014/main" id="{18022AC1-6C8E-1B86-E814-42B41909DA42}"/>
                </a:ext>
              </a:extLst>
            </p:cNvPr>
            <p:cNvSpPr/>
            <p:nvPr/>
          </p:nvSpPr>
          <p:spPr>
            <a:xfrm>
              <a:off x="1549125" y="2418925"/>
              <a:ext cx="200" cy="16820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61;p53">
              <a:extLst>
                <a:ext uri="{FF2B5EF4-FFF2-40B4-BE49-F238E27FC236}">
                  <a16:creationId xmlns:a16="http://schemas.microsoft.com/office/drawing/2014/main" id="{9028F30D-28E6-A221-5418-924D10DC65D3}"/>
                </a:ext>
              </a:extLst>
            </p:cNvPr>
            <p:cNvSpPr/>
            <p:nvPr/>
          </p:nvSpPr>
          <p:spPr>
            <a:xfrm>
              <a:off x="1502625" y="2418925"/>
              <a:ext cx="46525" cy="15802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62;p53">
              <a:extLst>
                <a:ext uri="{FF2B5EF4-FFF2-40B4-BE49-F238E27FC236}">
                  <a16:creationId xmlns:a16="http://schemas.microsoft.com/office/drawing/2014/main" id="{507FCB6F-40F8-CBAD-51FF-76BE8CD9C4FA}"/>
                </a:ext>
              </a:extLst>
            </p:cNvPr>
            <p:cNvSpPr/>
            <p:nvPr/>
          </p:nvSpPr>
          <p:spPr>
            <a:xfrm>
              <a:off x="1353275" y="2411325"/>
              <a:ext cx="203425" cy="7625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63;p53">
              <a:extLst>
                <a:ext uri="{FF2B5EF4-FFF2-40B4-BE49-F238E27FC236}">
                  <a16:creationId xmlns:a16="http://schemas.microsoft.com/office/drawing/2014/main" id="{94D14D7D-371B-7528-A100-475205449F58}"/>
                </a:ext>
              </a:extLst>
            </p:cNvPr>
            <p:cNvSpPr/>
            <p:nvPr/>
          </p:nvSpPr>
          <p:spPr>
            <a:xfrm>
              <a:off x="1524450" y="2448925"/>
              <a:ext cx="11900" cy="1742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64;p53">
              <a:extLst>
                <a:ext uri="{FF2B5EF4-FFF2-40B4-BE49-F238E27FC236}">
                  <a16:creationId xmlns:a16="http://schemas.microsoft.com/office/drawing/2014/main" id="{FFE0C85C-7CFA-0EAA-2129-9F77A7DBB334}"/>
                </a:ext>
              </a:extLst>
            </p:cNvPr>
            <p:cNvSpPr/>
            <p:nvPr/>
          </p:nvSpPr>
          <p:spPr>
            <a:xfrm>
              <a:off x="1503150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65;p53">
              <a:extLst>
                <a:ext uri="{FF2B5EF4-FFF2-40B4-BE49-F238E27FC236}">
                  <a16:creationId xmlns:a16="http://schemas.microsoft.com/office/drawing/2014/main" id="{735F506D-B15D-3555-8D1F-96A7DE548853}"/>
                </a:ext>
              </a:extLst>
            </p:cNvPr>
            <p:cNvSpPr/>
            <p:nvPr/>
          </p:nvSpPr>
          <p:spPr>
            <a:xfrm>
              <a:off x="148167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66;p53">
              <a:extLst>
                <a:ext uri="{FF2B5EF4-FFF2-40B4-BE49-F238E27FC236}">
                  <a16:creationId xmlns:a16="http://schemas.microsoft.com/office/drawing/2014/main" id="{90AC9F87-01C2-93CB-3000-C25F919B655C}"/>
                </a:ext>
              </a:extLst>
            </p:cNvPr>
            <p:cNvSpPr/>
            <p:nvPr/>
          </p:nvSpPr>
          <p:spPr>
            <a:xfrm>
              <a:off x="146020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67;p53">
              <a:extLst>
                <a:ext uri="{FF2B5EF4-FFF2-40B4-BE49-F238E27FC236}">
                  <a16:creationId xmlns:a16="http://schemas.microsoft.com/office/drawing/2014/main" id="{3482CED7-7801-6A84-3E97-1947687625B8}"/>
                </a:ext>
              </a:extLst>
            </p:cNvPr>
            <p:cNvSpPr/>
            <p:nvPr/>
          </p:nvSpPr>
          <p:spPr>
            <a:xfrm>
              <a:off x="1438700" y="2448925"/>
              <a:ext cx="11700" cy="1742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68;p53">
              <a:extLst>
                <a:ext uri="{FF2B5EF4-FFF2-40B4-BE49-F238E27FC236}">
                  <a16:creationId xmlns:a16="http://schemas.microsoft.com/office/drawing/2014/main" id="{A7C10B6F-6BD1-7B38-ED14-6A7A5BC951E5}"/>
                </a:ext>
              </a:extLst>
            </p:cNvPr>
            <p:cNvSpPr/>
            <p:nvPr/>
          </p:nvSpPr>
          <p:spPr>
            <a:xfrm>
              <a:off x="1417225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69;p53">
              <a:extLst>
                <a:ext uri="{FF2B5EF4-FFF2-40B4-BE49-F238E27FC236}">
                  <a16:creationId xmlns:a16="http://schemas.microsoft.com/office/drawing/2014/main" id="{4AFAB3BF-2C29-26D3-36A4-33D1274120D6}"/>
                </a:ext>
              </a:extLst>
            </p:cNvPr>
            <p:cNvSpPr/>
            <p:nvPr/>
          </p:nvSpPr>
          <p:spPr>
            <a:xfrm>
              <a:off x="1395750" y="2448925"/>
              <a:ext cx="11675" cy="1742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70;p53">
              <a:extLst>
                <a:ext uri="{FF2B5EF4-FFF2-40B4-BE49-F238E27FC236}">
                  <a16:creationId xmlns:a16="http://schemas.microsoft.com/office/drawing/2014/main" id="{2952DBE0-69FE-B407-FE18-7B106590DCFD}"/>
                </a:ext>
              </a:extLst>
            </p:cNvPr>
            <p:cNvSpPr/>
            <p:nvPr/>
          </p:nvSpPr>
          <p:spPr>
            <a:xfrm>
              <a:off x="1374225" y="2448925"/>
              <a:ext cx="11725" cy="1742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71;p53">
              <a:extLst>
                <a:ext uri="{FF2B5EF4-FFF2-40B4-BE49-F238E27FC236}">
                  <a16:creationId xmlns:a16="http://schemas.microsoft.com/office/drawing/2014/main" id="{DD7BAA27-9260-AD6B-14B0-C6CEF5F3B346}"/>
                </a:ext>
              </a:extLst>
            </p:cNvPr>
            <p:cNvSpPr/>
            <p:nvPr/>
          </p:nvSpPr>
          <p:spPr>
            <a:xfrm>
              <a:off x="1524450" y="2482450"/>
              <a:ext cx="11900" cy="17450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72;p53">
              <a:extLst>
                <a:ext uri="{FF2B5EF4-FFF2-40B4-BE49-F238E27FC236}">
                  <a16:creationId xmlns:a16="http://schemas.microsoft.com/office/drawing/2014/main" id="{DF7D6D98-B397-6DBC-ACCE-2B7B54A7C802}"/>
                </a:ext>
              </a:extLst>
            </p:cNvPr>
            <p:cNvSpPr/>
            <p:nvPr/>
          </p:nvSpPr>
          <p:spPr>
            <a:xfrm>
              <a:off x="1503150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3;p53">
              <a:extLst>
                <a:ext uri="{FF2B5EF4-FFF2-40B4-BE49-F238E27FC236}">
                  <a16:creationId xmlns:a16="http://schemas.microsoft.com/office/drawing/2014/main" id="{07BAF0F8-0CC6-F131-BAC9-63EF933EFF84}"/>
                </a:ext>
              </a:extLst>
            </p:cNvPr>
            <p:cNvSpPr/>
            <p:nvPr/>
          </p:nvSpPr>
          <p:spPr>
            <a:xfrm>
              <a:off x="148167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74;p53">
              <a:extLst>
                <a:ext uri="{FF2B5EF4-FFF2-40B4-BE49-F238E27FC236}">
                  <a16:creationId xmlns:a16="http://schemas.microsoft.com/office/drawing/2014/main" id="{330304B3-2FCF-3064-8DF3-16C1416229F9}"/>
                </a:ext>
              </a:extLst>
            </p:cNvPr>
            <p:cNvSpPr/>
            <p:nvPr/>
          </p:nvSpPr>
          <p:spPr>
            <a:xfrm>
              <a:off x="146020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5;p53">
              <a:extLst>
                <a:ext uri="{FF2B5EF4-FFF2-40B4-BE49-F238E27FC236}">
                  <a16:creationId xmlns:a16="http://schemas.microsoft.com/office/drawing/2014/main" id="{F67132F5-FCE7-2FFB-56C7-6E0A1F686FEB}"/>
                </a:ext>
              </a:extLst>
            </p:cNvPr>
            <p:cNvSpPr/>
            <p:nvPr/>
          </p:nvSpPr>
          <p:spPr>
            <a:xfrm>
              <a:off x="1438700" y="2482450"/>
              <a:ext cx="11700" cy="17450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76;p53">
              <a:extLst>
                <a:ext uri="{FF2B5EF4-FFF2-40B4-BE49-F238E27FC236}">
                  <a16:creationId xmlns:a16="http://schemas.microsoft.com/office/drawing/2014/main" id="{C218DC0A-C278-A8DA-2A4E-64853D48DB20}"/>
                </a:ext>
              </a:extLst>
            </p:cNvPr>
            <p:cNvSpPr/>
            <p:nvPr/>
          </p:nvSpPr>
          <p:spPr>
            <a:xfrm>
              <a:off x="1417225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77;p53">
              <a:extLst>
                <a:ext uri="{FF2B5EF4-FFF2-40B4-BE49-F238E27FC236}">
                  <a16:creationId xmlns:a16="http://schemas.microsoft.com/office/drawing/2014/main" id="{F3CAAA3F-E091-BD28-6602-1B758538AA91}"/>
                </a:ext>
              </a:extLst>
            </p:cNvPr>
            <p:cNvSpPr/>
            <p:nvPr/>
          </p:nvSpPr>
          <p:spPr>
            <a:xfrm>
              <a:off x="1395750" y="2482450"/>
              <a:ext cx="11675" cy="17450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78;p53">
              <a:extLst>
                <a:ext uri="{FF2B5EF4-FFF2-40B4-BE49-F238E27FC236}">
                  <a16:creationId xmlns:a16="http://schemas.microsoft.com/office/drawing/2014/main" id="{0D34078E-C413-EAEF-D3C3-F59BEEA8E963}"/>
                </a:ext>
              </a:extLst>
            </p:cNvPr>
            <p:cNvSpPr/>
            <p:nvPr/>
          </p:nvSpPr>
          <p:spPr>
            <a:xfrm>
              <a:off x="1374225" y="2482450"/>
              <a:ext cx="11725" cy="17450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79;p53">
              <a:extLst>
                <a:ext uri="{FF2B5EF4-FFF2-40B4-BE49-F238E27FC236}">
                  <a16:creationId xmlns:a16="http://schemas.microsoft.com/office/drawing/2014/main" id="{C47C1AF4-7DAB-66D6-295C-50EB3D5EFF86}"/>
                </a:ext>
              </a:extLst>
            </p:cNvPr>
            <p:cNvSpPr/>
            <p:nvPr/>
          </p:nvSpPr>
          <p:spPr>
            <a:xfrm>
              <a:off x="1524450" y="2515975"/>
              <a:ext cx="11900" cy="17625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80;p53">
              <a:extLst>
                <a:ext uri="{FF2B5EF4-FFF2-40B4-BE49-F238E27FC236}">
                  <a16:creationId xmlns:a16="http://schemas.microsoft.com/office/drawing/2014/main" id="{F2C8BD30-061D-2D8E-6AAB-2E6097077BE2}"/>
                </a:ext>
              </a:extLst>
            </p:cNvPr>
            <p:cNvSpPr/>
            <p:nvPr/>
          </p:nvSpPr>
          <p:spPr>
            <a:xfrm>
              <a:off x="1503150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181;p53">
              <a:extLst>
                <a:ext uri="{FF2B5EF4-FFF2-40B4-BE49-F238E27FC236}">
                  <a16:creationId xmlns:a16="http://schemas.microsoft.com/office/drawing/2014/main" id="{71B9757C-4BF7-B40C-3C41-B30CA468C257}"/>
                </a:ext>
              </a:extLst>
            </p:cNvPr>
            <p:cNvSpPr/>
            <p:nvPr/>
          </p:nvSpPr>
          <p:spPr>
            <a:xfrm>
              <a:off x="148167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82;p53">
              <a:extLst>
                <a:ext uri="{FF2B5EF4-FFF2-40B4-BE49-F238E27FC236}">
                  <a16:creationId xmlns:a16="http://schemas.microsoft.com/office/drawing/2014/main" id="{29743C2B-68AC-A344-60F8-0AE3C788C5FB}"/>
                </a:ext>
              </a:extLst>
            </p:cNvPr>
            <p:cNvSpPr/>
            <p:nvPr/>
          </p:nvSpPr>
          <p:spPr>
            <a:xfrm>
              <a:off x="146020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83;p53">
              <a:extLst>
                <a:ext uri="{FF2B5EF4-FFF2-40B4-BE49-F238E27FC236}">
                  <a16:creationId xmlns:a16="http://schemas.microsoft.com/office/drawing/2014/main" id="{4FD24A34-EB58-F4A2-7A6E-96078D86B178}"/>
                </a:ext>
              </a:extLst>
            </p:cNvPr>
            <p:cNvSpPr/>
            <p:nvPr/>
          </p:nvSpPr>
          <p:spPr>
            <a:xfrm>
              <a:off x="1438700" y="2515975"/>
              <a:ext cx="11700" cy="17625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84;p53">
              <a:extLst>
                <a:ext uri="{FF2B5EF4-FFF2-40B4-BE49-F238E27FC236}">
                  <a16:creationId xmlns:a16="http://schemas.microsoft.com/office/drawing/2014/main" id="{D5BF7167-3429-C575-CE64-65B7094C070D}"/>
                </a:ext>
              </a:extLst>
            </p:cNvPr>
            <p:cNvSpPr/>
            <p:nvPr/>
          </p:nvSpPr>
          <p:spPr>
            <a:xfrm>
              <a:off x="1417225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85;p53">
              <a:extLst>
                <a:ext uri="{FF2B5EF4-FFF2-40B4-BE49-F238E27FC236}">
                  <a16:creationId xmlns:a16="http://schemas.microsoft.com/office/drawing/2014/main" id="{E7EA51BD-5D32-63A3-92A0-299AAC8818ED}"/>
                </a:ext>
              </a:extLst>
            </p:cNvPr>
            <p:cNvSpPr/>
            <p:nvPr/>
          </p:nvSpPr>
          <p:spPr>
            <a:xfrm>
              <a:off x="1395750" y="2515975"/>
              <a:ext cx="11675" cy="17625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86;p53">
              <a:extLst>
                <a:ext uri="{FF2B5EF4-FFF2-40B4-BE49-F238E27FC236}">
                  <a16:creationId xmlns:a16="http://schemas.microsoft.com/office/drawing/2014/main" id="{7CCAA532-84FB-C1EC-BD5C-B9AEBCCAA95A}"/>
                </a:ext>
              </a:extLst>
            </p:cNvPr>
            <p:cNvSpPr/>
            <p:nvPr/>
          </p:nvSpPr>
          <p:spPr>
            <a:xfrm>
              <a:off x="1374225" y="2515975"/>
              <a:ext cx="11725" cy="17625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87;p53">
              <a:extLst>
                <a:ext uri="{FF2B5EF4-FFF2-40B4-BE49-F238E27FC236}">
                  <a16:creationId xmlns:a16="http://schemas.microsoft.com/office/drawing/2014/main" id="{73F0588C-823B-509A-93B3-8A518851E1A9}"/>
                </a:ext>
              </a:extLst>
            </p:cNvPr>
            <p:cNvSpPr/>
            <p:nvPr/>
          </p:nvSpPr>
          <p:spPr>
            <a:xfrm>
              <a:off x="1360875" y="2576925"/>
              <a:ext cx="188275" cy="1115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88;p53">
              <a:extLst>
                <a:ext uri="{FF2B5EF4-FFF2-40B4-BE49-F238E27FC236}">
                  <a16:creationId xmlns:a16="http://schemas.microsoft.com/office/drawing/2014/main" id="{D433A7BC-98B0-7FF5-CB05-9D21EA8F53FE}"/>
                </a:ext>
              </a:extLst>
            </p:cNvPr>
            <p:cNvSpPr/>
            <p:nvPr/>
          </p:nvSpPr>
          <p:spPr>
            <a:xfrm>
              <a:off x="1232125" y="2361475"/>
              <a:ext cx="156225" cy="228650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89;p53">
              <a:extLst>
                <a:ext uri="{FF2B5EF4-FFF2-40B4-BE49-F238E27FC236}">
                  <a16:creationId xmlns:a16="http://schemas.microsoft.com/office/drawing/2014/main" id="{88055DAC-3092-9534-3F28-961E08E91093}"/>
                </a:ext>
              </a:extLst>
            </p:cNvPr>
            <p:cNvSpPr/>
            <p:nvPr/>
          </p:nvSpPr>
          <p:spPr>
            <a:xfrm>
              <a:off x="1310150" y="2361475"/>
              <a:ext cx="76900" cy="22565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90;p53">
              <a:extLst>
                <a:ext uri="{FF2B5EF4-FFF2-40B4-BE49-F238E27FC236}">
                  <a16:creationId xmlns:a16="http://schemas.microsoft.com/office/drawing/2014/main" id="{EC928996-2361-6A52-84D1-E9F1E66FD83C}"/>
                </a:ext>
              </a:extLst>
            </p:cNvPr>
            <p:cNvSpPr/>
            <p:nvPr/>
          </p:nvSpPr>
          <p:spPr>
            <a:xfrm>
              <a:off x="1258275" y="2424650"/>
              <a:ext cx="97650" cy="11500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1;p53">
              <a:extLst>
                <a:ext uri="{FF2B5EF4-FFF2-40B4-BE49-F238E27FC236}">
                  <a16:creationId xmlns:a16="http://schemas.microsoft.com/office/drawing/2014/main" id="{1F498451-343D-88DD-C362-6B66148489DD}"/>
                </a:ext>
              </a:extLst>
            </p:cNvPr>
            <p:cNvSpPr/>
            <p:nvPr/>
          </p:nvSpPr>
          <p:spPr>
            <a:xfrm>
              <a:off x="1254175" y="2469875"/>
              <a:ext cx="107325" cy="11675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192;p53">
              <a:extLst>
                <a:ext uri="{FF2B5EF4-FFF2-40B4-BE49-F238E27FC236}">
                  <a16:creationId xmlns:a16="http://schemas.microsoft.com/office/drawing/2014/main" id="{DACA6DEA-BC89-DDD4-4A45-7A0F4251DAD9}"/>
                </a:ext>
              </a:extLst>
            </p:cNvPr>
            <p:cNvSpPr/>
            <p:nvPr/>
          </p:nvSpPr>
          <p:spPr>
            <a:xfrm>
              <a:off x="1263475" y="2361475"/>
              <a:ext cx="88000" cy="13000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193;p53">
              <a:extLst>
                <a:ext uri="{FF2B5EF4-FFF2-40B4-BE49-F238E27FC236}">
                  <a16:creationId xmlns:a16="http://schemas.microsoft.com/office/drawing/2014/main" id="{2BB3A0E1-5492-AD73-FDED-F79843909081}"/>
                </a:ext>
              </a:extLst>
            </p:cNvPr>
            <p:cNvSpPr/>
            <p:nvPr/>
          </p:nvSpPr>
          <p:spPr>
            <a:xfrm>
              <a:off x="998550" y="2256650"/>
              <a:ext cx="88400" cy="33347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194;p53">
              <a:extLst>
                <a:ext uri="{FF2B5EF4-FFF2-40B4-BE49-F238E27FC236}">
                  <a16:creationId xmlns:a16="http://schemas.microsoft.com/office/drawing/2014/main" id="{6579AB4E-2BAE-4BD3-491D-F2FB8E99168E}"/>
                </a:ext>
              </a:extLst>
            </p:cNvPr>
            <p:cNvSpPr/>
            <p:nvPr/>
          </p:nvSpPr>
          <p:spPr>
            <a:xfrm>
              <a:off x="998725" y="2256650"/>
              <a:ext cx="88225" cy="330475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195;p53">
              <a:extLst>
                <a:ext uri="{FF2B5EF4-FFF2-40B4-BE49-F238E27FC236}">
                  <a16:creationId xmlns:a16="http://schemas.microsoft.com/office/drawing/2014/main" id="{9804852E-EB39-B4BC-0ECF-752F11B0AAFF}"/>
                </a:ext>
              </a:extLst>
            </p:cNvPr>
            <p:cNvSpPr/>
            <p:nvPr/>
          </p:nvSpPr>
          <p:spPr>
            <a:xfrm>
              <a:off x="998725" y="2394300"/>
              <a:ext cx="85825" cy="15750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196;p53">
              <a:extLst>
                <a:ext uri="{FF2B5EF4-FFF2-40B4-BE49-F238E27FC236}">
                  <a16:creationId xmlns:a16="http://schemas.microsoft.com/office/drawing/2014/main" id="{8A8E4920-B479-47E5-9CAB-B9073F7D175A}"/>
                </a:ext>
              </a:extLst>
            </p:cNvPr>
            <p:cNvSpPr/>
            <p:nvPr/>
          </p:nvSpPr>
          <p:spPr>
            <a:xfrm>
              <a:off x="998550" y="2439100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197;p53">
              <a:extLst>
                <a:ext uri="{FF2B5EF4-FFF2-40B4-BE49-F238E27FC236}">
                  <a16:creationId xmlns:a16="http://schemas.microsoft.com/office/drawing/2014/main" id="{B23E655F-93B3-17D3-6858-62604B05E196}"/>
                </a:ext>
              </a:extLst>
            </p:cNvPr>
            <p:cNvSpPr/>
            <p:nvPr/>
          </p:nvSpPr>
          <p:spPr>
            <a:xfrm>
              <a:off x="998550" y="2447825"/>
              <a:ext cx="87125" cy="3700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198;p53">
              <a:extLst>
                <a:ext uri="{FF2B5EF4-FFF2-40B4-BE49-F238E27FC236}">
                  <a16:creationId xmlns:a16="http://schemas.microsoft.com/office/drawing/2014/main" id="{17653129-0E53-FD74-B027-80FFC228D48B}"/>
                </a:ext>
              </a:extLst>
            </p:cNvPr>
            <p:cNvSpPr/>
            <p:nvPr/>
          </p:nvSpPr>
          <p:spPr>
            <a:xfrm>
              <a:off x="998550" y="2456525"/>
              <a:ext cx="87125" cy="3725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199;p53">
              <a:extLst>
                <a:ext uri="{FF2B5EF4-FFF2-40B4-BE49-F238E27FC236}">
                  <a16:creationId xmlns:a16="http://schemas.microsoft.com/office/drawing/2014/main" id="{BF2510BB-5103-8052-414F-CB52D7C36596}"/>
                </a:ext>
              </a:extLst>
            </p:cNvPr>
            <p:cNvSpPr/>
            <p:nvPr/>
          </p:nvSpPr>
          <p:spPr>
            <a:xfrm>
              <a:off x="998550" y="2465200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00;p53">
              <a:extLst>
                <a:ext uri="{FF2B5EF4-FFF2-40B4-BE49-F238E27FC236}">
                  <a16:creationId xmlns:a16="http://schemas.microsoft.com/office/drawing/2014/main" id="{EF8DE1C7-9DA8-19E1-4011-7607FCD44CDD}"/>
                </a:ext>
              </a:extLst>
            </p:cNvPr>
            <p:cNvSpPr/>
            <p:nvPr/>
          </p:nvSpPr>
          <p:spPr>
            <a:xfrm>
              <a:off x="998550" y="2473925"/>
              <a:ext cx="87125" cy="37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01;p53">
              <a:extLst>
                <a:ext uri="{FF2B5EF4-FFF2-40B4-BE49-F238E27FC236}">
                  <a16:creationId xmlns:a16="http://schemas.microsoft.com/office/drawing/2014/main" id="{7E660791-E466-A4B4-2A31-C96DF0F0A51B}"/>
                </a:ext>
              </a:extLst>
            </p:cNvPr>
            <p:cNvSpPr/>
            <p:nvPr/>
          </p:nvSpPr>
          <p:spPr>
            <a:xfrm>
              <a:off x="1267175" y="2240900"/>
              <a:ext cx="35000" cy="35200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202;p53">
              <a:extLst>
                <a:ext uri="{FF2B5EF4-FFF2-40B4-BE49-F238E27FC236}">
                  <a16:creationId xmlns:a16="http://schemas.microsoft.com/office/drawing/2014/main" id="{B859154A-143C-B59D-F3A3-23F2B4D2EE5C}"/>
                </a:ext>
              </a:extLst>
            </p:cNvPr>
            <p:cNvSpPr/>
            <p:nvPr/>
          </p:nvSpPr>
          <p:spPr>
            <a:xfrm>
              <a:off x="1123775" y="2239225"/>
              <a:ext cx="22275" cy="222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203;p53">
              <a:extLst>
                <a:ext uri="{FF2B5EF4-FFF2-40B4-BE49-F238E27FC236}">
                  <a16:creationId xmlns:a16="http://schemas.microsoft.com/office/drawing/2014/main" id="{E8DC00FD-CC1D-68F5-40B1-43D015F8CD0E}"/>
                </a:ext>
              </a:extLst>
            </p:cNvPr>
            <p:cNvSpPr/>
            <p:nvPr/>
          </p:nvSpPr>
          <p:spPr>
            <a:xfrm>
              <a:off x="1139000" y="2197150"/>
              <a:ext cx="43150" cy="43025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204;p53">
              <a:extLst>
                <a:ext uri="{FF2B5EF4-FFF2-40B4-BE49-F238E27FC236}">
                  <a16:creationId xmlns:a16="http://schemas.microsoft.com/office/drawing/2014/main" id="{9D93FFA4-645D-61F4-6B6D-3F18CFB5F0C1}"/>
                </a:ext>
              </a:extLst>
            </p:cNvPr>
            <p:cNvSpPr/>
            <p:nvPr/>
          </p:nvSpPr>
          <p:spPr>
            <a:xfrm>
              <a:off x="1250850" y="2278125"/>
              <a:ext cx="14875" cy="14650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205;p53">
              <a:extLst>
                <a:ext uri="{FF2B5EF4-FFF2-40B4-BE49-F238E27FC236}">
                  <a16:creationId xmlns:a16="http://schemas.microsoft.com/office/drawing/2014/main" id="{1ED50516-AC2A-AAF7-3FEF-563DEAF8CE90}"/>
                </a:ext>
              </a:extLst>
            </p:cNvPr>
            <p:cNvSpPr/>
            <p:nvPr/>
          </p:nvSpPr>
          <p:spPr>
            <a:xfrm>
              <a:off x="1423700" y="2188075"/>
              <a:ext cx="164350" cy="71525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206;p53">
              <a:extLst>
                <a:ext uri="{FF2B5EF4-FFF2-40B4-BE49-F238E27FC236}">
                  <a16:creationId xmlns:a16="http://schemas.microsoft.com/office/drawing/2014/main" id="{FCD900F4-2682-C172-3357-7624908F4D23}"/>
                </a:ext>
              </a:extLst>
            </p:cNvPr>
            <p:cNvSpPr/>
            <p:nvPr/>
          </p:nvSpPr>
          <p:spPr>
            <a:xfrm>
              <a:off x="1423700" y="2187725"/>
              <a:ext cx="165650" cy="71175"/>
            </a:xfrm>
            <a:custGeom>
              <a:avLst/>
              <a:gdLst/>
              <a:ahLst/>
              <a:cxnLst/>
              <a:rect l="l" t="t" r="r" b="b"/>
              <a:pathLst>
                <a:path w="6626" h="2847" extrusionOk="0">
                  <a:moveTo>
                    <a:pt x="3085" y="1"/>
                  </a:moveTo>
                  <a:cubicBezTo>
                    <a:pt x="3079" y="1"/>
                    <a:pt x="3074" y="1"/>
                    <a:pt x="3068" y="1"/>
                  </a:cubicBezTo>
                  <a:cubicBezTo>
                    <a:pt x="2535" y="8"/>
                    <a:pt x="2097" y="394"/>
                    <a:pt x="2016" y="904"/>
                  </a:cubicBezTo>
                  <a:cubicBezTo>
                    <a:pt x="1978" y="897"/>
                    <a:pt x="1941" y="897"/>
                    <a:pt x="1905" y="897"/>
                  </a:cubicBezTo>
                  <a:cubicBezTo>
                    <a:pt x="1445" y="897"/>
                    <a:pt x="1075" y="1267"/>
                    <a:pt x="1068" y="1728"/>
                  </a:cubicBezTo>
                  <a:cubicBezTo>
                    <a:pt x="541" y="1875"/>
                    <a:pt x="127" y="2306"/>
                    <a:pt x="1" y="2846"/>
                  </a:cubicBezTo>
                  <a:lnTo>
                    <a:pt x="6625" y="2764"/>
                  </a:lnTo>
                  <a:cubicBezTo>
                    <a:pt x="6449" y="2109"/>
                    <a:pt x="6009" y="1615"/>
                    <a:pt x="5300" y="1615"/>
                  </a:cubicBezTo>
                  <a:cubicBezTo>
                    <a:pt x="5294" y="1615"/>
                    <a:pt x="5289" y="1615"/>
                    <a:pt x="5284" y="1616"/>
                  </a:cubicBezTo>
                  <a:lnTo>
                    <a:pt x="5224" y="1616"/>
                  </a:lnTo>
                  <a:cubicBezTo>
                    <a:pt x="5224" y="1111"/>
                    <a:pt x="4811" y="705"/>
                    <a:pt x="4307" y="705"/>
                  </a:cubicBezTo>
                  <a:cubicBezTo>
                    <a:pt x="4301" y="705"/>
                    <a:pt x="4296" y="705"/>
                    <a:pt x="4290" y="705"/>
                  </a:cubicBezTo>
                  <a:cubicBezTo>
                    <a:pt x="4224" y="705"/>
                    <a:pt x="4164" y="712"/>
                    <a:pt x="4098" y="726"/>
                  </a:cubicBezTo>
                  <a:cubicBezTo>
                    <a:pt x="3952" y="301"/>
                    <a:pt x="3551" y="1"/>
                    <a:pt x="3085" y="1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207;p53">
              <a:extLst>
                <a:ext uri="{FF2B5EF4-FFF2-40B4-BE49-F238E27FC236}">
                  <a16:creationId xmlns:a16="http://schemas.microsoft.com/office/drawing/2014/main" id="{1983F876-C0B9-27C7-CCC5-8B68D43ED288}"/>
                </a:ext>
              </a:extLst>
            </p:cNvPr>
            <p:cNvSpPr/>
            <p:nvPr/>
          </p:nvSpPr>
          <p:spPr>
            <a:xfrm>
              <a:off x="1471325" y="2209950"/>
              <a:ext cx="18150" cy="3612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208;p53">
              <a:extLst>
                <a:ext uri="{FF2B5EF4-FFF2-40B4-BE49-F238E27FC236}">
                  <a16:creationId xmlns:a16="http://schemas.microsoft.com/office/drawing/2014/main" id="{BA2CAFB1-5CA9-24CB-A07B-6DC2E81BE8AD}"/>
                </a:ext>
              </a:extLst>
            </p:cNvPr>
            <p:cNvSpPr/>
            <p:nvPr/>
          </p:nvSpPr>
          <p:spPr>
            <a:xfrm>
              <a:off x="1533575" y="2227925"/>
              <a:ext cx="53550" cy="27050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209;p53">
              <a:extLst>
                <a:ext uri="{FF2B5EF4-FFF2-40B4-BE49-F238E27FC236}">
                  <a16:creationId xmlns:a16="http://schemas.microsoft.com/office/drawing/2014/main" id="{357E9B62-DF82-A710-CB4C-9F5F051CC507}"/>
                </a:ext>
              </a:extLst>
            </p:cNvPr>
            <p:cNvSpPr/>
            <p:nvPr/>
          </p:nvSpPr>
          <p:spPr>
            <a:xfrm>
              <a:off x="1162875" y="2146425"/>
              <a:ext cx="77275" cy="4057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210;p53">
              <a:extLst>
                <a:ext uri="{FF2B5EF4-FFF2-40B4-BE49-F238E27FC236}">
                  <a16:creationId xmlns:a16="http://schemas.microsoft.com/office/drawing/2014/main" id="{C9509A53-8F6C-924A-8D29-A9ED53C1ECCE}"/>
                </a:ext>
              </a:extLst>
            </p:cNvPr>
            <p:cNvSpPr/>
            <p:nvPr/>
          </p:nvSpPr>
          <p:spPr>
            <a:xfrm>
              <a:off x="1136775" y="1958600"/>
              <a:ext cx="77250" cy="40550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211;p53">
              <a:extLst>
                <a:ext uri="{FF2B5EF4-FFF2-40B4-BE49-F238E27FC236}">
                  <a16:creationId xmlns:a16="http://schemas.microsoft.com/office/drawing/2014/main" id="{D6E1390D-B3FE-81E5-52CF-BE580901CDB9}"/>
                </a:ext>
              </a:extLst>
            </p:cNvPr>
            <p:cNvSpPr/>
            <p:nvPr/>
          </p:nvSpPr>
          <p:spPr>
            <a:xfrm>
              <a:off x="1001175" y="2198450"/>
              <a:ext cx="37975" cy="4062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212;p53">
              <a:extLst>
                <a:ext uri="{FF2B5EF4-FFF2-40B4-BE49-F238E27FC236}">
                  <a16:creationId xmlns:a16="http://schemas.microsoft.com/office/drawing/2014/main" id="{C3F65071-6469-58CD-A4A3-A8EB1DBD537A}"/>
                </a:ext>
              </a:extLst>
            </p:cNvPr>
            <p:cNvSpPr/>
            <p:nvPr/>
          </p:nvSpPr>
          <p:spPr>
            <a:xfrm>
              <a:off x="1222875" y="2077875"/>
              <a:ext cx="123575" cy="64850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213;p53">
              <a:extLst>
                <a:ext uri="{FF2B5EF4-FFF2-40B4-BE49-F238E27FC236}">
                  <a16:creationId xmlns:a16="http://schemas.microsoft.com/office/drawing/2014/main" id="{1AA55B22-C1B7-07F3-BCAA-CA3D474F45AB}"/>
                </a:ext>
              </a:extLst>
            </p:cNvPr>
            <p:cNvSpPr/>
            <p:nvPr/>
          </p:nvSpPr>
          <p:spPr>
            <a:xfrm>
              <a:off x="1271425" y="2182175"/>
              <a:ext cx="145225" cy="41325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214;p53">
              <a:extLst>
                <a:ext uri="{FF2B5EF4-FFF2-40B4-BE49-F238E27FC236}">
                  <a16:creationId xmlns:a16="http://schemas.microsoft.com/office/drawing/2014/main" id="{C1058A1D-689A-BD6F-A8B3-CB568AB54593}"/>
                </a:ext>
              </a:extLst>
            </p:cNvPr>
            <p:cNvSpPr/>
            <p:nvPr/>
          </p:nvSpPr>
          <p:spPr>
            <a:xfrm>
              <a:off x="998725" y="2587100"/>
              <a:ext cx="642450" cy="39875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215;p53">
              <a:extLst>
                <a:ext uri="{FF2B5EF4-FFF2-40B4-BE49-F238E27FC236}">
                  <a16:creationId xmlns:a16="http://schemas.microsoft.com/office/drawing/2014/main" id="{37A00DE7-78C9-96D1-AAB1-688B700FB3AD}"/>
                </a:ext>
              </a:extLst>
            </p:cNvPr>
            <p:cNvSpPr/>
            <p:nvPr/>
          </p:nvSpPr>
          <p:spPr>
            <a:xfrm>
              <a:off x="998725" y="2626950"/>
              <a:ext cx="693050" cy="3985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216;p53">
              <a:extLst>
                <a:ext uri="{FF2B5EF4-FFF2-40B4-BE49-F238E27FC236}">
                  <a16:creationId xmlns:a16="http://schemas.microsoft.com/office/drawing/2014/main" id="{C4D4617F-BD80-762E-BB50-D20B0C94F388}"/>
                </a:ext>
              </a:extLst>
            </p:cNvPr>
            <p:cNvSpPr/>
            <p:nvPr/>
          </p:nvSpPr>
          <p:spPr>
            <a:xfrm>
              <a:off x="998725" y="2666375"/>
              <a:ext cx="522650" cy="42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217;p53">
              <a:extLst>
                <a:ext uri="{FF2B5EF4-FFF2-40B4-BE49-F238E27FC236}">
                  <a16:creationId xmlns:a16="http://schemas.microsoft.com/office/drawing/2014/main" id="{C1D56A93-4A40-113F-B6B5-F85BFFDE809F}"/>
                </a:ext>
              </a:extLst>
            </p:cNvPr>
            <p:cNvSpPr/>
            <p:nvPr/>
          </p:nvSpPr>
          <p:spPr>
            <a:xfrm>
              <a:off x="1210125" y="2313150"/>
              <a:ext cx="45950" cy="276975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218;p53">
              <a:extLst>
                <a:ext uri="{FF2B5EF4-FFF2-40B4-BE49-F238E27FC236}">
                  <a16:creationId xmlns:a16="http://schemas.microsoft.com/office/drawing/2014/main" id="{4D2BE3F7-55D5-96E8-F339-C70389C51650}"/>
                </a:ext>
              </a:extLst>
            </p:cNvPr>
            <p:cNvSpPr/>
            <p:nvPr/>
          </p:nvSpPr>
          <p:spPr>
            <a:xfrm>
              <a:off x="1210125" y="2313150"/>
              <a:ext cx="26300" cy="276550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219;p53">
              <a:extLst>
                <a:ext uri="{FF2B5EF4-FFF2-40B4-BE49-F238E27FC236}">
                  <a16:creationId xmlns:a16="http://schemas.microsoft.com/office/drawing/2014/main" id="{DF3B26E5-B88D-CB23-D2E9-189F58B9B8A7}"/>
                </a:ext>
              </a:extLst>
            </p:cNvPr>
            <p:cNvSpPr/>
            <p:nvPr/>
          </p:nvSpPr>
          <p:spPr>
            <a:xfrm>
              <a:off x="1219025" y="2379850"/>
              <a:ext cx="32775" cy="16475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20;p53">
              <a:extLst>
                <a:ext uri="{FF2B5EF4-FFF2-40B4-BE49-F238E27FC236}">
                  <a16:creationId xmlns:a16="http://schemas.microsoft.com/office/drawing/2014/main" id="{DD2AB072-BA94-FE52-4E1C-5E30729768F2}"/>
                </a:ext>
              </a:extLst>
            </p:cNvPr>
            <p:cNvSpPr/>
            <p:nvPr/>
          </p:nvSpPr>
          <p:spPr>
            <a:xfrm>
              <a:off x="1216975" y="2417225"/>
              <a:ext cx="35775" cy="2395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2066" y="3010178"/>
            <a:ext cx="4647375" cy="17808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Choix du modèle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1EFF6C25-332F-5CBB-E448-A57536768858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74089734-0BB3-D81F-D584-F80A923110FB}"/>
              </a:ext>
            </a:extLst>
          </p:cNvPr>
          <p:cNvGrpSpPr/>
          <p:nvPr/>
        </p:nvGrpSpPr>
        <p:grpSpPr>
          <a:xfrm>
            <a:off x="9404935" y="4334835"/>
            <a:ext cx="3269012" cy="2523165"/>
            <a:chOff x="10069561" y="4912519"/>
            <a:chExt cx="2520565" cy="1945481"/>
          </a:xfrm>
        </p:grpSpPr>
        <p:sp>
          <p:nvSpPr>
            <p:cNvPr id="101" name="Google Shape;5222;p53">
              <a:extLst>
                <a:ext uri="{FF2B5EF4-FFF2-40B4-BE49-F238E27FC236}">
                  <a16:creationId xmlns:a16="http://schemas.microsoft.com/office/drawing/2014/main" id="{4D0C6EA4-8EBD-F3D5-6BED-604B1660DD4D}"/>
                </a:ext>
              </a:extLst>
            </p:cNvPr>
            <p:cNvSpPr/>
            <p:nvPr/>
          </p:nvSpPr>
          <p:spPr>
            <a:xfrm>
              <a:off x="10198491" y="6027548"/>
              <a:ext cx="523194" cy="227958"/>
            </a:xfrm>
            <a:custGeom>
              <a:avLst/>
              <a:gdLst/>
              <a:ahLst/>
              <a:cxnLst/>
              <a:rect l="l" t="t" r="r" b="b"/>
              <a:pathLst>
                <a:path w="6789" h="2958" extrusionOk="0">
                  <a:moveTo>
                    <a:pt x="3232" y="0"/>
                  </a:moveTo>
                  <a:cubicBezTo>
                    <a:pt x="2690" y="0"/>
                    <a:pt x="2239" y="391"/>
                    <a:pt x="2135" y="906"/>
                  </a:cubicBezTo>
                  <a:cubicBezTo>
                    <a:pt x="2097" y="899"/>
                    <a:pt x="2062" y="899"/>
                    <a:pt x="2017" y="890"/>
                  </a:cubicBezTo>
                  <a:cubicBezTo>
                    <a:pt x="1550" y="890"/>
                    <a:pt x="1157" y="1261"/>
                    <a:pt x="1135" y="1727"/>
                  </a:cubicBezTo>
                  <a:cubicBezTo>
                    <a:pt x="586" y="1868"/>
                    <a:pt x="150" y="2305"/>
                    <a:pt x="1" y="2855"/>
                  </a:cubicBezTo>
                  <a:lnTo>
                    <a:pt x="6789" y="2958"/>
                  </a:lnTo>
                  <a:cubicBezTo>
                    <a:pt x="6625" y="2268"/>
                    <a:pt x="6241" y="1743"/>
                    <a:pt x="5499" y="1734"/>
                  </a:cubicBezTo>
                  <a:lnTo>
                    <a:pt x="5432" y="1734"/>
                  </a:lnTo>
                  <a:cubicBezTo>
                    <a:pt x="5441" y="1210"/>
                    <a:pt x="5025" y="772"/>
                    <a:pt x="4498" y="765"/>
                  </a:cubicBezTo>
                  <a:cubicBezTo>
                    <a:pt x="4425" y="765"/>
                    <a:pt x="4358" y="772"/>
                    <a:pt x="4292" y="787"/>
                  </a:cubicBezTo>
                  <a:cubicBezTo>
                    <a:pt x="4159" y="335"/>
                    <a:pt x="3742" y="9"/>
                    <a:pt x="3246" y="1"/>
                  </a:cubicBezTo>
                  <a:cubicBezTo>
                    <a:pt x="3241" y="1"/>
                    <a:pt x="3237" y="0"/>
                    <a:pt x="3232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23;p53">
              <a:extLst>
                <a:ext uri="{FF2B5EF4-FFF2-40B4-BE49-F238E27FC236}">
                  <a16:creationId xmlns:a16="http://schemas.microsoft.com/office/drawing/2014/main" id="{EA01634C-3923-41CE-C26F-3FDCA8B88B0F}"/>
                </a:ext>
              </a:extLst>
            </p:cNvPr>
            <p:cNvSpPr/>
            <p:nvPr/>
          </p:nvSpPr>
          <p:spPr>
            <a:xfrm>
              <a:off x="10364181" y="6097831"/>
              <a:ext cx="57645" cy="115520"/>
            </a:xfrm>
            <a:custGeom>
              <a:avLst/>
              <a:gdLst/>
              <a:ahLst/>
              <a:cxnLst/>
              <a:rect l="l" t="t" r="r" b="b"/>
              <a:pathLst>
                <a:path w="748" h="1499" extrusionOk="0">
                  <a:moveTo>
                    <a:pt x="1" y="1"/>
                  </a:moveTo>
                  <a:cubicBezTo>
                    <a:pt x="1" y="1"/>
                    <a:pt x="593" y="193"/>
                    <a:pt x="563" y="750"/>
                  </a:cubicBezTo>
                  <a:cubicBezTo>
                    <a:pt x="534" y="1365"/>
                    <a:pt x="1" y="1498"/>
                    <a:pt x="1" y="1498"/>
                  </a:cubicBezTo>
                  <a:cubicBezTo>
                    <a:pt x="415" y="1498"/>
                    <a:pt x="748" y="1164"/>
                    <a:pt x="748" y="750"/>
                  </a:cubicBezTo>
                  <a:cubicBezTo>
                    <a:pt x="748" y="333"/>
                    <a:pt x="415" y="1"/>
                    <a:pt x="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24;p53">
              <a:extLst>
                <a:ext uri="{FF2B5EF4-FFF2-40B4-BE49-F238E27FC236}">
                  <a16:creationId xmlns:a16="http://schemas.microsoft.com/office/drawing/2014/main" id="{57106039-0417-0768-B9CD-B5010312E3B0}"/>
                </a:ext>
              </a:extLst>
            </p:cNvPr>
            <p:cNvSpPr/>
            <p:nvPr/>
          </p:nvSpPr>
          <p:spPr>
            <a:xfrm>
              <a:off x="10657644" y="6168037"/>
              <a:ext cx="34833" cy="21886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25;p53">
              <a:extLst>
                <a:ext uri="{FF2B5EF4-FFF2-40B4-BE49-F238E27FC236}">
                  <a16:creationId xmlns:a16="http://schemas.microsoft.com/office/drawing/2014/main" id="{B1B71BD4-3491-33CF-9A04-4A4A6017608B}"/>
                </a:ext>
              </a:extLst>
            </p:cNvPr>
            <p:cNvSpPr/>
            <p:nvPr/>
          </p:nvSpPr>
          <p:spPr>
            <a:xfrm>
              <a:off x="10551988" y="6165263"/>
              <a:ext cx="137792" cy="84001"/>
            </a:xfrm>
            <a:custGeom>
              <a:avLst/>
              <a:gdLst/>
              <a:ahLst/>
              <a:cxnLst/>
              <a:rect l="l" t="t" r="r" b="b"/>
              <a:pathLst>
                <a:path w="1788" h="1090" extrusionOk="0">
                  <a:moveTo>
                    <a:pt x="1105" y="1"/>
                  </a:moveTo>
                  <a:cubicBezTo>
                    <a:pt x="505" y="1"/>
                    <a:pt x="16" y="481"/>
                    <a:pt x="0" y="1089"/>
                  </a:cubicBezTo>
                  <a:cubicBezTo>
                    <a:pt x="0" y="1089"/>
                    <a:pt x="283" y="214"/>
                    <a:pt x="1046" y="214"/>
                  </a:cubicBezTo>
                  <a:lnTo>
                    <a:pt x="1121" y="214"/>
                  </a:lnTo>
                  <a:cubicBezTo>
                    <a:pt x="1364" y="237"/>
                    <a:pt x="1565" y="312"/>
                    <a:pt x="1713" y="415"/>
                  </a:cubicBezTo>
                  <a:lnTo>
                    <a:pt x="1787" y="319"/>
                  </a:lnTo>
                  <a:cubicBezTo>
                    <a:pt x="1668" y="193"/>
                    <a:pt x="1535" y="97"/>
                    <a:pt x="1371" y="36"/>
                  </a:cubicBezTo>
                  <a:cubicBezTo>
                    <a:pt x="1298" y="15"/>
                    <a:pt x="1209" y="1"/>
                    <a:pt x="112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26;p53">
              <a:extLst>
                <a:ext uri="{FF2B5EF4-FFF2-40B4-BE49-F238E27FC236}">
                  <a16:creationId xmlns:a16="http://schemas.microsoft.com/office/drawing/2014/main" id="{B80BBF91-5E53-938C-F158-9C52CAEE1C48}"/>
                </a:ext>
              </a:extLst>
            </p:cNvPr>
            <p:cNvSpPr/>
            <p:nvPr/>
          </p:nvSpPr>
          <p:spPr>
            <a:xfrm>
              <a:off x="11185231" y="5455340"/>
              <a:ext cx="660293" cy="287375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7;p53">
              <a:extLst>
                <a:ext uri="{FF2B5EF4-FFF2-40B4-BE49-F238E27FC236}">
                  <a16:creationId xmlns:a16="http://schemas.microsoft.com/office/drawing/2014/main" id="{C639750E-CB22-9BB3-55F1-B0E2041A9FED}"/>
                </a:ext>
              </a:extLst>
            </p:cNvPr>
            <p:cNvSpPr/>
            <p:nvPr/>
          </p:nvSpPr>
          <p:spPr>
            <a:xfrm>
              <a:off x="11563928" y="5544427"/>
              <a:ext cx="72595" cy="145268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28;p53">
              <a:extLst>
                <a:ext uri="{FF2B5EF4-FFF2-40B4-BE49-F238E27FC236}">
                  <a16:creationId xmlns:a16="http://schemas.microsoft.com/office/drawing/2014/main" id="{D5F54D2C-E464-CA77-5A88-C889182C057B}"/>
                </a:ext>
              </a:extLst>
            </p:cNvPr>
            <p:cNvSpPr/>
            <p:nvPr/>
          </p:nvSpPr>
          <p:spPr>
            <a:xfrm>
              <a:off x="11184152" y="5632435"/>
              <a:ext cx="81766" cy="105733"/>
            </a:xfrm>
            <a:custGeom>
              <a:avLst/>
              <a:gdLst/>
              <a:ahLst/>
              <a:cxnLst/>
              <a:rect l="l" t="t" r="r" b="b"/>
              <a:pathLst>
                <a:path w="1061" h="1372" extrusionOk="0">
                  <a:moveTo>
                    <a:pt x="1061" y="1"/>
                  </a:moveTo>
                  <a:cubicBezTo>
                    <a:pt x="452" y="157"/>
                    <a:pt x="1" y="712"/>
                    <a:pt x="8" y="1372"/>
                  </a:cubicBezTo>
                  <a:cubicBezTo>
                    <a:pt x="8" y="1372"/>
                    <a:pt x="38" y="1245"/>
                    <a:pt x="120" y="1082"/>
                  </a:cubicBezTo>
                  <a:cubicBezTo>
                    <a:pt x="305" y="579"/>
                    <a:pt x="600" y="185"/>
                    <a:pt x="1061" y="1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29;p53">
              <a:extLst>
                <a:ext uri="{FF2B5EF4-FFF2-40B4-BE49-F238E27FC236}">
                  <a16:creationId xmlns:a16="http://schemas.microsoft.com/office/drawing/2014/main" id="{1B33C900-6895-CF0F-64E1-0B3844E80A59}"/>
                </a:ext>
              </a:extLst>
            </p:cNvPr>
            <p:cNvSpPr/>
            <p:nvPr/>
          </p:nvSpPr>
          <p:spPr>
            <a:xfrm>
              <a:off x="11193323" y="5629584"/>
              <a:ext cx="206226" cy="105194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30;p53">
              <a:extLst>
                <a:ext uri="{FF2B5EF4-FFF2-40B4-BE49-F238E27FC236}">
                  <a16:creationId xmlns:a16="http://schemas.microsoft.com/office/drawing/2014/main" id="{EDCFB1CF-E294-ADEB-67A7-D94356566D0E}"/>
                </a:ext>
              </a:extLst>
            </p:cNvPr>
            <p:cNvSpPr/>
            <p:nvPr/>
          </p:nvSpPr>
          <p:spPr>
            <a:xfrm>
              <a:off x="10899782" y="5113403"/>
              <a:ext cx="560185" cy="2033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231;p53">
              <a:extLst>
                <a:ext uri="{FF2B5EF4-FFF2-40B4-BE49-F238E27FC236}">
                  <a16:creationId xmlns:a16="http://schemas.microsoft.com/office/drawing/2014/main" id="{5A9FA0C7-CCC2-04EA-75C7-54B11FA31867}"/>
                </a:ext>
              </a:extLst>
            </p:cNvPr>
            <p:cNvSpPr/>
            <p:nvPr/>
          </p:nvSpPr>
          <p:spPr>
            <a:xfrm>
              <a:off x="11335868" y="4912519"/>
              <a:ext cx="310803" cy="113131"/>
            </a:xfrm>
            <a:custGeom>
              <a:avLst/>
              <a:gdLst/>
              <a:ahLst/>
              <a:cxnLst/>
              <a:rect l="l" t="t" r="r" b="b"/>
              <a:pathLst>
                <a:path w="4033" h="1468" extrusionOk="0">
                  <a:moveTo>
                    <a:pt x="2306" y="0"/>
                  </a:moveTo>
                  <a:cubicBezTo>
                    <a:pt x="1875" y="0"/>
                    <a:pt x="1512" y="253"/>
                    <a:pt x="1342" y="616"/>
                  </a:cubicBezTo>
                  <a:cubicBezTo>
                    <a:pt x="1267" y="578"/>
                    <a:pt x="1187" y="557"/>
                    <a:pt x="1098" y="557"/>
                  </a:cubicBezTo>
                  <a:cubicBezTo>
                    <a:pt x="838" y="557"/>
                    <a:pt x="623" y="742"/>
                    <a:pt x="586" y="986"/>
                  </a:cubicBezTo>
                  <a:cubicBezTo>
                    <a:pt x="527" y="950"/>
                    <a:pt x="460" y="927"/>
                    <a:pt x="387" y="927"/>
                  </a:cubicBezTo>
                  <a:cubicBezTo>
                    <a:pt x="171" y="927"/>
                    <a:pt x="1" y="1105"/>
                    <a:pt x="1" y="1320"/>
                  </a:cubicBezTo>
                  <a:cubicBezTo>
                    <a:pt x="1" y="1372"/>
                    <a:pt x="8" y="1416"/>
                    <a:pt x="31" y="1468"/>
                  </a:cubicBezTo>
                  <a:lnTo>
                    <a:pt x="742" y="1468"/>
                  </a:lnTo>
                  <a:cubicBezTo>
                    <a:pt x="742" y="1460"/>
                    <a:pt x="742" y="1453"/>
                    <a:pt x="749" y="1446"/>
                  </a:cubicBezTo>
                  <a:cubicBezTo>
                    <a:pt x="757" y="1453"/>
                    <a:pt x="764" y="1460"/>
                    <a:pt x="771" y="1468"/>
                  </a:cubicBezTo>
                  <a:lnTo>
                    <a:pt x="4009" y="1468"/>
                  </a:lnTo>
                  <a:cubicBezTo>
                    <a:pt x="4023" y="1416"/>
                    <a:pt x="4032" y="1364"/>
                    <a:pt x="4032" y="1320"/>
                  </a:cubicBezTo>
                  <a:cubicBezTo>
                    <a:pt x="4032" y="957"/>
                    <a:pt x="3735" y="660"/>
                    <a:pt x="3373" y="660"/>
                  </a:cubicBezTo>
                  <a:cubicBezTo>
                    <a:pt x="3342" y="660"/>
                    <a:pt x="3321" y="660"/>
                    <a:pt x="3291" y="667"/>
                  </a:cubicBezTo>
                  <a:cubicBezTo>
                    <a:pt x="3134" y="274"/>
                    <a:pt x="2750" y="0"/>
                    <a:pt x="2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32;p53">
              <a:extLst>
                <a:ext uri="{FF2B5EF4-FFF2-40B4-BE49-F238E27FC236}">
                  <a16:creationId xmlns:a16="http://schemas.microsoft.com/office/drawing/2014/main" id="{47B8BE72-25E3-4DAD-3901-FCF2139F5392}"/>
                </a:ext>
              </a:extLst>
            </p:cNvPr>
            <p:cNvSpPr/>
            <p:nvPr/>
          </p:nvSpPr>
          <p:spPr>
            <a:xfrm>
              <a:off x="10423521" y="5463432"/>
              <a:ext cx="379853" cy="186189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233;p53">
              <a:extLst>
                <a:ext uri="{FF2B5EF4-FFF2-40B4-BE49-F238E27FC236}">
                  <a16:creationId xmlns:a16="http://schemas.microsoft.com/office/drawing/2014/main" id="{88320CA2-40A1-4BB3-0435-071DD78B78D4}"/>
                </a:ext>
              </a:extLst>
            </p:cNvPr>
            <p:cNvSpPr/>
            <p:nvPr/>
          </p:nvSpPr>
          <p:spPr>
            <a:xfrm>
              <a:off x="10598304" y="5012833"/>
              <a:ext cx="513484" cy="251463"/>
            </a:xfrm>
            <a:custGeom>
              <a:avLst/>
              <a:gdLst/>
              <a:ahLst/>
              <a:cxnLst/>
              <a:rect l="l" t="t" r="r" b="b"/>
              <a:pathLst>
                <a:path w="6663" h="3263" extrusionOk="0">
                  <a:moveTo>
                    <a:pt x="3742" y="1"/>
                  </a:moveTo>
                  <a:cubicBezTo>
                    <a:pt x="2549" y="1"/>
                    <a:pt x="1578" y="934"/>
                    <a:pt x="1519" y="2113"/>
                  </a:cubicBezTo>
                  <a:cubicBezTo>
                    <a:pt x="1400" y="2069"/>
                    <a:pt x="1275" y="2046"/>
                    <a:pt x="1142" y="2046"/>
                  </a:cubicBezTo>
                  <a:cubicBezTo>
                    <a:pt x="511" y="2046"/>
                    <a:pt x="0" y="2551"/>
                    <a:pt x="0" y="3180"/>
                  </a:cubicBezTo>
                  <a:cubicBezTo>
                    <a:pt x="0" y="3209"/>
                    <a:pt x="0" y="3232"/>
                    <a:pt x="7" y="3262"/>
                  </a:cubicBezTo>
                  <a:lnTo>
                    <a:pt x="6610" y="3262"/>
                  </a:lnTo>
                  <a:cubicBezTo>
                    <a:pt x="6646" y="3164"/>
                    <a:pt x="6662" y="3061"/>
                    <a:pt x="6662" y="2951"/>
                  </a:cubicBezTo>
                  <a:cubicBezTo>
                    <a:pt x="6662" y="2520"/>
                    <a:pt x="6365" y="2165"/>
                    <a:pt x="5958" y="2076"/>
                  </a:cubicBezTo>
                  <a:cubicBezTo>
                    <a:pt x="5883" y="920"/>
                    <a:pt x="4921" y="1"/>
                    <a:pt x="3742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234;p53">
              <a:extLst>
                <a:ext uri="{FF2B5EF4-FFF2-40B4-BE49-F238E27FC236}">
                  <a16:creationId xmlns:a16="http://schemas.microsoft.com/office/drawing/2014/main" id="{2CC3AB9B-99A0-5756-A19E-81CCF1091D3D}"/>
                </a:ext>
              </a:extLst>
            </p:cNvPr>
            <p:cNvSpPr/>
            <p:nvPr/>
          </p:nvSpPr>
          <p:spPr>
            <a:xfrm>
              <a:off x="10469220" y="6381661"/>
              <a:ext cx="704220" cy="231272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235;p53">
              <a:extLst>
                <a:ext uri="{FF2B5EF4-FFF2-40B4-BE49-F238E27FC236}">
                  <a16:creationId xmlns:a16="http://schemas.microsoft.com/office/drawing/2014/main" id="{B1A73F4D-F278-B149-729B-41B3E4F95221}"/>
                </a:ext>
              </a:extLst>
            </p:cNvPr>
            <p:cNvSpPr/>
            <p:nvPr/>
          </p:nvSpPr>
          <p:spPr>
            <a:xfrm>
              <a:off x="11055608" y="5713045"/>
              <a:ext cx="1534518" cy="90458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236;p53">
              <a:extLst>
                <a:ext uri="{FF2B5EF4-FFF2-40B4-BE49-F238E27FC236}">
                  <a16:creationId xmlns:a16="http://schemas.microsoft.com/office/drawing/2014/main" id="{1A056C29-B0D4-4BC4-F87E-4F0280EA2357}"/>
                </a:ext>
              </a:extLst>
            </p:cNvPr>
            <p:cNvSpPr/>
            <p:nvPr/>
          </p:nvSpPr>
          <p:spPr>
            <a:xfrm>
              <a:off x="11604542" y="5576486"/>
              <a:ext cx="419157" cy="466629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237;p53">
              <a:extLst>
                <a:ext uri="{FF2B5EF4-FFF2-40B4-BE49-F238E27FC236}">
                  <a16:creationId xmlns:a16="http://schemas.microsoft.com/office/drawing/2014/main" id="{4EC24AEB-CA70-CAD6-7EF2-DD971D67F16F}"/>
                </a:ext>
              </a:extLst>
            </p:cNvPr>
            <p:cNvSpPr/>
            <p:nvPr/>
          </p:nvSpPr>
          <p:spPr>
            <a:xfrm>
              <a:off x="11123579" y="6616324"/>
              <a:ext cx="10404" cy="1310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238;p53">
              <a:extLst>
                <a:ext uri="{FF2B5EF4-FFF2-40B4-BE49-F238E27FC236}">
                  <a16:creationId xmlns:a16="http://schemas.microsoft.com/office/drawing/2014/main" id="{DC9CB81C-D6A9-3454-A40E-0DCE283F533A}"/>
                </a:ext>
              </a:extLst>
            </p:cNvPr>
            <p:cNvSpPr/>
            <p:nvPr/>
          </p:nvSpPr>
          <p:spPr>
            <a:xfrm>
              <a:off x="11072716" y="6297660"/>
              <a:ext cx="1144492" cy="319974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239;p53">
              <a:extLst>
                <a:ext uri="{FF2B5EF4-FFF2-40B4-BE49-F238E27FC236}">
                  <a16:creationId xmlns:a16="http://schemas.microsoft.com/office/drawing/2014/main" id="{4AFD687D-1198-475B-C4F6-97E022366FB3}"/>
                </a:ext>
              </a:extLst>
            </p:cNvPr>
            <p:cNvSpPr/>
            <p:nvPr/>
          </p:nvSpPr>
          <p:spPr>
            <a:xfrm>
              <a:off x="11924207" y="4971141"/>
              <a:ext cx="298164" cy="2382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240;p53">
              <a:extLst>
                <a:ext uri="{FF2B5EF4-FFF2-40B4-BE49-F238E27FC236}">
                  <a16:creationId xmlns:a16="http://schemas.microsoft.com/office/drawing/2014/main" id="{FF0FB0F6-61E6-E708-4449-84324E1E7000}"/>
                </a:ext>
              </a:extLst>
            </p:cNvPr>
            <p:cNvSpPr/>
            <p:nvPr/>
          </p:nvSpPr>
          <p:spPr>
            <a:xfrm>
              <a:off x="11000275" y="6475835"/>
              <a:ext cx="688190" cy="140567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241;p53">
              <a:extLst>
                <a:ext uri="{FF2B5EF4-FFF2-40B4-BE49-F238E27FC236}">
                  <a16:creationId xmlns:a16="http://schemas.microsoft.com/office/drawing/2014/main" id="{9046BCCC-7991-0C2D-2CAE-38983BD8166D}"/>
                </a:ext>
              </a:extLst>
            </p:cNvPr>
            <p:cNvSpPr/>
            <p:nvPr/>
          </p:nvSpPr>
          <p:spPr>
            <a:xfrm>
              <a:off x="11542119" y="6427361"/>
              <a:ext cx="674550" cy="19135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42;p53">
              <a:extLst>
                <a:ext uri="{FF2B5EF4-FFF2-40B4-BE49-F238E27FC236}">
                  <a16:creationId xmlns:a16="http://schemas.microsoft.com/office/drawing/2014/main" id="{3C9F7FB6-C960-C1D2-0E42-490C1F55148B}"/>
                </a:ext>
              </a:extLst>
            </p:cNvPr>
            <p:cNvSpPr/>
            <p:nvPr/>
          </p:nvSpPr>
          <p:spPr>
            <a:xfrm>
              <a:off x="11672359" y="6471904"/>
              <a:ext cx="115443" cy="64041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43;p53">
              <a:extLst>
                <a:ext uri="{FF2B5EF4-FFF2-40B4-BE49-F238E27FC236}">
                  <a16:creationId xmlns:a16="http://schemas.microsoft.com/office/drawing/2014/main" id="{ECDB7903-AA1F-8D44-14A1-70806512C2B2}"/>
                </a:ext>
              </a:extLst>
            </p:cNvPr>
            <p:cNvSpPr/>
            <p:nvPr/>
          </p:nvSpPr>
          <p:spPr>
            <a:xfrm>
              <a:off x="11805450" y="6481615"/>
              <a:ext cx="60111" cy="30903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44;p53">
              <a:extLst>
                <a:ext uri="{FF2B5EF4-FFF2-40B4-BE49-F238E27FC236}">
                  <a16:creationId xmlns:a16="http://schemas.microsoft.com/office/drawing/2014/main" id="{48895C44-B1E3-4CE9-3700-3F382FD3D6A2}"/>
                </a:ext>
              </a:extLst>
            </p:cNvPr>
            <p:cNvSpPr/>
            <p:nvPr/>
          </p:nvSpPr>
          <p:spPr>
            <a:xfrm>
              <a:off x="10892384" y="6360545"/>
              <a:ext cx="133708" cy="168541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45;p53">
              <a:extLst>
                <a:ext uri="{FF2B5EF4-FFF2-40B4-BE49-F238E27FC236}">
                  <a16:creationId xmlns:a16="http://schemas.microsoft.com/office/drawing/2014/main" id="{D5147F70-A1E0-16FA-4AC0-8C29BD15A0BC}"/>
                </a:ext>
              </a:extLst>
            </p:cNvPr>
            <p:cNvSpPr/>
            <p:nvPr/>
          </p:nvSpPr>
          <p:spPr>
            <a:xfrm>
              <a:off x="10958583" y="6438150"/>
              <a:ext cx="5857" cy="176016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46;p53">
              <a:extLst>
                <a:ext uri="{FF2B5EF4-FFF2-40B4-BE49-F238E27FC236}">
                  <a16:creationId xmlns:a16="http://schemas.microsoft.com/office/drawing/2014/main" id="{C667A668-B6EA-7597-513B-DD744500AB8A}"/>
                </a:ext>
              </a:extLst>
            </p:cNvPr>
            <p:cNvSpPr/>
            <p:nvPr/>
          </p:nvSpPr>
          <p:spPr>
            <a:xfrm>
              <a:off x="10927757" y="6479842"/>
              <a:ext cx="33754" cy="2743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47;p53">
              <a:extLst>
                <a:ext uri="{FF2B5EF4-FFF2-40B4-BE49-F238E27FC236}">
                  <a16:creationId xmlns:a16="http://schemas.microsoft.com/office/drawing/2014/main" id="{A38F1B38-B7BF-68E3-467F-413533554166}"/>
                </a:ext>
              </a:extLst>
            </p:cNvPr>
            <p:cNvSpPr/>
            <p:nvPr/>
          </p:nvSpPr>
          <p:spPr>
            <a:xfrm>
              <a:off x="10961434" y="6472444"/>
              <a:ext cx="29131" cy="23505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48;p53">
              <a:extLst>
                <a:ext uri="{FF2B5EF4-FFF2-40B4-BE49-F238E27FC236}">
                  <a16:creationId xmlns:a16="http://schemas.microsoft.com/office/drawing/2014/main" id="{FC9547E5-0B3E-5954-3164-2B81C132322E}"/>
                </a:ext>
              </a:extLst>
            </p:cNvPr>
            <p:cNvSpPr/>
            <p:nvPr/>
          </p:nvSpPr>
          <p:spPr>
            <a:xfrm>
              <a:off x="10938007" y="6455798"/>
              <a:ext cx="23505" cy="19035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9;p53">
              <a:extLst>
                <a:ext uri="{FF2B5EF4-FFF2-40B4-BE49-F238E27FC236}">
                  <a16:creationId xmlns:a16="http://schemas.microsoft.com/office/drawing/2014/main" id="{D56F2398-4BDC-19B1-9BAA-ADE4CDF218DB}"/>
                </a:ext>
              </a:extLst>
            </p:cNvPr>
            <p:cNvSpPr/>
            <p:nvPr/>
          </p:nvSpPr>
          <p:spPr>
            <a:xfrm>
              <a:off x="11851227" y="6069317"/>
              <a:ext cx="489979" cy="476878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0;p53">
              <a:extLst>
                <a:ext uri="{FF2B5EF4-FFF2-40B4-BE49-F238E27FC236}">
                  <a16:creationId xmlns:a16="http://schemas.microsoft.com/office/drawing/2014/main" id="{06913615-A0D6-443E-68DE-55F4D9FB4610}"/>
                </a:ext>
              </a:extLst>
            </p:cNvPr>
            <p:cNvSpPr/>
            <p:nvPr/>
          </p:nvSpPr>
          <p:spPr>
            <a:xfrm>
              <a:off x="11851227" y="6076022"/>
              <a:ext cx="238131" cy="470174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1;p53">
              <a:extLst>
                <a:ext uri="{FF2B5EF4-FFF2-40B4-BE49-F238E27FC236}">
                  <a16:creationId xmlns:a16="http://schemas.microsoft.com/office/drawing/2014/main" id="{562F1075-77BA-EB39-2C89-A271EA0D770F}"/>
                </a:ext>
              </a:extLst>
            </p:cNvPr>
            <p:cNvSpPr/>
            <p:nvPr/>
          </p:nvSpPr>
          <p:spPr>
            <a:xfrm>
              <a:off x="12081882" y="6285870"/>
              <a:ext cx="34294" cy="32999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52;p53">
              <a:extLst>
                <a:ext uri="{FF2B5EF4-FFF2-40B4-BE49-F238E27FC236}">
                  <a16:creationId xmlns:a16="http://schemas.microsoft.com/office/drawing/2014/main" id="{8B8D232F-EC8A-5AE0-4C0D-5C6341B0735A}"/>
                </a:ext>
              </a:extLst>
            </p:cNvPr>
            <p:cNvSpPr/>
            <p:nvPr/>
          </p:nvSpPr>
          <p:spPr>
            <a:xfrm>
              <a:off x="12005896" y="6402777"/>
              <a:ext cx="93711" cy="75447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53;p53">
              <a:extLst>
                <a:ext uri="{FF2B5EF4-FFF2-40B4-BE49-F238E27FC236}">
                  <a16:creationId xmlns:a16="http://schemas.microsoft.com/office/drawing/2014/main" id="{1ECB36D2-E058-93A2-82DC-DD6EF131FEEB}"/>
                </a:ext>
              </a:extLst>
            </p:cNvPr>
            <p:cNvSpPr/>
            <p:nvPr/>
          </p:nvSpPr>
          <p:spPr>
            <a:xfrm>
              <a:off x="12099530" y="6381661"/>
              <a:ext cx="78915" cy="63964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54;p53">
              <a:extLst>
                <a:ext uri="{FF2B5EF4-FFF2-40B4-BE49-F238E27FC236}">
                  <a16:creationId xmlns:a16="http://schemas.microsoft.com/office/drawing/2014/main" id="{13645AA4-6DAF-0821-6628-05D3939B30AD}"/>
                </a:ext>
              </a:extLst>
            </p:cNvPr>
            <p:cNvSpPr/>
            <p:nvPr/>
          </p:nvSpPr>
          <p:spPr>
            <a:xfrm>
              <a:off x="12035489" y="6335885"/>
              <a:ext cx="64118" cy="51479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5;p53">
              <a:extLst>
                <a:ext uri="{FF2B5EF4-FFF2-40B4-BE49-F238E27FC236}">
                  <a16:creationId xmlns:a16="http://schemas.microsoft.com/office/drawing/2014/main" id="{56601F04-6C63-8611-D26F-DE75A26320EB}"/>
                </a:ext>
              </a:extLst>
            </p:cNvPr>
            <p:cNvSpPr/>
            <p:nvPr/>
          </p:nvSpPr>
          <p:spPr>
            <a:xfrm>
              <a:off x="11370804" y="6237010"/>
              <a:ext cx="341090" cy="331996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56;p53">
              <a:extLst>
                <a:ext uri="{FF2B5EF4-FFF2-40B4-BE49-F238E27FC236}">
                  <a16:creationId xmlns:a16="http://schemas.microsoft.com/office/drawing/2014/main" id="{480D94A7-3E80-1CA5-18C4-966B1858E90B}"/>
                </a:ext>
              </a:extLst>
            </p:cNvPr>
            <p:cNvSpPr/>
            <p:nvPr/>
          </p:nvSpPr>
          <p:spPr>
            <a:xfrm>
              <a:off x="11370804" y="6241634"/>
              <a:ext cx="165767" cy="327372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57;p53">
              <a:extLst>
                <a:ext uri="{FF2B5EF4-FFF2-40B4-BE49-F238E27FC236}">
                  <a16:creationId xmlns:a16="http://schemas.microsoft.com/office/drawing/2014/main" id="{69E93CE8-9CEB-2C99-DF80-9546FA8845F8}"/>
                </a:ext>
              </a:extLst>
            </p:cNvPr>
            <p:cNvSpPr/>
            <p:nvPr/>
          </p:nvSpPr>
          <p:spPr>
            <a:xfrm>
              <a:off x="11531330" y="6387826"/>
              <a:ext cx="24044" cy="229808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58;p53">
              <a:extLst>
                <a:ext uri="{FF2B5EF4-FFF2-40B4-BE49-F238E27FC236}">
                  <a16:creationId xmlns:a16="http://schemas.microsoft.com/office/drawing/2014/main" id="{1083FD01-DC3B-6AE7-DF29-B33F64E3E3F9}"/>
                </a:ext>
              </a:extLst>
            </p:cNvPr>
            <p:cNvSpPr/>
            <p:nvPr/>
          </p:nvSpPr>
          <p:spPr>
            <a:xfrm>
              <a:off x="11478849" y="6468976"/>
              <a:ext cx="64580" cy="5271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9;p53">
              <a:extLst>
                <a:ext uri="{FF2B5EF4-FFF2-40B4-BE49-F238E27FC236}">
                  <a16:creationId xmlns:a16="http://schemas.microsoft.com/office/drawing/2014/main" id="{4821E749-7EA4-1FD8-2F6B-8C906146AAEE}"/>
                </a:ext>
              </a:extLst>
            </p:cNvPr>
            <p:cNvSpPr/>
            <p:nvPr/>
          </p:nvSpPr>
          <p:spPr>
            <a:xfrm>
              <a:off x="11543352" y="6454719"/>
              <a:ext cx="55487" cy="44621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60;p53">
              <a:extLst>
                <a:ext uri="{FF2B5EF4-FFF2-40B4-BE49-F238E27FC236}">
                  <a16:creationId xmlns:a16="http://schemas.microsoft.com/office/drawing/2014/main" id="{597411E4-38EF-82BB-453D-D272D8FBCE6F}"/>
                </a:ext>
              </a:extLst>
            </p:cNvPr>
            <p:cNvSpPr/>
            <p:nvPr/>
          </p:nvSpPr>
          <p:spPr>
            <a:xfrm>
              <a:off x="11498809" y="6422814"/>
              <a:ext cx="44621" cy="359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61;p53">
              <a:extLst>
                <a:ext uri="{FF2B5EF4-FFF2-40B4-BE49-F238E27FC236}">
                  <a16:creationId xmlns:a16="http://schemas.microsoft.com/office/drawing/2014/main" id="{4395446E-B104-0CC0-B795-80D3EFA54AED}"/>
                </a:ext>
              </a:extLst>
            </p:cNvPr>
            <p:cNvSpPr/>
            <p:nvPr/>
          </p:nvSpPr>
          <p:spPr>
            <a:xfrm>
              <a:off x="11747728" y="6186456"/>
              <a:ext cx="371376" cy="361435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62;p53">
              <a:extLst>
                <a:ext uri="{FF2B5EF4-FFF2-40B4-BE49-F238E27FC236}">
                  <a16:creationId xmlns:a16="http://schemas.microsoft.com/office/drawing/2014/main" id="{E773A7B0-C956-888A-CD84-1B9DB3DA2875}"/>
                </a:ext>
              </a:extLst>
            </p:cNvPr>
            <p:cNvSpPr/>
            <p:nvPr/>
          </p:nvSpPr>
          <p:spPr>
            <a:xfrm>
              <a:off x="11753508" y="6202177"/>
              <a:ext cx="173705" cy="343479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63;p53">
              <a:extLst>
                <a:ext uri="{FF2B5EF4-FFF2-40B4-BE49-F238E27FC236}">
                  <a16:creationId xmlns:a16="http://schemas.microsoft.com/office/drawing/2014/main" id="{9ED18364-1AF4-D60E-0B30-66657C1A9CF3}"/>
                </a:ext>
              </a:extLst>
            </p:cNvPr>
            <p:cNvSpPr/>
            <p:nvPr/>
          </p:nvSpPr>
          <p:spPr>
            <a:xfrm>
              <a:off x="11921356" y="6374109"/>
              <a:ext cx="25200" cy="245144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64;p53">
              <a:extLst>
                <a:ext uri="{FF2B5EF4-FFF2-40B4-BE49-F238E27FC236}">
                  <a16:creationId xmlns:a16="http://schemas.microsoft.com/office/drawing/2014/main" id="{115AF9B6-04B5-8B3D-CD58-823B80188C75}"/>
                </a:ext>
              </a:extLst>
            </p:cNvPr>
            <p:cNvSpPr/>
            <p:nvPr/>
          </p:nvSpPr>
          <p:spPr>
            <a:xfrm>
              <a:off x="11864867" y="6460499"/>
              <a:ext cx="69204" cy="5602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65;p53">
              <a:extLst>
                <a:ext uri="{FF2B5EF4-FFF2-40B4-BE49-F238E27FC236}">
                  <a16:creationId xmlns:a16="http://schemas.microsoft.com/office/drawing/2014/main" id="{8978A65A-F643-73C9-35DF-6D23579095ED}"/>
                </a:ext>
              </a:extLst>
            </p:cNvPr>
            <p:cNvSpPr/>
            <p:nvPr/>
          </p:nvSpPr>
          <p:spPr>
            <a:xfrm>
              <a:off x="11933995" y="6445009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66;p53">
              <a:extLst>
                <a:ext uri="{FF2B5EF4-FFF2-40B4-BE49-F238E27FC236}">
                  <a16:creationId xmlns:a16="http://schemas.microsoft.com/office/drawing/2014/main" id="{471188E6-A1E6-4781-E380-EA18872A167B}"/>
                </a:ext>
              </a:extLst>
            </p:cNvPr>
            <p:cNvSpPr/>
            <p:nvPr/>
          </p:nvSpPr>
          <p:spPr>
            <a:xfrm>
              <a:off x="11886523" y="6410715"/>
              <a:ext cx="47549" cy="3899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67;p53">
              <a:extLst>
                <a:ext uri="{FF2B5EF4-FFF2-40B4-BE49-F238E27FC236}">
                  <a16:creationId xmlns:a16="http://schemas.microsoft.com/office/drawing/2014/main" id="{0A0972FA-0787-860F-1370-E0631701EEC5}"/>
                </a:ext>
              </a:extLst>
            </p:cNvPr>
            <p:cNvSpPr/>
            <p:nvPr/>
          </p:nvSpPr>
          <p:spPr>
            <a:xfrm>
              <a:off x="11075105" y="6185223"/>
              <a:ext cx="371222" cy="360972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68;p53">
              <a:extLst>
                <a:ext uri="{FF2B5EF4-FFF2-40B4-BE49-F238E27FC236}">
                  <a16:creationId xmlns:a16="http://schemas.microsoft.com/office/drawing/2014/main" id="{2BFAE1E4-018A-C4A9-9AC3-FC8BDC72D075}"/>
                </a:ext>
              </a:extLst>
            </p:cNvPr>
            <p:cNvSpPr/>
            <p:nvPr/>
          </p:nvSpPr>
          <p:spPr>
            <a:xfrm>
              <a:off x="11080808" y="6200559"/>
              <a:ext cx="174321" cy="343864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69;p53">
              <a:extLst>
                <a:ext uri="{FF2B5EF4-FFF2-40B4-BE49-F238E27FC236}">
                  <a16:creationId xmlns:a16="http://schemas.microsoft.com/office/drawing/2014/main" id="{0FDD747E-8661-60B9-C796-6517022BA971}"/>
                </a:ext>
              </a:extLst>
            </p:cNvPr>
            <p:cNvSpPr/>
            <p:nvPr/>
          </p:nvSpPr>
          <p:spPr>
            <a:xfrm>
              <a:off x="11248733" y="6372414"/>
              <a:ext cx="25663" cy="245221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70;p53">
              <a:extLst>
                <a:ext uri="{FF2B5EF4-FFF2-40B4-BE49-F238E27FC236}">
                  <a16:creationId xmlns:a16="http://schemas.microsoft.com/office/drawing/2014/main" id="{5DCCB5E8-E0E9-B3D8-3293-C952E506545C}"/>
                </a:ext>
              </a:extLst>
            </p:cNvPr>
            <p:cNvSpPr/>
            <p:nvPr/>
          </p:nvSpPr>
          <p:spPr>
            <a:xfrm>
              <a:off x="11192090" y="6459266"/>
              <a:ext cx="69898" cy="56103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71;p53">
              <a:extLst>
                <a:ext uri="{FF2B5EF4-FFF2-40B4-BE49-F238E27FC236}">
                  <a16:creationId xmlns:a16="http://schemas.microsoft.com/office/drawing/2014/main" id="{CD601204-5730-C7F8-500C-A7EC64AC70B8}"/>
                </a:ext>
              </a:extLst>
            </p:cNvPr>
            <p:cNvSpPr/>
            <p:nvPr/>
          </p:nvSpPr>
          <p:spPr>
            <a:xfrm>
              <a:off x="11261911" y="6443930"/>
              <a:ext cx="58878" cy="47472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72;p53">
              <a:extLst>
                <a:ext uri="{FF2B5EF4-FFF2-40B4-BE49-F238E27FC236}">
                  <a16:creationId xmlns:a16="http://schemas.microsoft.com/office/drawing/2014/main" id="{41D2388C-A610-7165-EB07-3D6B8D318750}"/>
                </a:ext>
              </a:extLst>
            </p:cNvPr>
            <p:cNvSpPr/>
            <p:nvPr/>
          </p:nvSpPr>
          <p:spPr>
            <a:xfrm>
              <a:off x="11213899" y="6409636"/>
              <a:ext cx="48089" cy="38301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73;p53">
              <a:extLst>
                <a:ext uri="{FF2B5EF4-FFF2-40B4-BE49-F238E27FC236}">
                  <a16:creationId xmlns:a16="http://schemas.microsoft.com/office/drawing/2014/main" id="{427FA2B8-81F2-D26E-1AAA-D08C4F1CCEF0}"/>
                </a:ext>
              </a:extLst>
            </p:cNvPr>
            <p:cNvSpPr/>
            <p:nvPr/>
          </p:nvSpPr>
          <p:spPr>
            <a:xfrm>
              <a:off x="11176214" y="6118099"/>
              <a:ext cx="436881" cy="424705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74;p53">
              <a:extLst>
                <a:ext uri="{FF2B5EF4-FFF2-40B4-BE49-F238E27FC236}">
                  <a16:creationId xmlns:a16="http://schemas.microsoft.com/office/drawing/2014/main" id="{BA6AC6D4-3B83-6868-F457-587AE089F46F}"/>
                </a:ext>
              </a:extLst>
            </p:cNvPr>
            <p:cNvSpPr/>
            <p:nvPr/>
          </p:nvSpPr>
          <p:spPr>
            <a:xfrm>
              <a:off x="11184692" y="6135978"/>
              <a:ext cx="206765" cy="408444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75;p53">
              <a:extLst>
                <a:ext uri="{FF2B5EF4-FFF2-40B4-BE49-F238E27FC236}">
                  <a16:creationId xmlns:a16="http://schemas.microsoft.com/office/drawing/2014/main" id="{325A557D-3123-E3CA-7509-3E68D9D7E4BF}"/>
                </a:ext>
              </a:extLst>
            </p:cNvPr>
            <p:cNvSpPr/>
            <p:nvPr/>
          </p:nvSpPr>
          <p:spPr>
            <a:xfrm>
              <a:off x="11383442" y="6344978"/>
              <a:ext cx="28591" cy="272656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76;p53">
              <a:extLst>
                <a:ext uri="{FF2B5EF4-FFF2-40B4-BE49-F238E27FC236}">
                  <a16:creationId xmlns:a16="http://schemas.microsoft.com/office/drawing/2014/main" id="{BB3ED71D-9638-5728-309B-448BC5BA86E6}"/>
                </a:ext>
              </a:extLst>
            </p:cNvPr>
            <p:cNvSpPr/>
            <p:nvPr/>
          </p:nvSpPr>
          <p:spPr>
            <a:xfrm>
              <a:off x="11321251" y="6441618"/>
              <a:ext cx="77065" cy="62269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7;p53">
              <a:extLst>
                <a:ext uri="{FF2B5EF4-FFF2-40B4-BE49-F238E27FC236}">
                  <a16:creationId xmlns:a16="http://schemas.microsoft.com/office/drawing/2014/main" id="{680286C8-E077-A660-EC29-718F9463AA03}"/>
                </a:ext>
              </a:extLst>
            </p:cNvPr>
            <p:cNvSpPr/>
            <p:nvPr/>
          </p:nvSpPr>
          <p:spPr>
            <a:xfrm>
              <a:off x="11398239" y="6424432"/>
              <a:ext cx="65197" cy="5271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78;p53">
              <a:extLst>
                <a:ext uri="{FF2B5EF4-FFF2-40B4-BE49-F238E27FC236}">
                  <a16:creationId xmlns:a16="http://schemas.microsoft.com/office/drawing/2014/main" id="{01EE6903-B2FE-305F-333F-2693792C363A}"/>
                </a:ext>
              </a:extLst>
            </p:cNvPr>
            <p:cNvSpPr/>
            <p:nvPr/>
          </p:nvSpPr>
          <p:spPr>
            <a:xfrm>
              <a:off x="11345218" y="6386208"/>
              <a:ext cx="53098" cy="4300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79;p53">
              <a:extLst>
                <a:ext uri="{FF2B5EF4-FFF2-40B4-BE49-F238E27FC236}">
                  <a16:creationId xmlns:a16="http://schemas.microsoft.com/office/drawing/2014/main" id="{D707F534-E3D6-564D-2AF1-78C3472146FE}"/>
                </a:ext>
              </a:extLst>
            </p:cNvPr>
            <p:cNvSpPr/>
            <p:nvPr/>
          </p:nvSpPr>
          <p:spPr>
            <a:xfrm>
              <a:off x="11022007" y="6242328"/>
              <a:ext cx="199367" cy="251309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80;p53">
              <a:extLst>
                <a:ext uri="{FF2B5EF4-FFF2-40B4-BE49-F238E27FC236}">
                  <a16:creationId xmlns:a16="http://schemas.microsoft.com/office/drawing/2014/main" id="{4D886366-1824-204C-A1F5-58E85F448E0A}"/>
                </a:ext>
              </a:extLst>
            </p:cNvPr>
            <p:cNvSpPr/>
            <p:nvPr/>
          </p:nvSpPr>
          <p:spPr>
            <a:xfrm>
              <a:off x="11121421" y="6319007"/>
              <a:ext cx="9094" cy="298627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81;p53">
              <a:extLst>
                <a:ext uri="{FF2B5EF4-FFF2-40B4-BE49-F238E27FC236}">
                  <a16:creationId xmlns:a16="http://schemas.microsoft.com/office/drawing/2014/main" id="{76CDB4B2-2E82-7377-FDC0-1BB59F8035D9}"/>
                </a:ext>
              </a:extLst>
            </p:cNvPr>
            <p:cNvSpPr/>
            <p:nvPr/>
          </p:nvSpPr>
          <p:spPr>
            <a:xfrm>
              <a:off x="11069325" y="6391449"/>
              <a:ext cx="56643" cy="4623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282;p53">
              <a:extLst>
                <a:ext uri="{FF2B5EF4-FFF2-40B4-BE49-F238E27FC236}">
                  <a16:creationId xmlns:a16="http://schemas.microsoft.com/office/drawing/2014/main" id="{D2992972-BDF0-9DED-3C88-04D3FDB1A7FC}"/>
                </a:ext>
              </a:extLst>
            </p:cNvPr>
            <p:cNvSpPr/>
            <p:nvPr/>
          </p:nvSpPr>
          <p:spPr>
            <a:xfrm>
              <a:off x="11125891" y="6378270"/>
              <a:ext cx="48089" cy="3938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283;p53">
              <a:extLst>
                <a:ext uri="{FF2B5EF4-FFF2-40B4-BE49-F238E27FC236}">
                  <a16:creationId xmlns:a16="http://schemas.microsoft.com/office/drawing/2014/main" id="{E6DF3C09-3D75-6E26-7ED5-37832A4E966B}"/>
                </a:ext>
              </a:extLst>
            </p:cNvPr>
            <p:cNvSpPr/>
            <p:nvPr/>
          </p:nvSpPr>
          <p:spPr>
            <a:xfrm>
              <a:off x="11087127" y="6350296"/>
              <a:ext cx="38841" cy="31443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284;p53">
              <a:extLst>
                <a:ext uri="{FF2B5EF4-FFF2-40B4-BE49-F238E27FC236}">
                  <a16:creationId xmlns:a16="http://schemas.microsoft.com/office/drawing/2014/main" id="{6900F03E-1F1E-CC4B-2964-E26F414BF40F}"/>
                </a:ext>
              </a:extLst>
            </p:cNvPr>
            <p:cNvSpPr/>
            <p:nvPr/>
          </p:nvSpPr>
          <p:spPr>
            <a:xfrm>
              <a:off x="10657644" y="6344516"/>
              <a:ext cx="142879" cy="180640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285;p53">
              <a:extLst>
                <a:ext uri="{FF2B5EF4-FFF2-40B4-BE49-F238E27FC236}">
                  <a16:creationId xmlns:a16="http://schemas.microsoft.com/office/drawing/2014/main" id="{5193A269-2E5F-C2C8-F0FA-29F921336067}"/>
                </a:ext>
              </a:extLst>
            </p:cNvPr>
            <p:cNvSpPr/>
            <p:nvPr/>
          </p:nvSpPr>
          <p:spPr>
            <a:xfrm>
              <a:off x="10728467" y="6399772"/>
              <a:ext cx="6936" cy="21439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286;p53">
              <a:extLst>
                <a:ext uri="{FF2B5EF4-FFF2-40B4-BE49-F238E27FC236}">
                  <a16:creationId xmlns:a16="http://schemas.microsoft.com/office/drawing/2014/main" id="{A910CB91-3F1F-6438-72F1-12BB9254A8F8}"/>
                </a:ext>
              </a:extLst>
            </p:cNvPr>
            <p:cNvSpPr/>
            <p:nvPr/>
          </p:nvSpPr>
          <p:spPr>
            <a:xfrm>
              <a:off x="10691321" y="6451328"/>
              <a:ext cx="40690" cy="33754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287;p53">
              <a:extLst>
                <a:ext uri="{FF2B5EF4-FFF2-40B4-BE49-F238E27FC236}">
                  <a16:creationId xmlns:a16="http://schemas.microsoft.com/office/drawing/2014/main" id="{08E61750-A8FB-6390-9081-9B85C403F2FF}"/>
                </a:ext>
              </a:extLst>
            </p:cNvPr>
            <p:cNvSpPr/>
            <p:nvPr/>
          </p:nvSpPr>
          <p:spPr>
            <a:xfrm>
              <a:off x="10731935" y="6442157"/>
              <a:ext cx="34833" cy="2866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288;p53">
              <a:extLst>
                <a:ext uri="{FF2B5EF4-FFF2-40B4-BE49-F238E27FC236}">
                  <a16:creationId xmlns:a16="http://schemas.microsoft.com/office/drawing/2014/main" id="{46ADB7A3-33F8-657C-9746-9BD415AF811F}"/>
                </a:ext>
              </a:extLst>
            </p:cNvPr>
            <p:cNvSpPr/>
            <p:nvPr/>
          </p:nvSpPr>
          <p:spPr>
            <a:xfrm>
              <a:off x="10703960" y="6422275"/>
              <a:ext cx="28052" cy="22811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289;p53">
              <a:extLst>
                <a:ext uri="{FF2B5EF4-FFF2-40B4-BE49-F238E27FC236}">
                  <a16:creationId xmlns:a16="http://schemas.microsoft.com/office/drawing/2014/main" id="{F9F506D6-D05F-F98C-1814-38F528E537C2}"/>
                </a:ext>
              </a:extLst>
            </p:cNvPr>
            <p:cNvSpPr/>
            <p:nvPr/>
          </p:nvSpPr>
          <p:spPr>
            <a:xfrm>
              <a:off x="10393234" y="6499802"/>
              <a:ext cx="280517" cy="11659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290;p53">
              <a:extLst>
                <a:ext uri="{FF2B5EF4-FFF2-40B4-BE49-F238E27FC236}">
                  <a16:creationId xmlns:a16="http://schemas.microsoft.com/office/drawing/2014/main" id="{AC926CCB-2995-684E-AC1B-3D4E070C9885}"/>
                </a:ext>
              </a:extLst>
            </p:cNvPr>
            <p:cNvSpPr/>
            <p:nvPr/>
          </p:nvSpPr>
          <p:spPr>
            <a:xfrm>
              <a:off x="10428067" y="6503270"/>
              <a:ext cx="38301" cy="55410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291;p53">
              <a:extLst>
                <a:ext uri="{FF2B5EF4-FFF2-40B4-BE49-F238E27FC236}">
                  <a16:creationId xmlns:a16="http://schemas.microsoft.com/office/drawing/2014/main" id="{6EC6CBF4-ADA9-3906-762E-9177AA4B1AF5}"/>
                </a:ext>
              </a:extLst>
            </p:cNvPr>
            <p:cNvSpPr/>
            <p:nvPr/>
          </p:nvSpPr>
          <p:spPr>
            <a:xfrm>
              <a:off x="10428067" y="6501574"/>
              <a:ext cx="52712" cy="10581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292;p53">
              <a:extLst>
                <a:ext uri="{FF2B5EF4-FFF2-40B4-BE49-F238E27FC236}">
                  <a16:creationId xmlns:a16="http://schemas.microsoft.com/office/drawing/2014/main" id="{CC653E2E-8190-03B0-4F0A-8D451034EBEB}"/>
                </a:ext>
              </a:extLst>
            </p:cNvPr>
            <p:cNvSpPr/>
            <p:nvPr/>
          </p:nvSpPr>
          <p:spPr>
            <a:xfrm>
              <a:off x="10529177" y="6546735"/>
              <a:ext cx="55487" cy="27975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293;p53">
              <a:extLst>
                <a:ext uri="{FF2B5EF4-FFF2-40B4-BE49-F238E27FC236}">
                  <a16:creationId xmlns:a16="http://schemas.microsoft.com/office/drawing/2014/main" id="{B39D8060-D250-C279-0CEF-32B6FB154C14}"/>
                </a:ext>
              </a:extLst>
            </p:cNvPr>
            <p:cNvSpPr/>
            <p:nvPr/>
          </p:nvSpPr>
          <p:spPr>
            <a:xfrm>
              <a:off x="11280637" y="6055214"/>
              <a:ext cx="90937" cy="39843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294;p53">
              <a:extLst>
                <a:ext uri="{FF2B5EF4-FFF2-40B4-BE49-F238E27FC236}">
                  <a16:creationId xmlns:a16="http://schemas.microsoft.com/office/drawing/2014/main" id="{37994437-4754-7AB8-49E7-A27176B0AE44}"/>
                </a:ext>
              </a:extLst>
            </p:cNvPr>
            <p:cNvSpPr/>
            <p:nvPr/>
          </p:nvSpPr>
          <p:spPr>
            <a:xfrm>
              <a:off x="10742184" y="5795274"/>
              <a:ext cx="76526" cy="37068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295;p53">
              <a:extLst>
                <a:ext uri="{FF2B5EF4-FFF2-40B4-BE49-F238E27FC236}">
                  <a16:creationId xmlns:a16="http://schemas.microsoft.com/office/drawing/2014/main" id="{8D55798F-8806-7977-6297-BBAC7868C691}"/>
                </a:ext>
              </a:extLst>
            </p:cNvPr>
            <p:cNvSpPr/>
            <p:nvPr/>
          </p:nvSpPr>
          <p:spPr>
            <a:xfrm>
              <a:off x="10744496" y="5934145"/>
              <a:ext cx="46316" cy="19883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296;p53">
              <a:extLst>
                <a:ext uri="{FF2B5EF4-FFF2-40B4-BE49-F238E27FC236}">
                  <a16:creationId xmlns:a16="http://schemas.microsoft.com/office/drawing/2014/main" id="{A0511FF3-08DE-76FF-EAD9-2EDD75351F9C}"/>
                </a:ext>
              </a:extLst>
            </p:cNvPr>
            <p:cNvSpPr/>
            <p:nvPr/>
          </p:nvSpPr>
          <p:spPr>
            <a:xfrm>
              <a:off x="10478930" y="5869950"/>
              <a:ext cx="62808" cy="26896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297;p53">
              <a:extLst>
                <a:ext uri="{FF2B5EF4-FFF2-40B4-BE49-F238E27FC236}">
                  <a16:creationId xmlns:a16="http://schemas.microsoft.com/office/drawing/2014/main" id="{F269B163-B471-0A41-6161-897F49A5B0B9}"/>
                </a:ext>
              </a:extLst>
            </p:cNvPr>
            <p:cNvSpPr/>
            <p:nvPr/>
          </p:nvSpPr>
          <p:spPr>
            <a:xfrm>
              <a:off x="11328649" y="5988090"/>
              <a:ext cx="33754" cy="1448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298;p53">
              <a:extLst>
                <a:ext uri="{FF2B5EF4-FFF2-40B4-BE49-F238E27FC236}">
                  <a16:creationId xmlns:a16="http://schemas.microsoft.com/office/drawing/2014/main" id="{FDAB4564-B96D-FE0A-D514-186817D32E11}"/>
                </a:ext>
              </a:extLst>
            </p:cNvPr>
            <p:cNvSpPr/>
            <p:nvPr/>
          </p:nvSpPr>
          <p:spPr>
            <a:xfrm>
              <a:off x="11985936" y="6546118"/>
              <a:ext cx="179870" cy="74907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299;p53">
              <a:extLst>
                <a:ext uri="{FF2B5EF4-FFF2-40B4-BE49-F238E27FC236}">
                  <a16:creationId xmlns:a16="http://schemas.microsoft.com/office/drawing/2014/main" id="{F01580EF-954C-86B1-AC9A-F1C212FB4AF4}"/>
                </a:ext>
              </a:extLst>
            </p:cNvPr>
            <p:cNvSpPr/>
            <p:nvPr/>
          </p:nvSpPr>
          <p:spPr>
            <a:xfrm>
              <a:off x="12008131" y="6546735"/>
              <a:ext cx="33754" cy="6804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00;p53">
              <a:extLst>
                <a:ext uri="{FF2B5EF4-FFF2-40B4-BE49-F238E27FC236}">
                  <a16:creationId xmlns:a16="http://schemas.microsoft.com/office/drawing/2014/main" id="{9F98DBD4-F398-852B-A168-9A12B82E9999}"/>
                </a:ext>
              </a:extLst>
            </p:cNvPr>
            <p:cNvSpPr/>
            <p:nvPr/>
          </p:nvSpPr>
          <p:spPr>
            <a:xfrm>
              <a:off x="12073251" y="6575788"/>
              <a:ext cx="35527" cy="1841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301;p53">
              <a:extLst>
                <a:ext uri="{FF2B5EF4-FFF2-40B4-BE49-F238E27FC236}">
                  <a16:creationId xmlns:a16="http://schemas.microsoft.com/office/drawing/2014/main" id="{55F70FEA-364A-7E04-A1B3-86DBBA82B4D6}"/>
                </a:ext>
              </a:extLst>
            </p:cNvPr>
            <p:cNvSpPr/>
            <p:nvPr/>
          </p:nvSpPr>
          <p:spPr>
            <a:xfrm>
              <a:off x="10862637" y="6539259"/>
              <a:ext cx="185650" cy="77142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302;p53">
              <a:extLst>
                <a:ext uri="{FF2B5EF4-FFF2-40B4-BE49-F238E27FC236}">
                  <a16:creationId xmlns:a16="http://schemas.microsoft.com/office/drawing/2014/main" id="{78A6127D-D94E-8F2C-1549-117559D29DFF}"/>
                </a:ext>
              </a:extLst>
            </p:cNvPr>
            <p:cNvSpPr/>
            <p:nvPr/>
          </p:nvSpPr>
          <p:spPr>
            <a:xfrm>
              <a:off x="10999736" y="6541494"/>
              <a:ext cx="25817" cy="36683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303;p53">
              <a:extLst>
                <a:ext uri="{FF2B5EF4-FFF2-40B4-BE49-F238E27FC236}">
                  <a16:creationId xmlns:a16="http://schemas.microsoft.com/office/drawing/2014/main" id="{E2304853-357B-2F50-BBF8-E02A98575D19}"/>
                </a:ext>
              </a:extLst>
            </p:cNvPr>
            <p:cNvSpPr/>
            <p:nvPr/>
          </p:nvSpPr>
          <p:spPr>
            <a:xfrm>
              <a:off x="10990488" y="6540415"/>
              <a:ext cx="35065" cy="70360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304;p53">
              <a:extLst>
                <a:ext uri="{FF2B5EF4-FFF2-40B4-BE49-F238E27FC236}">
                  <a16:creationId xmlns:a16="http://schemas.microsoft.com/office/drawing/2014/main" id="{E4EA0219-31A3-DAED-1DA2-103DA008412F}"/>
                </a:ext>
              </a:extLst>
            </p:cNvPr>
            <p:cNvSpPr/>
            <p:nvPr/>
          </p:nvSpPr>
          <p:spPr>
            <a:xfrm>
              <a:off x="10921438" y="6570702"/>
              <a:ext cx="36683" cy="18264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305;p53">
              <a:extLst>
                <a:ext uri="{FF2B5EF4-FFF2-40B4-BE49-F238E27FC236}">
                  <a16:creationId xmlns:a16="http://schemas.microsoft.com/office/drawing/2014/main" id="{5C1E3267-7C2C-A032-7BD3-1E33CF883C42}"/>
                </a:ext>
              </a:extLst>
            </p:cNvPr>
            <p:cNvSpPr/>
            <p:nvPr/>
          </p:nvSpPr>
          <p:spPr>
            <a:xfrm>
              <a:off x="10730779" y="6268607"/>
              <a:ext cx="183338" cy="230733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306;p53">
              <a:extLst>
                <a:ext uri="{FF2B5EF4-FFF2-40B4-BE49-F238E27FC236}">
                  <a16:creationId xmlns:a16="http://schemas.microsoft.com/office/drawing/2014/main" id="{F6B12BBA-9743-3D34-62E3-51CB5344DD65}"/>
                </a:ext>
              </a:extLst>
            </p:cNvPr>
            <p:cNvSpPr/>
            <p:nvPr/>
          </p:nvSpPr>
          <p:spPr>
            <a:xfrm>
              <a:off x="10822101" y="6339507"/>
              <a:ext cx="8708" cy="274660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307;p53">
              <a:extLst>
                <a:ext uri="{FF2B5EF4-FFF2-40B4-BE49-F238E27FC236}">
                  <a16:creationId xmlns:a16="http://schemas.microsoft.com/office/drawing/2014/main" id="{DB799463-4663-C353-BDBC-4255185CCB90}"/>
                </a:ext>
              </a:extLst>
            </p:cNvPr>
            <p:cNvSpPr/>
            <p:nvPr/>
          </p:nvSpPr>
          <p:spPr>
            <a:xfrm>
              <a:off x="10774089" y="6405706"/>
              <a:ext cx="52019" cy="42771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308;p53">
              <a:extLst>
                <a:ext uri="{FF2B5EF4-FFF2-40B4-BE49-F238E27FC236}">
                  <a16:creationId xmlns:a16="http://schemas.microsoft.com/office/drawing/2014/main" id="{1CBF86D4-56CE-E3CE-D49F-79F798400C7A}"/>
                </a:ext>
              </a:extLst>
            </p:cNvPr>
            <p:cNvSpPr/>
            <p:nvPr/>
          </p:nvSpPr>
          <p:spPr>
            <a:xfrm>
              <a:off x="10826031" y="6393606"/>
              <a:ext cx="44621" cy="36683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309;p53">
              <a:extLst>
                <a:ext uri="{FF2B5EF4-FFF2-40B4-BE49-F238E27FC236}">
                  <a16:creationId xmlns:a16="http://schemas.microsoft.com/office/drawing/2014/main" id="{A1780F08-EFAC-C081-9B7B-C5E2D4DF9CEB}"/>
                </a:ext>
              </a:extLst>
            </p:cNvPr>
            <p:cNvSpPr/>
            <p:nvPr/>
          </p:nvSpPr>
          <p:spPr>
            <a:xfrm>
              <a:off x="10790735" y="6368021"/>
              <a:ext cx="35373" cy="29131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310;p53">
              <a:extLst>
                <a:ext uri="{FF2B5EF4-FFF2-40B4-BE49-F238E27FC236}">
                  <a16:creationId xmlns:a16="http://schemas.microsoft.com/office/drawing/2014/main" id="{A945E6B4-64E3-00CA-05D9-95324FCD9453}"/>
                </a:ext>
              </a:extLst>
            </p:cNvPr>
            <p:cNvSpPr/>
            <p:nvPr/>
          </p:nvSpPr>
          <p:spPr>
            <a:xfrm>
              <a:off x="10940935" y="5100841"/>
              <a:ext cx="82305" cy="82305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534" y="0"/>
                  </a:moveTo>
                  <a:cubicBezTo>
                    <a:pt x="237" y="0"/>
                    <a:pt x="0" y="237"/>
                    <a:pt x="0" y="534"/>
                  </a:cubicBezTo>
                  <a:cubicBezTo>
                    <a:pt x="0" y="831"/>
                    <a:pt x="237" y="1067"/>
                    <a:pt x="534" y="1067"/>
                  </a:cubicBezTo>
                  <a:cubicBezTo>
                    <a:pt x="831" y="1067"/>
                    <a:pt x="1067" y="831"/>
                    <a:pt x="1067" y="534"/>
                  </a:cubicBezTo>
                  <a:cubicBezTo>
                    <a:pt x="1067" y="237"/>
                    <a:pt x="831" y="0"/>
                    <a:pt x="534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311;p53">
              <a:extLst>
                <a:ext uri="{FF2B5EF4-FFF2-40B4-BE49-F238E27FC236}">
                  <a16:creationId xmlns:a16="http://schemas.microsoft.com/office/drawing/2014/main" id="{DFD8A6BB-7E3D-5D45-52BC-17086EC54868}"/>
                </a:ext>
              </a:extLst>
            </p:cNvPr>
            <p:cNvSpPr/>
            <p:nvPr/>
          </p:nvSpPr>
          <p:spPr>
            <a:xfrm>
              <a:off x="10743803" y="5213356"/>
              <a:ext cx="30364" cy="3036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2" y="0"/>
                  </a:moveTo>
                  <a:cubicBezTo>
                    <a:pt x="90" y="0"/>
                    <a:pt x="1" y="89"/>
                    <a:pt x="1" y="192"/>
                  </a:cubicBezTo>
                  <a:cubicBezTo>
                    <a:pt x="1" y="304"/>
                    <a:pt x="90" y="393"/>
                    <a:pt x="202" y="393"/>
                  </a:cubicBezTo>
                  <a:cubicBezTo>
                    <a:pt x="312" y="393"/>
                    <a:pt x="394" y="304"/>
                    <a:pt x="394" y="192"/>
                  </a:cubicBezTo>
                  <a:cubicBezTo>
                    <a:pt x="394" y="89"/>
                    <a:pt x="312" y="0"/>
                    <a:pt x="202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312;p53">
              <a:extLst>
                <a:ext uri="{FF2B5EF4-FFF2-40B4-BE49-F238E27FC236}">
                  <a16:creationId xmlns:a16="http://schemas.microsoft.com/office/drawing/2014/main" id="{3CFFC29E-2C86-47CA-F803-CC7974482A1C}"/>
                </a:ext>
              </a:extLst>
            </p:cNvPr>
            <p:cNvSpPr/>
            <p:nvPr/>
          </p:nvSpPr>
          <p:spPr>
            <a:xfrm>
              <a:off x="11531869" y="5670120"/>
              <a:ext cx="38995" cy="38841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313;p53">
              <a:extLst>
                <a:ext uri="{FF2B5EF4-FFF2-40B4-BE49-F238E27FC236}">
                  <a16:creationId xmlns:a16="http://schemas.microsoft.com/office/drawing/2014/main" id="{77CC623C-6CCB-E4F5-A783-230C2BAF598D}"/>
                </a:ext>
              </a:extLst>
            </p:cNvPr>
            <p:cNvSpPr/>
            <p:nvPr/>
          </p:nvSpPr>
          <p:spPr>
            <a:xfrm>
              <a:off x="11171591" y="5790573"/>
              <a:ext cx="195899" cy="196593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314;p53">
              <a:extLst>
                <a:ext uri="{FF2B5EF4-FFF2-40B4-BE49-F238E27FC236}">
                  <a16:creationId xmlns:a16="http://schemas.microsoft.com/office/drawing/2014/main" id="{493EC584-B324-24FC-EF9D-3E57E03FBA55}"/>
                </a:ext>
              </a:extLst>
            </p:cNvPr>
            <p:cNvSpPr/>
            <p:nvPr/>
          </p:nvSpPr>
          <p:spPr>
            <a:xfrm>
              <a:off x="11171051" y="5790573"/>
              <a:ext cx="98335" cy="19659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315;p53">
              <a:extLst>
                <a:ext uri="{FF2B5EF4-FFF2-40B4-BE49-F238E27FC236}">
                  <a16:creationId xmlns:a16="http://schemas.microsoft.com/office/drawing/2014/main" id="{4D025CC1-536D-C600-AE08-32B5D581B631}"/>
                </a:ext>
              </a:extLst>
            </p:cNvPr>
            <p:cNvSpPr/>
            <p:nvPr/>
          </p:nvSpPr>
          <p:spPr>
            <a:xfrm>
              <a:off x="11171591" y="5790573"/>
              <a:ext cx="97795" cy="196593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316;p53">
              <a:extLst>
                <a:ext uri="{FF2B5EF4-FFF2-40B4-BE49-F238E27FC236}">
                  <a16:creationId xmlns:a16="http://schemas.microsoft.com/office/drawing/2014/main" id="{A84BDE42-7F3A-751A-C5EB-6CF7BEC11E9D}"/>
                </a:ext>
              </a:extLst>
            </p:cNvPr>
            <p:cNvSpPr/>
            <p:nvPr/>
          </p:nvSpPr>
          <p:spPr>
            <a:xfrm>
              <a:off x="10232245" y="6612317"/>
              <a:ext cx="1985657" cy="122919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317;p53">
              <a:extLst>
                <a:ext uri="{FF2B5EF4-FFF2-40B4-BE49-F238E27FC236}">
                  <a16:creationId xmlns:a16="http://schemas.microsoft.com/office/drawing/2014/main" id="{63CB191D-6D19-4447-CE34-F06D1059E07D}"/>
                </a:ext>
              </a:extLst>
            </p:cNvPr>
            <p:cNvSpPr/>
            <p:nvPr/>
          </p:nvSpPr>
          <p:spPr>
            <a:xfrm>
              <a:off x="10069561" y="6735158"/>
              <a:ext cx="2148341" cy="122842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8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Processus de test des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7B52EF-35B7-718F-6F59-863EE133B2B7}"/>
              </a:ext>
            </a:extLst>
          </p:cNvPr>
          <p:cNvSpPr/>
          <p:nvPr/>
        </p:nvSpPr>
        <p:spPr>
          <a:xfrm>
            <a:off x="914400" y="231406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4313E1-9BB8-B3A1-DDDA-BDAC7ECC4250}"/>
              </a:ext>
            </a:extLst>
          </p:cNvPr>
          <p:cNvSpPr/>
          <p:nvPr/>
        </p:nvSpPr>
        <p:spPr>
          <a:xfrm>
            <a:off x="10287000" y="3310724"/>
            <a:ext cx="1478280" cy="618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ZoneTexte 1027">
            <a:extLst>
              <a:ext uri="{FF2B5EF4-FFF2-40B4-BE49-F238E27FC236}">
                <a16:creationId xmlns:a16="http://schemas.microsoft.com/office/drawing/2014/main" id="{3BB4D3FD-B23A-FE75-3834-D6977E64590E}"/>
              </a:ext>
            </a:extLst>
          </p:cNvPr>
          <p:cNvSpPr txBox="1"/>
          <p:nvPr/>
        </p:nvSpPr>
        <p:spPr>
          <a:xfrm>
            <a:off x="914400" y="2454917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Choix des features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A07B89C6-C3B0-6909-7F37-D7E0F17F7E3F}"/>
              </a:ext>
            </a:extLst>
          </p:cNvPr>
          <p:cNvSpPr/>
          <p:nvPr/>
        </p:nvSpPr>
        <p:spPr>
          <a:xfrm>
            <a:off x="914400" y="3345357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9DC843F5-39AA-4089-0AD8-CDAE3B14F63A}"/>
              </a:ext>
            </a:extLst>
          </p:cNvPr>
          <p:cNvSpPr txBox="1"/>
          <p:nvPr/>
        </p:nvSpPr>
        <p:spPr>
          <a:xfrm>
            <a:off x="914400" y="3486205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A451C73-32D2-B6CC-27C8-E8D88457DAD6}"/>
              </a:ext>
            </a:extLst>
          </p:cNvPr>
          <p:cNvSpPr/>
          <p:nvPr/>
        </p:nvSpPr>
        <p:spPr>
          <a:xfrm>
            <a:off x="914400" y="5346379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AAB0E9E6-1AA3-0945-A1E6-50BB110DF275}"/>
              </a:ext>
            </a:extLst>
          </p:cNvPr>
          <p:cNvSpPr txBox="1"/>
          <p:nvPr/>
        </p:nvSpPr>
        <p:spPr>
          <a:xfrm>
            <a:off x="914400" y="5364117"/>
            <a:ext cx="33743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StandardScaler(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numériques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OneHotEncoder(</a:t>
            </a:r>
            <a:r>
              <a:rPr lang="fr-FR" sz="1600" dirty="0">
                <a:solidFill>
                  <a:srgbClr val="8181FF"/>
                </a:solidFill>
                <a:latin typeface="DIN Alternate" pitchFamily="50" charset="0"/>
              </a:rPr>
              <a:t>catégorielles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E095D86-728C-9CA8-B5D5-67D3EADBB401}"/>
              </a:ext>
            </a:extLst>
          </p:cNvPr>
          <p:cNvSpPr/>
          <p:nvPr/>
        </p:nvSpPr>
        <p:spPr>
          <a:xfrm>
            <a:off x="914400" y="1272079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422D6F-4384-6FFF-6031-90F6F0AE9A3A}"/>
              </a:ext>
            </a:extLst>
          </p:cNvPr>
          <p:cNvSpPr/>
          <p:nvPr/>
        </p:nvSpPr>
        <p:spPr>
          <a:xfrm>
            <a:off x="2795269" y="1279200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3F9625-84E7-7F84-7CE6-A698AC4EBD4C}"/>
              </a:ext>
            </a:extLst>
          </p:cNvPr>
          <p:cNvSpPr txBox="1"/>
          <p:nvPr/>
        </p:nvSpPr>
        <p:spPr>
          <a:xfrm>
            <a:off x="3256705" y="1412394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4802DBA-03E4-0413-1281-5E1B30A1CFFA}"/>
              </a:ext>
            </a:extLst>
          </p:cNvPr>
          <p:cNvSpPr/>
          <p:nvPr/>
        </p:nvSpPr>
        <p:spPr>
          <a:xfrm>
            <a:off x="914400" y="4335186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B9792D9-1318-02B9-80F8-7CB80F714E78}"/>
              </a:ext>
            </a:extLst>
          </p:cNvPr>
          <p:cNvSpPr txBox="1"/>
          <p:nvPr/>
        </p:nvSpPr>
        <p:spPr>
          <a:xfrm>
            <a:off x="919479" y="4474849"/>
            <a:ext cx="14732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1335EA6-D24A-D4A1-F332-7C2EC4F77743}"/>
              </a:ext>
            </a:extLst>
          </p:cNvPr>
          <p:cNvSpPr/>
          <p:nvPr/>
        </p:nvSpPr>
        <p:spPr>
          <a:xfrm>
            <a:off x="2795269" y="4334687"/>
            <a:ext cx="147828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084C7491-5DFC-E27B-61A6-11ED745610EB}"/>
              </a:ext>
            </a:extLst>
          </p:cNvPr>
          <p:cNvSpPr txBox="1"/>
          <p:nvPr/>
        </p:nvSpPr>
        <p:spPr>
          <a:xfrm>
            <a:off x="2808437" y="4474350"/>
            <a:ext cx="14648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D51106E-6FC9-71F0-DECD-87D6BF971B02}"/>
              </a:ext>
            </a:extLst>
          </p:cNvPr>
          <p:cNvSpPr/>
          <p:nvPr/>
        </p:nvSpPr>
        <p:spPr>
          <a:xfrm>
            <a:off x="6060441" y="1238078"/>
            <a:ext cx="3374390" cy="620248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802EB37B-303E-BC89-D757-5B84123DC05B}"/>
              </a:ext>
            </a:extLst>
          </p:cNvPr>
          <p:cNvSpPr txBox="1"/>
          <p:nvPr/>
        </p:nvSpPr>
        <p:spPr>
          <a:xfrm>
            <a:off x="6060441" y="1378926"/>
            <a:ext cx="337438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Split(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Train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/</a:t>
            </a:r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Test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EBB178F-9687-5B0A-47FA-3533A37CFD2F}"/>
              </a:ext>
            </a:extLst>
          </p:cNvPr>
          <p:cNvSpPr/>
          <p:nvPr/>
        </p:nvSpPr>
        <p:spPr>
          <a:xfrm>
            <a:off x="6071365" y="3317332"/>
            <a:ext cx="3374390" cy="620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9" name="ZoneTexte 1068">
            <a:extLst>
              <a:ext uri="{FF2B5EF4-FFF2-40B4-BE49-F238E27FC236}">
                <a16:creationId xmlns:a16="http://schemas.microsoft.com/office/drawing/2014/main" id="{DA8417C3-AC06-C49A-711F-25C34BEE4AFD}"/>
              </a:ext>
            </a:extLst>
          </p:cNvPr>
          <p:cNvSpPr txBox="1"/>
          <p:nvPr/>
        </p:nvSpPr>
        <p:spPr>
          <a:xfrm>
            <a:off x="6229346" y="3335070"/>
            <a:ext cx="30518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hyperparamètres par défaut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94E720A-CD47-F7A3-BDF4-D466B11EC58D}"/>
              </a:ext>
            </a:extLst>
          </p:cNvPr>
          <p:cNvSpPr/>
          <p:nvPr/>
        </p:nvSpPr>
        <p:spPr>
          <a:xfrm>
            <a:off x="6064759" y="227163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ZoneTexte 1070">
            <a:extLst>
              <a:ext uri="{FF2B5EF4-FFF2-40B4-BE49-F238E27FC236}">
                <a16:creationId xmlns:a16="http://schemas.microsoft.com/office/drawing/2014/main" id="{A1AF7080-F61B-19CB-C74E-2615DC0B35D7}"/>
              </a:ext>
            </a:extLst>
          </p:cNvPr>
          <p:cNvSpPr txBox="1"/>
          <p:nvPr/>
        </p:nvSpPr>
        <p:spPr>
          <a:xfrm>
            <a:off x="6060441" y="221420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train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3F5B5996-0012-4ED8-8AFF-E87E49BB3AAA}"/>
              </a:ext>
            </a:extLst>
          </p:cNvPr>
          <p:cNvSpPr/>
          <p:nvPr/>
        </p:nvSpPr>
        <p:spPr>
          <a:xfrm>
            <a:off x="6060442" y="4323700"/>
            <a:ext cx="3374390" cy="620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9" name="ZoneTexte 1078">
            <a:extLst>
              <a:ext uri="{FF2B5EF4-FFF2-40B4-BE49-F238E27FC236}">
                <a16:creationId xmlns:a16="http://schemas.microsoft.com/office/drawing/2014/main" id="{A5555EDD-3E12-ABA6-ED3D-7F88704BA8B0}"/>
              </a:ext>
            </a:extLst>
          </p:cNvPr>
          <p:cNvSpPr txBox="1"/>
          <p:nvPr/>
        </p:nvSpPr>
        <p:spPr>
          <a:xfrm>
            <a:off x="5994965" y="4341438"/>
            <a:ext cx="35300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GridSearchCV</a:t>
            </a:r>
          </a:p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Modèle, 5 folds,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3FB9B58-F27F-D176-CEE6-D71256503DB8}"/>
              </a:ext>
            </a:extLst>
          </p:cNvPr>
          <p:cNvSpPr/>
          <p:nvPr/>
        </p:nvSpPr>
        <p:spPr>
          <a:xfrm>
            <a:off x="6060441" y="5328644"/>
            <a:ext cx="3374390" cy="62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20456F8-B47D-C34A-C809-D435B8904C01}"/>
              </a:ext>
            </a:extLst>
          </p:cNvPr>
          <p:cNvSpPr txBox="1"/>
          <p:nvPr/>
        </p:nvSpPr>
        <p:spPr>
          <a:xfrm>
            <a:off x="6164578" y="5346382"/>
            <a:ext cx="31699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Modèle</a:t>
            </a:r>
            <a:b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</a:b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(</a:t>
            </a:r>
            <a:r>
              <a:rPr lang="fr-FR" sz="1600" dirty="0">
                <a:solidFill>
                  <a:srgbClr val="44546A"/>
                </a:solidFill>
                <a:latin typeface="DIN Alternate" pitchFamily="50" charset="0"/>
              </a:rPr>
              <a:t>meilleurs hyperparamètres</a:t>
            </a:r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)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D4B8DC93-258C-1DE2-0F75-BD4AF739919B}"/>
              </a:ext>
            </a:extLst>
          </p:cNvPr>
          <p:cNvSpPr/>
          <p:nvPr/>
        </p:nvSpPr>
        <p:spPr>
          <a:xfrm>
            <a:off x="6064759" y="2639466"/>
            <a:ext cx="1524000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3" name="ZoneTexte 1082">
            <a:extLst>
              <a:ext uri="{FF2B5EF4-FFF2-40B4-BE49-F238E27FC236}">
                <a16:creationId xmlns:a16="http://schemas.microsoft.com/office/drawing/2014/main" id="{30EE9924-902F-8174-777A-9A8F8DCDFB77}"/>
              </a:ext>
            </a:extLst>
          </p:cNvPr>
          <p:cNvSpPr txBox="1"/>
          <p:nvPr/>
        </p:nvSpPr>
        <p:spPr>
          <a:xfrm>
            <a:off x="6060441" y="2574413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train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84955D53-0E2A-096B-B8C3-01AE020F7146}"/>
              </a:ext>
            </a:extLst>
          </p:cNvPr>
          <p:cNvSpPr/>
          <p:nvPr/>
        </p:nvSpPr>
        <p:spPr>
          <a:xfrm>
            <a:off x="7832599" y="226951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3790DC94-9921-A69B-DE6A-940E0ABFC234}"/>
              </a:ext>
            </a:extLst>
          </p:cNvPr>
          <p:cNvSpPr txBox="1"/>
          <p:nvPr/>
        </p:nvSpPr>
        <p:spPr>
          <a:xfrm>
            <a:off x="7828281" y="221106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X test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01C4E16A-3F47-2533-9820-96AF3FC326FB}"/>
              </a:ext>
            </a:extLst>
          </p:cNvPr>
          <p:cNvSpPr/>
          <p:nvPr/>
        </p:nvSpPr>
        <p:spPr>
          <a:xfrm>
            <a:off x="7832599" y="2637348"/>
            <a:ext cx="1603756" cy="252136"/>
          </a:xfrm>
          <a:prstGeom prst="rect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7" name="ZoneTexte 1086">
            <a:extLst>
              <a:ext uri="{FF2B5EF4-FFF2-40B4-BE49-F238E27FC236}">
                <a16:creationId xmlns:a16="http://schemas.microsoft.com/office/drawing/2014/main" id="{E3F8174C-D77B-7ACB-31D3-E56926C591E2}"/>
              </a:ext>
            </a:extLst>
          </p:cNvPr>
          <p:cNvSpPr txBox="1"/>
          <p:nvPr/>
        </p:nvSpPr>
        <p:spPr>
          <a:xfrm>
            <a:off x="7828281" y="2571271"/>
            <a:ext cx="160375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y test</a:t>
            </a: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EAC2D93-ACC1-7E07-FE99-A340EC98E4E2}"/>
              </a:ext>
            </a:extLst>
          </p:cNvPr>
          <p:cNvSpPr txBox="1"/>
          <p:nvPr/>
        </p:nvSpPr>
        <p:spPr>
          <a:xfrm>
            <a:off x="10279380" y="3326307"/>
            <a:ext cx="14782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par défaut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AFD253F-AF1B-1AA5-3BD2-76BABC1A9D95}"/>
              </a:ext>
            </a:extLst>
          </p:cNvPr>
          <p:cNvSpPr/>
          <p:nvPr/>
        </p:nvSpPr>
        <p:spPr>
          <a:xfrm>
            <a:off x="10294620" y="4343920"/>
            <a:ext cx="1478280" cy="618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A795FCD0-D24B-672A-EB47-6B662A048186}"/>
              </a:ext>
            </a:extLst>
          </p:cNvPr>
          <p:cNvSpPr txBox="1"/>
          <p:nvPr/>
        </p:nvSpPr>
        <p:spPr>
          <a:xfrm>
            <a:off x="10302240" y="4359503"/>
            <a:ext cx="14630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moyen sur grid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A8113B0-E50A-C4C0-C5CC-1443B11F42E0}"/>
              </a:ext>
            </a:extLst>
          </p:cNvPr>
          <p:cNvSpPr/>
          <p:nvPr/>
        </p:nvSpPr>
        <p:spPr>
          <a:xfrm>
            <a:off x="10302240" y="5335895"/>
            <a:ext cx="1478280" cy="618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2B96F7FE-DE11-6E6E-335B-4D6AA5895BF3}"/>
              </a:ext>
            </a:extLst>
          </p:cNvPr>
          <p:cNvSpPr txBox="1"/>
          <p:nvPr/>
        </p:nvSpPr>
        <p:spPr>
          <a:xfrm>
            <a:off x="10401300" y="5336238"/>
            <a:ext cx="12725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44546A"/>
                </a:solidFill>
                <a:latin typeface="DIN Alternate" pitchFamily="50" charset="0"/>
              </a:rPr>
              <a:t>Score optimisé</a:t>
            </a:r>
          </a:p>
        </p:txBody>
      </p:sp>
      <p:sp>
        <p:nvSpPr>
          <p:cNvPr id="206" name="Flèche : bas 205">
            <a:extLst>
              <a:ext uri="{FF2B5EF4-FFF2-40B4-BE49-F238E27FC236}">
                <a16:creationId xmlns:a16="http://schemas.microsoft.com/office/drawing/2014/main" id="{3078D195-4BAE-F3C8-D2B9-7BDA2C15AA32}"/>
              </a:ext>
            </a:extLst>
          </p:cNvPr>
          <p:cNvSpPr/>
          <p:nvPr/>
        </p:nvSpPr>
        <p:spPr>
          <a:xfrm>
            <a:off x="1534467" y="19570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Flèche : bas 206">
            <a:extLst>
              <a:ext uri="{FF2B5EF4-FFF2-40B4-BE49-F238E27FC236}">
                <a16:creationId xmlns:a16="http://schemas.microsoft.com/office/drawing/2014/main" id="{B9BCA357-A9BE-D870-3283-329EB0A851CC}"/>
              </a:ext>
            </a:extLst>
          </p:cNvPr>
          <p:cNvSpPr/>
          <p:nvPr/>
        </p:nvSpPr>
        <p:spPr>
          <a:xfrm>
            <a:off x="3415336" y="19578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Flèche : bas 207">
            <a:extLst>
              <a:ext uri="{FF2B5EF4-FFF2-40B4-BE49-F238E27FC236}">
                <a16:creationId xmlns:a16="http://schemas.microsoft.com/office/drawing/2014/main" id="{33990B41-DB5F-2E38-D287-FEB5B18EE1EE}"/>
              </a:ext>
            </a:extLst>
          </p:cNvPr>
          <p:cNvSpPr/>
          <p:nvPr/>
        </p:nvSpPr>
        <p:spPr>
          <a:xfrm>
            <a:off x="2479020" y="2983959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Flèche : bas 208">
            <a:extLst>
              <a:ext uri="{FF2B5EF4-FFF2-40B4-BE49-F238E27FC236}">
                <a16:creationId xmlns:a16="http://schemas.microsoft.com/office/drawing/2014/main" id="{2DE33DF9-FBE8-33A4-0E65-E9254522FDB5}"/>
              </a:ext>
            </a:extLst>
          </p:cNvPr>
          <p:cNvSpPr/>
          <p:nvPr/>
        </p:nvSpPr>
        <p:spPr>
          <a:xfrm>
            <a:off x="1534467" y="499552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Flèche : bas 209">
            <a:extLst>
              <a:ext uri="{FF2B5EF4-FFF2-40B4-BE49-F238E27FC236}">
                <a16:creationId xmlns:a16="http://schemas.microsoft.com/office/drawing/2014/main" id="{E3869F73-346D-2780-0817-F6D87063F76B}"/>
              </a:ext>
            </a:extLst>
          </p:cNvPr>
          <p:cNvSpPr/>
          <p:nvPr/>
        </p:nvSpPr>
        <p:spPr>
          <a:xfrm>
            <a:off x="1534467" y="3998151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Flèche : bas 210">
            <a:extLst>
              <a:ext uri="{FF2B5EF4-FFF2-40B4-BE49-F238E27FC236}">
                <a16:creationId xmlns:a16="http://schemas.microsoft.com/office/drawing/2014/main" id="{B709B4B0-18AC-B54D-DD44-FDF1911C2C86}"/>
              </a:ext>
            </a:extLst>
          </p:cNvPr>
          <p:cNvSpPr/>
          <p:nvPr/>
        </p:nvSpPr>
        <p:spPr>
          <a:xfrm>
            <a:off x="3415336" y="3999024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Flèche : bas 211">
            <a:extLst>
              <a:ext uri="{FF2B5EF4-FFF2-40B4-BE49-F238E27FC236}">
                <a16:creationId xmlns:a16="http://schemas.microsoft.com/office/drawing/2014/main" id="{7B290AE3-F0A8-F85A-6F05-4C8DB79D1A4A}"/>
              </a:ext>
            </a:extLst>
          </p:cNvPr>
          <p:cNvSpPr/>
          <p:nvPr/>
        </p:nvSpPr>
        <p:spPr>
          <a:xfrm>
            <a:off x="6686858" y="1905967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Flèche : bas 212">
            <a:extLst>
              <a:ext uri="{FF2B5EF4-FFF2-40B4-BE49-F238E27FC236}">
                <a16:creationId xmlns:a16="http://schemas.microsoft.com/office/drawing/2014/main" id="{731CA154-B853-C9C2-933A-2C71D636F783}"/>
              </a:ext>
            </a:extLst>
          </p:cNvPr>
          <p:cNvSpPr/>
          <p:nvPr/>
        </p:nvSpPr>
        <p:spPr>
          <a:xfrm>
            <a:off x="8567727" y="1906840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Flèche : bas 215">
            <a:extLst>
              <a:ext uri="{FF2B5EF4-FFF2-40B4-BE49-F238E27FC236}">
                <a16:creationId xmlns:a16="http://schemas.microsoft.com/office/drawing/2014/main" id="{F2A2E77D-C406-BECB-6642-51DBC627AA4A}"/>
              </a:ext>
            </a:extLst>
          </p:cNvPr>
          <p:cNvSpPr/>
          <p:nvPr/>
        </p:nvSpPr>
        <p:spPr>
          <a:xfrm>
            <a:off x="6686858" y="2949502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 : bas 216">
            <a:extLst>
              <a:ext uri="{FF2B5EF4-FFF2-40B4-BE49-F238E27FC236}">
                <a16:creationId xmlns:a16="http://schemas.microsoft.com/office/drawing/2014/main" id="{B85D0FEB-DE13-2D35-28EE-26720159C25B}"/>
              </a:ext>
            </a:extLst>
          </p:cNvPr>
          <p:cNvSpPr/>
          <p:nvPr/>
        </p:nvSpPr>
        <p:spPr>
          <a:xfrm>
            <a:off x="8567727" y="2950375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Flèche : demi-tour 218">
            <a:extLst>
              <a:ext uri="{FF2B5EF4-FFF2-40B4-BE49-F238E27FC236}">
                <a16:creationId xmlns:a16="http://schemas.microsoft.com/office/drawing/2014/main" id="{C522A9BF-E6F1-1B4C-A06C-0DC256B12541}"/>
              </a:ext>
            </a:extLst>
          </p:cNvPr>
          <p:cNvSpPr/>
          <p:nvPr/>
        </p:nvSpPr>
        <p:spPr>
          <a:xfrm rot="5400000" flipV="1">
            <a:off x="4723710" y="3457156"/>
            <a:ext cx="2134276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Flèche : demi-tour 219">
            <a:extLst>
              <a:ext uri="{FF2B5EF4-FFF2-40B4-BE49-F238E27FC236}">
                <a16:creationId xmlns:a16="http://schemas.microsoft.com/office/drawing/2014/main" id="{4B400ABC-2AC3-301F-34A7-3E34B058AA38}"/>
              </a:ext>
            </a:extLst>
          </p:cNvPr>
          <p:cNvSpPr/>
          <p:nvPr/>
        </p:nvSpPr>
        <p:spPr>
          <a:xfrm rot="5400000" flipV="1">
            <a:off x="4031313" y="3785836"/>
            <a:ext cx="3336192" cy="575876"/>
          </a:xfrm>
          <a:prstGeom prst="uturnArrow">
            <a:avLst>
              <a:gd name="adj1" fmla="val 25050"/>
              <a:gd name="adj2" fmla="val 19707"/>
              <a:gd name="adj3" fmla="val 17797"/>
              <a:gd name="adj4" fmla="val 0"/>
              <a:gd name="adj5" fmla="val 100000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1" name="Flèche : demi-tour 220">
            <a:extLst>
              <a:ext uri="{FF2B5EF4-FFF2-40B4-BE49-F238E27FC236}">
                <a16:creationId xmlns:a16="http://schemas.microsoft.com/office/drawing/2014/main" id="{15DE3893-CB62-7E11-7369-225EBBBA599E}"/>
              </a:ext>
            </a:extLst>
          </p:cNvPr>
          <p:cNvSpPr/>
          <p:nvPr/>
        </p:nvSpPr>
        <p:spPr>
          <a:xfrm rot="5400000">
            <a:off x="8101581" y="3929831"/>
            <a:ext cx="3243076" cy="396242"/>
          </a:xfrm>
          <a:prstGeom prst="uturnArrow">
            <a:avLst>
              <a:gd name="adj1" fmla="val 37491"/>
              <a:gd name="adj2" fmla="val 25000"/>
              <a:gd name="adj3" fmla="val 23566"/>
              <a:gd name="adj4" fmla="val 0"/>
              <a:gd name="adj5" fmla="val 98077"/>
            </a:avLst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6695467F-BCA5-0757-282E-D62BB1F154DE}"/>
              </a:ext>
            </a:extLst>
          </p:cNvPr>
          <p:cNvGrpSpPr/>
          <p:nvPr/>
        </p:nvGrpSpPr>
        <p:grpSpPr>
          <a:xfrm>
            <a:off x="4372669" y="1322745"/>
            <a:ext cx="1579822" cy="3378769"/>
            <a:chOff x="4174549" y="1650497"/>
            <a:chExt cx="1579822" cy="3378769"/>
          </a:xfrm>
        </p:grpSpPr>
        <p:sp>
          <p:nvSpPr>
            <p:cNvPr id="225" name="Flèche : angle droit 224">
              <a:extLst>
                <a:ext uri="{FF2B5EF4-FFF2-40B4-BE49-F238E27FC236}">
                  <a16:creationId xmlns:a16="http://schemas.microsoft.com/office/drawing/2014/main" id="{4153F96D-627B-2FC8-EA15-065B73ABB3B8}"/>
                </a:ext>
              </a:extLst>
            </p:cNvPr>
            <p:cNvSpPr/>
            <p:nvPr/>
          </p:nvSpPr>
          <p:spPr>
            <a:xfrm rot="16200000" flipV="1">
              <a:off x="3406749" y="2678061"/>
              <a:ext cx="3375186" cy="1320058"/>
            </a:xfrm>
            <a:prstGeom prst="bentUpArrow">
              <a:avLst>
                <a:gd name="adj1" fmla="val 10902"/>
                <a:gd name="adj2" fmla="val 7569"/>
                <a:gd name="adj3" fmla="val 9804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6E739FB-B14A-2F74-D812-FA2178872B01}"/>
                </a:ext>
              </a:extLst>
            </p:cNvPr>
            <p:cNvSpPr/>
            <p:nvPr/>
          </p:nvSpPr>
          <p:spPr>
            <a:xfrm>
              <a:off x="4174549" y="4885380"/>
              <a:ext cx="401613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B024C87-256E-C733-D5F5-DE86D46A925B}"/>
                </a:ext>
              </a:extLst>
            </p:cNvPr>
            <p:cNvSpPr/>
            <p:nvPr/>
          </p:nvSpPr>
          <p:spPr>
            <a:xfrm>
              <a:off x="4445714" y="4860131"/>
              <a:ext cx="127592" cy="16317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09B8BDE-B4F5-1B1F-2EAE-65631CB398BE}"/>
              </a:ext>
            </a:extLst>
          </p:cNvPr>
          <p:cNvGrpSpPr/>
          <p:nvPr/>
        </p:nvGrpSpPr>
        <p:grpSpPr>
          <a:xfrm>
            <a:off x="4381717" y="1568288"/>
            <a:ext cx="1570774" cy="4158342"/>
            <a:chOff x="4183597" y="1896040"/>
            <a:chExt cx="1570774" cy="4158342"/>
          </a:xfrm>
        </p:grpSpPr>
        <p:sp>
          <p:nvSpPr>
            <p:cNvPr id="227" name="Flèche : angle droit 226">
              <a:extLst>
                <a:ext uri="{FF2B5EF4-FFF2-40B4-BE49-F238E27FC236}">
                  <a16:creationId xmlns:a16="http://schemas.microsoft.com/office/drawing/2014/main" id="{C7D1358D-DAB5-6000-B099-93354BC671F6}"/>
                </a:ext>
              </a:extLst>
            </p:cNvPr>
            <p:cNvSpPr/>
            <p:nvPr/>
          </p:nvSpPr>
          <p:spPr>
            <a:xfrm rot="16200000" flipV="1">
              <a:off x="3121215" y="3421226"/>
              <a:ext cx="4158341" cy="1107970"/>
            </a:xfrm>
            <a:prstGeom prst="bentUpArrow">
              <a:avLst>
                <a:gd name="adj1" fmla="val 13653"/>
                <a:gd name="adj2" fmla="val 9288"/>
                <a:gd name="adj3" fmla="val 11867"/>
              </a:avLst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CC8E2D3-51EF-E54F-AF79-9602D0E0B6B2}"/>
                </a:ext>
              </a:extLst>
            </p:cNvPr>
            <p:cNvSpPr/>
            <p:nvPr/>
          </p:nvSpPr>
          <p:spPr>
            <a:xfrm>
              <a:off x="4183597" y="5910496"/>
              <a:ext cx="613997" cy="143886"/>
            </a:xfrm>
            <a:prstGeom prst="rect">
              <a:avLst/>
            </a:prstGeom>
            <a:solidFill>
              <a:srgbClr val="E5E5E5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74D8621-0BD7-9289-D7B2-FE84FC5E6F75}"/>
                </a:ext>
              </a:extLst>
            </p:cNvPr>
            <p:cNvSpPr/>
            <p:nvPr/>
          </p:nvSpPr>
          <p:spPr>
            <a:xfrm>
              <a:off x="4655239" y="5903351"/>
              <a:ext cx="136370" cy="14388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4" name="Flèche : demi-tour 233">
            <a:extLst>
              <a:ext uri="{FF2B5EF4-FFF2-40B4-BE49-F238E27FC236}">
                <a16:creationId xmlns:a16="http://schemas.microsoft.com/office/drawing/2014/main" id="{F2958EEF-6E91-173D-D714-6BFB5F3BBE7A}"/>
              </a:ext>
            </a:extLst>
          </p:cNvPr>
          <p:cNvSpPr/>
          <p:nvPr/>
        </p:nvSpPr>
        <p:spPr>
          <a:xfrm flipV="1">
            <a:off x="7658100" y="6028149"/>
            <a:ext cx="3479944" cy="392994"/>
          </a:xfrm>
          <a:prstGeom prst="uturnArrow">
            <a:avLst>
              <a:gd name="adj1" fmla="val 35421"/>
              <a:gd name="adj2" fmla="val 25000"/>
              <a:gd name="adj3" fmla="val 28474"/>
              <a:gd name="adj4" fmla="val 0"/>
              <a:gd name="adj5" fmla="val 10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5" name="Flèche : bas 234">
            <a:extLst>
              <a:ext uri="{FF2B5EF4-FFF2-40B4-BE49-F238E27FC236}">
                <a16:creationId xmlns:a16="http://schemas.microsoft.com/office/drawing/2014/main" id="{C981B999-0D12-998D-4DBD-0DBC8B83B283}"/>
              </a:ext>
            </a:extLst>
          </p:cNvPr>
          <p:cNvSpPr/>
          <p:nvPr/>
        </p:nvSpPr>
        <p:spPr>
          <a:xfrm>
            <a:off x="7628562" y="4980288"/>
            <a:ext cx="238145" cy="300872"/>
          </a:xfrm>
          <a:prstGeom prst="downArrow">
            <a:avLst/>
          </a:prstGeom>
          <a:solidFill>
            <a:srgbClr val="E5E5E5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Flèche : bas 236">
            <a:extLst>
              <a:ext uri="{FF2B5EF4-FFF2-40B4-BE49-F238E27FC236}">
                <a16:creationId xmlns:a16="http://schemas.microsoft.com/office/drawing/2014/main" id="{8577DE99-0330-6567-7F2D-142E2CCD2D4C}"/>
              </a:ext>
            </a:extLst>
          </p:cNvPr>
          <p:cNvSpPr/>
          <p:nvPr/>
        </p:nvSpPr>
        <p:spPr>
          <a:xfrm rot="16200000">
            <a:off x="9729476" y="433625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Flèche : bas 237">
            <a:extLst>
              <a:ext uri="{FF2B5EF4-FFF2-40B4-BE49-F238E27FC236}">
                <a16:creationId xmlns:a16="http://schemas.microsoft.com/office/drawing/2014/main" id="{28F93539-3792-40C4-A589-8BE0934571EE}"/>
              </a:ext>
            </a:extLst>
          </p:cNvPr>
          <p:cNvSpPr/>
          <p:nvPr/>
        </p:nvSpPr>
        <p:spPr>
          <a:xfrm rot="16200000">
            <a:off x="9744716" y="3300471"/>
            <a:ext cx="242250" cy="628958"/>
          </a:xfrm>
          <a:prstGeom prst="downArrow">
            <a:avLst>
              <a:gd name="adj1" fmla="val 57726"/>
              <a:gd name="adj2" fmla="val 449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AB870-040C-5F1B-1B9E-EB8CE0EFF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2939900" y="1378926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ZoneTexte 238">
            <a:extLst>
              <a:ext uri="{FF2B5EF4-FFF2-40B4-BE49-F238E27FC236}">
                <a16:creationId xmlns:a16="http://schemas.microsoft.com/office/drawing/2014/main" id="{1F7F0C11-1816-83AF-6963-3839EC5D3CC6}"/>
              </a:ext>
            </a:extLst>
          </p:cNvPr>
          <p:cNvSpPr txBox="1"/>
          <p:nvPr/>
        </p:nvSpPr>
        <p:spPr>
          <a:xfrm>
            <a:off x="1376031" y="1405496"/>
            <a:ext cx="944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b="1" dirty="0">
                <a:solidFill>
                  <a:srgbClr val="8181FF"/>
                </a:solidFill>
                <a:latin typeface="DIN Alternate" pitchFamily="50" charset="0"/>
              </a:rPr>
              <a:t>Data</a:t>
            </a:r>
          </a:p>
        </p:txBody>
      </p:sp>
      <p:pic>
        <p:nvPicPr>
          <p:cNvPr id="240" name="Picture 2">
            <a:extLst>
              <a:ext uri="{FF2B5EF4-FFF2-40B4-BE49-F238E27FC236}">
                <a16:creationId xmlns:a16="http://schemas.microsoft.com/office/drawing/2014/main" id="{B0B7B559-C58E-2D30-91E0-6A62F016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1059226" y="137202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Croix 240">
            <a:extLst>
              <a:ext uri="{FF2B5EF4-FFF2-40B4-BE49-F238E27FC236}">
                <a16:creationId xmlns:a16="http://schemas.microsoft.com/office/drawing/2014/main" id="{57C01CD9-8AFA-366A-7FBE-998BE2EA9ECC}"/>
              </a:ext>
            </a:extLst>
          </p:cNvPr>
          <p:cNvSpPr/>
          <p:nvPr/>
        </p:nvSpPr>
        <p:spPr>
          <a:xfrm rot="2765514">
            <a:off x="1054659" y="1385185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F779B-F1C0-1517-5FCF-59D6C726FA4B}"/>
              </a:ext>
            </a:extLst>
          </p:cNvPr>
          <p:cNvSpPr/>
          <p:nvPr/>
        </p:nvSpPr>
        <p:spPr>
          <a:xfrm>
            <a:off x="856041" y="1218117"/>
            <a:ext cx="3479944" cy="72877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26256F-8671-1E0A-D7BA-BF243EC81A18}"/>
              </a:ext>
            </a:extLst>
          </p:cNvPr>
          <p:cNvSpPr/>
          <p:nvPr/>
        </p:nvSpPr>
        <p:spPr>
          <a:xfrm>
            <a:off x="856041" y="2271635"/>
            <a:ext cx="3473131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E97D58-CC48-DD34-5BDC-6B96ECBC4FAA}"/>
              </a:ext>
            </a:extLst>
          </p:cNvPr>
          <p:cNvSpPr/>
          <p:nvPr/>
        </p:nvSpPr>
        <p:spPr>
          <a:xfrm>
            <a:off x="877829" y="3298591"/>
            <a:ext cx="3451343" cy="69458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E1D1D-6711-6183-09D2-858901468E23}"/>
              </a:ext>
            </a:extLst>
          </p:cNvPr>
          <p:cNvSpPr/>
          <p:nvPr/>
        </p:nvSpPr>
        <p:spPr>
          <a:xfrm>
            <a:off x="869640" y="4279506"/>
            <a:ext cx="156251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3898C-FA44-032D-C073-5F4042C53C96}"/>
              </a:ext>
            </a:extLst>
          </p:cNvPr>
          <p:cNvSpPr/>
          <p:nvPr/>
        </p:nvSpPr>
        <p:spPr>
          <a:xfrm>
            <a:off x="856041" y="5299021"/>
            <a:ext cx="3464711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6F6-4AB2-17F2-4151-25F173F867B1}"/>
              </a:ext>
            </a:extLst>
          </p:cNvPr>
          <p:cNvSpPr/>
          <p:nvPr/>
        </p:nvSpPr>
        <p:spPr>
          <a:xfrm>
            <a:off x="2745430" y="4291845"/>
            <a:ext cx="1562518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C0913-E71C-1207-4485-3B7CAFFF0090}"/>
              </a:ext>
            </a:extLst>
          </p:cNvPr>
          <p:cNvSpPr/>
          <p:nvPr/>
        </p:nvSpPr>
        <p:spPr>
          <a:xfrm>
            <a:off x="6022203" y="1196403"/>
            <a:ext cx="345270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A73B8-B016-B255-E97C-3B5C7FCD553C}"/>
              </a:ext>
            </a:extLst>
          </p:cNvPr>
          <p:cNvSpPr/>
          <p:nvPr/>
        </p:nvSpPr>
        <p:spPr>
          <a:xfrm>
            <a:off x="6010198" y="2227225"/>
            <a:ext cx="3464711" cy="708510"/>
          </a:xfrm>
          <a:prstGeom prst="rect">
            <a:avLst/>
          </a:prstGeom>
          <a:noFill/>
          <a:ln w="25400" cap="rnd" cmpd="sng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51E46-4D16-610B-8A5D-763439D236C2}"/>
              </a:ext>
            </a:extLst>
          </p:cNvPr>
          <p:cNvSpPr/>
          <p:nvPr/>
        </p:nvSpPr>
        <p:spPr>
          <a:xfrm>
            <a:off x="6025431" y="3270747"/>
            <a:ext cx="3461479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B423A-A683-29FD-AC02-0C707369DD74}"/>
              </a:ext>
            </a:extLst>
          </p:cNvPr>
          <p:cNvSpPr/>
          <p:nvPr/>
        </p:nvSpPr>
        <p:spPr>
          <a:xfrm>
            <a:off x="10248899" y="3279540"/>
            <a:ext cx="1568777" cy="687703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02E91-2E4D-8A7C-BBD5-F51511ECB375}"/>
              </a:ext>
            </a:extLst>
          </p:cNvPr>
          <p:cNvSpPr/>
          <p:nvPr/>
        </p:nvSpPr>
        <p:spPr>
          <a:xfrm>
            <a:off x="5994965" y="2233959"/>
            <a:ext cx="163359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4AA1F2-7EC8-83C0-887E-C53913206A84}"/>
              </a:ext>
            </a:extLst>
          </p:cNvPr>
          <p:cNvSpPr/>
          <p:nvPr/>
        </p:nvSpPr>
        <p:spPr>
          <a:xfrm>
            <a:off x="6022200" y="4284422"/>
            <a:ext cx="3452710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C39235-F75A-ED9D-C187-5A08ECD30F4C}"/>
              </a:ext>
            </a:extLst>
          </p:cNvPr>
          <p:cNvSpPr/>
          <p:nvPr/>
        </p:nvSpPr>
        <p:spPr>
          <a:xfrm>
            <a:off x="10248900" y="4299844"/>
            <a:ext cx="1571293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32BD71-AB29-0E54-F3DD-419740E878D4}"/>
              </a:ext>
            </a:extLst>
          </p:cNvPr>
          <p:cNvSpPr/>
          <p:nvPr/>
        </p:nvSpPr>
        <p:spPr>
          <a:xfrm>
            <a:off x="6010198" y="2219721"/>
            <a:ext cx="3459887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4225AD-F87F-C844-0F5D-798239E00E31}"/>
              </a:ext>
            </a:extLst>
          </p:cNvPr>
          <p:cNvSpPr/>
          <p:nvPr/>
        </p:nvSpPr>
        <p:spPr>
          <a:xfrm>
            <a:off x="6022204" y="5290686"/>
            <a:ext cx="3447882" cy="688479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8AF5F-788F-9DF3-74F4-6BAA1E47C46A}"/>
              </a:ext>
            </a:extLst>
          </p:cNvPr>
          <p:cNvSpPr/>
          <p:nvPr/>
        </p:nvSpPr>
        <p:spPr>
          <a:xfrm>
            <a:off x="10264141" y="5291401"/>
            <a:ext cx="1553536" cy="7085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8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83A8F6-DCC9-3FAF-9A7C-96DBFA5D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0" b="6755"/>
          <a:stretch/>
        </p:blipFill>
        <p:spPr>
          <a:xfrm>
            <a:off x="715679" y="1205155"/>
            <a:ext cx="10997425" cy="549275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DCA8A15-0800-0BCD-85E6-F0C8172F5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9015776" y="1130990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roix 11">
            <a:extLst>
              <a:ext uri="{FF2B5EF4-FFF2-40B4-BE49-F238E27FC236}">
                <a16:creationId xmlns:a16="http://schemas.microsoft.com/office/drawing/2014/main" id="{476E59FA-9658-3107-DE58-D57D1E39BECC}"/>
              </a:ext>
            </a:extLst>
          </p:cNvPr>
          <p:cNvSpPr/>
          <p:nvPr/>
        </p:nvSpPr>
        <p:spPr>
          <a:xfrm rot="2765514">
            <a:off x="9011209" y="1144147"/>
            <a:ext cx="393051" cy="398756"/>
          </a:xfrm>
          <a:prstGeom prst="plus">
            <a:avLst>
              <a:gd name="adj" fmla="val 446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7E8D1E-07DE-8668-F25F-A6184420DEC3}"/>
              </a:ext>
            </a:extLst>
          </p:cNvPr>
          <p:cNvSpPr/>
          <p:nvPr/>
        </p:nvSpPr>
        <p:spPr>
          <a:xfrm>
            <a:off x="7942640" y="1641988"/>
            <a:ext cx="3652459" cy="2599811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862F7B-C7F3-C2D8-9699-01CF6DFBAF44}"/>
              </a:ext>
            </a:extLst>
          </p:cNvPr>
          <p:cNvSpPr/>
          <p:nvPr/>
        </p:nvSpPr>
        <p:spPr>
          <a:xfrm>
            <a:off x="6456739" y="5088662"/>
            <a:ext cx="4879881" cy="16262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476584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76584 w 4439860"/>
              <a:gd name="connsiteY4" fmla="*/ 19050 h 162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626258">
                <a:moveTo>
                  <a:pt x="1476584" y="19050"/>
                </a:moveTo>
                <a:lnTo>
                  <a:pt x="4439860" y="0"/>
                </a:lnTo>
                <a:lnTo>
                  <a:pt x="4439860" y="1626258"/>
                </a:lnTo>
                <a:lnTo>
                  <a:pt x="0" y="1626258"/>
                </a:lnTo>
                <a:lnTo>
                  <a:pt x="1476584" y="1905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4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Sélection des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1E8AE1-1646-9A03-3E46-8F0F71E0F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8" b="4316"/>
          <a:stretch/>
        </p:blipFill>
        <p:spPr>
          <a:xfrm>
            <a:off x="749971" y="1182619"/>
            <a:ext cx="10692058" cy="56055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C855BBC-A213-4DAD-9B6B-4F1AB38AE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64176"/>
          <a:stretch/>
        </p:blipFill>
        <p:spPr bwMode="auto">
          <a:xfrm>
            <a:off x="8787176" y="1111678"/>
            <a:ext cx="386851" cy="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B0D3D1-A598-D807-44A1-BDBE3A5AED14}"/>
              </a:ext>
            </a:extLst>
          </p:cNvPr>
          <p:cNvSpPr/>
          <p:nvPr/>
        </p:nvSpPr>
        <p:spPr>
          <a:xfrm>
            <a:off x="7814971" y="1590140"/>
            <a:ext cx="3449929" cy="1997610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D7FB6A2-97A3-43DB-0F3B-F4651CE19B3E}"/>
              </a:ext>
            </a:extLst>
          </p:cNvPr>
          <p:cNvSpPr/>
          <p:nvPr/>
        </p:nvSpPr>
        <p:spPr>
          <a:xfrm>
            <a:off x="6418640" y="5234712"/>
            <a:ext cx="4725610" cy="1562758"/>
          </a:xfrm>
          <a:custGeom>
            <a:avLst/>
            <a:gdLst>
              <a:gd name="connsiteX0" fmla="*/ 0 w 4439860"/>
              <a:gd name="connsiteY0" fmla="*/ 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0 w 4439860"/>
              <a:gd name="connsiteY4" fmla="*/ 0 h 1626258"/>
              <a:gd name="connsiteX0" fmla="*/ 12700 w 4439860"/>
              <a:gd name="connsiteY0" fmla="*/ 12446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2700 w 4439860"/>
              <a:gd name="connsiteY4" fmla="*/ 1244600 h 1626258"/>
              <a:gd name="connsiteX0" fmla="*/ 1574800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74800 w 4439860"/>
              <a:gd name="connsiteY4" fmla="*/ 19050 h 1626258"/>
              <a:gd name="connsiteX0" fmla="*/ 1515139 w 4439860"/>
              <a:gd name="connsiteY0" fmla="*/ 1905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515139 w 4439860"/>
              <a:gd name="connsiteY4" fmla="*/ 19050 h 1626258"/>
              <a:gd name="connsiteX0" fmla="*/ 1491275 w 4439860"/>
              <a:gd name="connsiteY0" fmla="*/ 63500 h 1626258"/>
              <a:gd name="connsiteX1" fmla="*/ 4439860 w 4439860"/>
              <a:gd name="connsiteY1" fmla="*/ 0 h 1626258"/>
              <a:gd name="connsiteX2" fmla="*/ 4439860 w 4439860"/>
              <a:gd name="connsiteY2" fmla="*/ 1626258 h 1626258"/>
              <a:gd name="connsiteX3" fmla="*/ 0 w 4439860"/>
              <a:gd name="connsiteY3" fmla="*/ 1626258 h 1626258"/>
              <a:gd name="connsiteX4" fmla="*/ 1491275 w 4439860"/>
              <a:gd name="connsiteY4" fmla="*/ 63500 h 1626258"/>
              <a:gd name="connsiteX0" fmla="*/ 1491275 w 4439860"/>
              <a:gd name="connsiteY0" fmla="*/ 0 h 1562758"/>
              <a:gd name="connsiteX1" fmla="*/ 4433894 w 4439860"/>
              <a:gd name="connsiteY1" fmla="*/ 0 h 1562758"/>
              <a:gd name="connsiteX2" fmla="*/ 4439860 w 4439860"/>
              <a:gd name="connsiteY2" fmla="*/ 1562758 h 1562758"/>
              <a:gd name="connsiteX3" fmla="*/ 0 w 4439860"/>
              <a:gd name="connsiteY3" fmla="*/ 1562758 h 1562758"/>
              <a:gd name="connsiteX4" fmla="*/ 1491275 w 4439860"/>
              <a:gd name="connsiteY4" fmla="*/ 0 h 156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9860" h="1562758">
                <a:moveTo>
                  <a:pt x="1491275" y="0"/>
                </a:moveTo>
                <a:lnTo>
                  <a:pt x="4433894" y="0"/>
                </a:lnTo>
                <a:cubicBezTo>
                  <a:pt x="4435883" y="520919"/>
                  <a:pt x="4437871" y="1041839"/>
                  <a:pt x="4439860" y="1562758"/>
                </a:cubicBezTo>
                <a:lnTo>
                  <a:pt x="0" y="1562758"/>
                </a:lnTo>
                <a:lnTo>
                  <a:pt x="1491275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9163"/>
                      <a:gd name="connsiteY0" fmla="*/ 0 h 1057668"/>
                      <a:gd name="connsiteX1" fmla="*/ 3869163 w 3869163"/>
                      <a:gd name="connsiteY1" fmla="*/ 0 h 1057668"/>
                      <a:gd name="connsiteX2" fmla="*/ 3869163 w 3869163"/>
                      <a:gd name="connsiteY2" fmla="*/ 1057668 h 1057668"/>
                      <a:gd name="connsiteX3" fmla="*/ 0 w 3869163"/>
                      <a:gd name="connsiteY3" fmla="*/ 1057668 h 1057668"/>
                      <a:gd name="connsiteX4" fmla="*/ 0 w 3869163"/>
                      <a:gd name="connsiteY4" fmla="*/ 0 h 1057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69163" h="1057668" extrusionOk="0">
                        <a:moveTo>
                          <a:pt x="0" y="0"/>
                        </a:moveTo>
                        <a:cubicBezTo>
                          <a:pt x="1455382" y="118645"/>
                          <a:pt x="2782548" y="116012"/>
                          <a:pt x="3869163" y="0"/>
                        </a:cubicBezTo>
                        <a:cubicBezTo>
                          <a:pt x="3828666" y="380409"/>
                          <a:pt x="3863287" y="881444"/>
                          <a:pt x="3869163" y="1057668"/>
                        </a:cubicBezTo>
                        <a:cubicBezTo>
                          <a:pt x="2509193" y="1192268"/>
                          <a:pt x="1006137" y="900472"/>
                          <a:pt x="0" y="1057668"/>
                        </a:cubicBezTo>
                        <a:cubicBezTo>
                          <a:pt x="-66671" y="739303"/>
                          <a:pt x="82723" y="3918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0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Les meilleurs modèles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C1260-8E52-761B-2357-72A4FA6F8C7B}"/>
              </a:ext>
            </a:extLst>
          </p:cNvPr>
          <p:cNvSpPr txBox="1"/>
          <p:nvPr/>
        </p:nvSpPr>
        <p:spPr>
          <a:xfrm>
            <a:off x="367972" y="1069302"/>
            <a:ext cx="5695164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Random Forest Regressor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: 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random_state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 sur test : 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Gradien Boosting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 sur test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6C2300-5719-806C-1ED0-5C323599C7B3}"/>
              </a:ext>
            </a:extLst>
          </p:cNvPr>
          <p:cNvSpPr txBox="1"/>
          <p:nvPr/>
        </p:nvSpPr>
        <p:spPr>
          <a:xfrm>
            <a:off x="5803900" y="1073819"/>
            <a:ext cx="6280150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XGB Regressor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Native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 sur test : 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44546A"/>
                </a:solidFill>
                <a:latin typeface="DIN Alternate" pitchFamily="50" charset="0"/>
              </a:rPr>
              <a:t>Keras (TensorFlow)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Vitesse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Reproductibilité :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set_random_seed()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Polyvalence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Score sur test : 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29ABB93-6ACE-BCC6-2FBB-1F54AAE28615}"/>
              </a:ext>
            </a:extLst>
          </p:cNvPr>
          <p:cNvGrpSpPr/>
          <p:nvPr/>
        </p:nvGrpSpPr>
        <p:grpSpPr>
          <a:xfrm>
            <a:off x="8045449" y="1857562"/>
            <a:ext cx="962373" cy="238473"/>
            <a:chOff x="8064499" y="2187762"/>
            <a:chExt cx="962373" cy="2384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82E0E-37B8-BC73-267F-E423242B38EE}"/>
                </a:ext>
              </a:extLst>
            </p:cNvPr>
            <p:cNvSpPr/>
            <p:nvPr/>
          </p:nvSpPr>
          <p:spPr>
            <a:xfrm>
              <a:off x="80644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106359-34B8-E20C-2DDF-17D112C41E45}"/>
                </a:ext>
              </a:extLst>
            </p:cNvPr>
            <p:cNvSpPr/>
            <p:nvPr/>
          </p:nvSpPr>
          <p:spPr>
            <a:xfrm>
              <a:off x="83057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C13F9B-B930-8243-0DAE-4A9F25D60519}"/>
                </a:ext>
              </a:extLst>
            </p:cNvPr>
            <p:cNvSpPr/>
            <p:nvPr/>
          </p:nvSpPr>
          <p:spPr>
            <a:xfrm>
              <a:off x="85470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4828D-223A-421A-AC69-C7BD61E7E92D}"/>
                </a:ext>
              </a:extLst>
            </p:cNvPr>
            <p:cNvSpPr/>
            <p:nvPr/>
          </p:nvSpPr>
          <p:spPr>
            <a:xfrm>
              <a:off x="8788399" y="2187762"/>
              <a:ext cx="238473" cy="23847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7A633C2-1B26-4CAA-004F-44521F0D6233}"/>
              </a:ext>
            </a:extLst>
          </p:cNvPr>
          <p:cNvGrpSpPr/>
          <p:nvPr/>
        </p:nvGrpSpPr>
        <p:grpSpPr>
          <a:xfrm>
            <a:off x="8045448" y="4600762"/>
            <a:ext cx="964115" cy="238784"/>
            <a:chOff x="8064498" y="4391212"/>
            <a:chExt cx="964115" cy="2387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1E6C39-B90E-E9A0-7DE3-BAC039531BF0}"/>
                </a:ext>
              </a:extLst>
            </p:cNvPr>
            <p:cNvSpPr/>
            <p:nvPr/>
          </p:nvSpPr>
          <p:spPr>
            <a:xfrm>
              <a:off x="8064498" y="4391523"/>
              <a:ext cx="238473" cy="238473"/>
            </a:xfrm>
            <a:prstGeom prst="rect">
              <a:avLst/>
            </a:prstGeom>
            <a:solidFill>
              <a:srgbClr val="F48074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9EB0E5-09DB-E8E0-12BA-322370488174}"/>
                </a:ext>
              </a:extLst>
            </p:cNvPr>
            <p:cNvSpPr/>
            <p:nvPr/>
          </p:nvSpPr>
          <p:spPr>
            <a:xfrm>
              <a:off x="83075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42C577-3393-2E14-C9BD-0ACB7DF19B5D}"/>
                </a:ext>
              </a:extLst>
            </p:cNvPr>
            <p:cNvSpPr/>
            <p:nvPr/>
          </p:nvSpPr>
          <p:spPr>
            <a:xfrm>
              <a:off x="85488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2D6AA6-3636-8A8C-5B0A-4E9D6F17F291}"/>
                </a:ext>
              </a:extLst>
            </p:cNvPr>
            <p:cNvSpPr/>
            <p:nvPr/>
          </p:nvSpPr>
          <p:spPr>
            <a:xfrm>
              <a:off x="8790140" y="439121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02B4E1F-BB35-559A-3E9F-B88BF194FE39}"/>
              </a:ext>
            </a:extLst>
          </p:cNvPr>
          <p:cNvGrpSpPr/>
          <p:nvPr/>
        </p:nvGrpSpPr>
        <p:grpSpPr>
          <a:xfrm>
            <a:off x="2609849" y="1857562"/>
            <a:ext cx="953170" cy="238473"/>
            <a:chOff x="2628899" y="2187762"/>
            <a:chExt cx="953170" cy="2384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B97C35-770C-B65F-23BC-A1455DA14950}"/>
                </a:ext>
              </a:extLst>
            </p:cNvPr>
            <p:cNvSpPr/>
            <p:nvPr/>
          </p:nvSpPr>
          <p:spPr>
            <a:xfrm>
              <a:off x="26288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181B11-CF63-1DCD-6398-C0778E2F62C7}"/>
                </a:ext>
              </a:extLst>
            </p:cNvPr>
            <p:cNvSpPr/>
            <p:nvPr/>
          </p:nvSpPr>
          <p:spPr>
            <a:xfrm>
              <a:off x="2870199" y="2187762"/>
              <a:ext cx="238473" cy="238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276A0D-AE11-6A61-93D4-7203048BD23B}"/>
                </a:ext>
              </a:extLst>
            </p:cNvPr>
            <p:cNvSpPr/>
            <p:nvPr/>
          </p:nvSpPr>
          <p:spPr>
            <a:xfrm>
              <a:off x="3110315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C1F4FA-9E4D-DE78-7F96-AA1D38EF3414}"/>
                </a:ext>
              </a:extLst>
            </p:cNvPr>
            <p:cNvSpPr/>
            <p:nvPr/>
          </p:nvSpPr>
          <p:spPr>
            <a:xfrm>
              <a:off x="3343596" y="2187762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FB0B1FBC-6A38-08F7-AAB2-2FD3FAE4A6CE}"/>
              </a:ext>
            </a:extLst>
          </p:cNvPr>
          <p:cNvGrpSpPr/>
          <p:nvPr/>
        </p:nvGrpSpPr>
        <p:grpSpPr>
          <a:xfrm>
            <a:off x="2609849" y="4600761"/>
            <a:ext cx="959546" cy="238474"/>
            <a:chOff x="2628899" y="4391211"/>
            <a:chExt cx="959546" cy="2384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053FF5-739A-D8A8-C512-FA425C5306E6}"/>
                </a:ext>
              </a:extLst>
            </p:cNvPr>
            <p:cNvSpPr/>
            <p:nvPr/>
          </p:nvSpPr>
          <p:spPr>
            <a:xfrm>
              <a:off x="26288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58225-99FA-031A-6866-9F1B2A04135E}"/>
                </a:ext>
              </a:extLst>
            </p:cNvPr>
            <p:cNvSpPr/>
            <p:nvPr/>
          </p:nvSpPr>
          <p:spPr>
            <a:xfrm>
              <a:off x="28701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6A5150-2B4A-70E1-4394-C24F0A7DFF0E}"/>
                </a:ext>
              </a:extLst>
            </p:cNvPr>
            <p:cNvSpPr/>
            <p:nvPr/>
          </p:nvSpPr>
          <p:spPr>
            <a:xfrm>
              <a:off x="3111499" y="4391212"/>
              <a:ext cx="238473" cy="2384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345E17F-A993-F224-3D5A-01A6674974BB}"/>
                </a:ext>
              </a:extLst>
            </p:cNvPr>
            <p:cNvSpPr/>
            <p:nvPr/>
          </p:nvSpPr>
          <p:spPr>
            <a:xfrm>
              <a:off x="3349972" y="4391211"/>
              <a:ext cx="238473" cy="238473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2580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96040"/>
            <a:ext cx="11952495" cy="7490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Choix du modèle final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B0216-93E9-15EF-7711-B62916A8F736}"/>
              </a:ext>
            </a:extLst>
          </p:cNvPr>
          <p:cNvSpPr/>
          <p:nvPr/>
        </p:nvSpPr>
        <p:spPr>
          <a:xfrm>
            <a:off x="1360" y="4099512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BC27A-D76B-8DBB-06EE-1BCF730E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43" y="1232148"/>
            <a:ext cx="3365499" cy="14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9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4;p33">
            <a:extLst>
              <a:ext uri="{FF2B5EF4-FFF2-40B4-BE49-F238E27FC236}">
                <a16:creationId xmlns:a16="http://schemas.microsoft.com/office/drawing/2014/main" id="{7CA6013C-C760-9AC5-7B01-4FDDD70C8BC5}"/>
              </a:ext>
            </a:extLst>
          </p:cNvPr>
          <p:cNvSpPr txBox="1">
            <a:spLocks/>
          </p:cNvSpPr>
          <p:nvPr/>
        </p:nvSpPr>
        <p:spPr>
          <a:xfrm>
            <a:off x="3431763" y="164669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5" name="Google Shape;1055;p33">
            <a:extLst>
              <a:ext uri="{FF2B5EF4-FFF2-40B4-BE49-F238E27FC236}">
                <a16:creationId xmlns:a16="http://schemas.microsoft.com/office/drawing/2014/main" id="{7094B975-4C71-9806-5F37-8405F45A5C30}"/>
              </a:ext>
            </a:extLst>
          </p:cNvPr>
          <p:cNvSpPr txBox="1">
            <a:spLocks/>
          </p:cNvSpPr>
          <p:nvPr/>
        </p:nvSpPr>
        <p:spPr>
          <a:xfrm>
            <a:off x="3431763" y="249494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sp>
        <p:nvSpPr>
          <p:cNvPr id="6" name="Google Shape;1056;p33">
            <a:extLst>
              <a:ext uri="{FF2B5EF4-FFF2-40B4-BE49-F238E27FC236}">
                <a16:creationId xmlns:a16="http://schemas.microsoft.com/office/drawing/2014/main" id="{8A2D9455-6F47-DC36-6054-D433CC995500}"/>
              </a:ext>
            </a:extLst>
          </p:cNvPr>
          <p:cNvSpPr txBox="1">
            <a:spLocks/>
          </p:cNvSpPr>
          <p:nvPr/>
        </p:nvSpPr>
        <p:spPr>
          <a:xfrm>
            <a:off x="3431763" y="3282240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sp>
        <p:nvSpPr>
          <p:cNvPr id="7" name="Google Shape;1057;p33">
            <a:extLst>
              <a:ext uri="{FF2B5EF4-FFF2-40B4-BE49-F238E27FC236}">
                <a16:creationId xmlns:a16="http://schemas.microsoft.com/office/drawing/2014/main" id="{0540A39A-BBBD-F9E1-8CF8-9923342B7676}"/>
              </a:ext>
            </a:extLst>
          </p:cNvPr>
          <p:cNvSpPr txBox="1">
            <a:spLocks/>
          </p:cNvSpPr>
          <p:nvPr/>
        </p:nvSpPr>
        <p:spPr>
          <a:xfrm>
            <a:off x="3431763" y="4107635"/>
            <a:ext cx="1152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dirty="0">
                <a:solidFill>
                  <a:srgbClr val="8181FF"/>
                </a:solidFill>
                <a:latin typeface="DIN Black" pitchFamily="50" charset="0"/>
              </a:rPr>
              <a:t>04</a:t>
            </a:r>
          </a:p>
        </p:txBody>
      </p:sp>
      <p:sp>
        <p:nvSpPr>
          <p:cNvPr id="8" name="Google Shape;1058;p33">
            <a:extLst>
              <a:ext uri="{FF2B5EF4-FFF2-40B4-BE49-F238E27FC236}">
                <a16:creationId xmlns:a16="http://schemas.microsoft.com/office/drawing/2014/main" id="{C99A6981-D4F2-9936-C870-98A78C22C1AD}"/>
              </a:ext>
            </a:extLst>
          </p:cNvPr>
          <p:cNvSpPr txBox="1">
            <a:spLocks/>
          </p:cNvSpPr>
          <p:nvPr/>
        </p:nvSpPr>
        <p:spPr>
          <a:xfrm>
            <a:off x="4495862" y="1646390"/>
            <a:ext cx="5397438" cy="448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Rappel de la mission</a:t>
            </a:r>
          </a:p>
        </p:txBody>
      </p:sp>
      <p:sp>
        <p:nvSpPr>
          <p:cNvPr id="9" name="Google Shape;1059;p33">
            <a:extLst>
              <a:ext uri="{FF2B5EF4-FFF2-40B4-BE49-F238E27FC236}">
                <a16:creationId xmlns:a16="http://schemas.microsoft.com/office/drawing/2014/main" id="{FE3FF516-EEAA-4F53-FEBF-6A36ABF649C4}"/>
              </a:ext>
            </a:extLst>
          </p:cNvPr>
          <p:cNvSpPr txBox="1">
            <a:spLocks/>
          </p:cNvSpPr>
          <p:nvPr/>
        </p:nvSpPr>
        <p:spPr>
          <a:xfrm>
            <a:off x="4495862" y="3288290"/>
            <a:ext cx="57212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Exploration des données</a:t>
            </a:r>
          </a:p>
        </p:txBody>
      </p:sp>
      <p:sp>
        <p:nvSpPr>
          <p:cNvPr id="10" name="Google Shape;1060;p33">
            <a:extLst>
              <a:ext uri="{FF2B5EF4-FFF2-40B4-BE49-F238E27FC236}">
                <a16:creationId xmlns:a16="http://schemas.microsoft.com/office/drawing/2014/main" id="{747D96B3-DE1B-9953-B3D2-2D93D22177B2}"/>
              </a:ext>
            </a:extLst>
          </p:cNvPr>
          <p:cNvSpPr txBox="1">
            <a:spLocks/>
          </p:cNvSpPr>
          <p:nvPr/>
        </p:nvSpPr>
        <p:spPr>
          <a:xfrm>
            <a:off x="4495862" y="2489565"/>
            <a:ext cx="681348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Préparation des données</a:t>
            </a:r>
          </a:p>
        </p:txBody>
      </p:sp>
      <p:sp>
        <p:nvSpPr>
          <p:cNvPr id="11" name="Google Shape;1061;p33">
            <a:extLst>
              <a:ext uri="{FF2B5EF4-FFF2-40B4-BE49-F238E27FC236}">
                <a16:creationId xmlns:a16="http://schemas.microsoft.com/office/drawing/2014/main" id="{FA3CEA0F-E2D3-8E0E-C913-5B4E9516CFF7}"/>
              </a:ext>
            </a:extLst>
          </p:cNvPr>
          <p:cNvSpPr txBox="1">
            <a:spLocks/>
          </p:cNvSpPr>
          <p:nvPr/>
        </p:nvSpPr>
        <p:spPr>
          <a:xfrm>
            <a:off x="4495862" y="4106065"/>
            <a:ext cx="5079937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Choix du modèle</a:t>
            </a:r>
          </a:p>
        </p:txBody>
      </p:sp>
      <p:sp>
        <p:nvSpPr>
          <p:cNvPr id="12" name="Google Shape;1062;p33">
            <a:extLst>
              <a:ext uri="{FF2B5EF4-FFF2-40B4-BE49-F238E27FC236}">
                <a16:creationId xmlns:a16="http://schemas.microsoft.com/office/drawing/2014/main" id="{A10ACACA-0835-FA57-2188-4EED7D72B149}"/>
              </a:ext>
            </a:extLst>
          </p:cNvPr>
          <p:cNvSpPr/>
          <p:nvPr/>
        </p:nvSpPr>
        <p:spPr>
          <a:xfrm>
            <a:off x="2398074" y="4012742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63;p33">
            <a:extLst>
              <a:ext uri="{FF2B5EF4-FFF2-40B4-BE49-F238E27FC236}">
                <a16:creationId xmlns:a16="http://schemas.microsoft.com/office/drawing/2014/main" id="{E5811A46-65AD-2ED0-7581-A52D6F381C8E}"/>
              </a:ext>
            </a:extLst>
          </p:cNvPr>
          <p:cNvSpPr/>
          <p:nvPr/>
        </p:nvSpPr>
        <p:spPr>
          <a:xfrm>
            <a:off x="2400286" y="2392076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64;p33">
            <a:extLst>
              <a:ext uri="{FF2B5EF4-FFF2-40B4-BE49-F238E27FC236}">
                <a16:creationId xmlns:a16="http://schemas.microsoft.com/office/drawing/2014/main" id="{87D0D738-A076-ECE0-36A8-D54450CD5CA0}"/>
              </a:ext>
            </a:extLst>
          </p:cNvPr>
          <p:cNvSpPr/>
          <p:nvPr/>
        </p:nvSpPr>
        <p:spPr>
          <a:xfrm>
            <a:off x="2400363" y="3189681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66;p33">
            <a:extLst>
              <a:ext uri="{FF2B5EF4-FFF2-40B4-BE49-F238E27FC236}">
                <a16:creationId xmlns:a16="http://schemas.microsoft.com/office/drawing/2014/main" id="{AE7C9DAD-5C46-05D1-638D-7D838398AD8A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085374" y="4356392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067;p33">
            <a:extLst>
              <a:ext uri="{FF2B5EF4-FFF2-40B4-BE49-F238E27FC236}">
                <a16:creationId xmlns:a16="http://schemas.microsoft.com/office/drawing/2014/main" id="{E77F190D-BACE-F69F-9F91-60D3BA58612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087586" y="2735726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" name="Google Shape;1068;p33">
            <a:extLst>
              <a:ext uri="{FF2B5EF4-FFF2-40B4-BE49-F238E27FC236}">
                <a16:creationId xmlns:a16="http://schemas.microsoft.com/office/drawing/2014/main" id="{4D50DB02-29A8-F7A5-0E1F-1EB7935C914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087663" y="3533331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1057;p33">
            <a:extLst>
              <a:ext uri="{FF2B5EF4-FFF2-40B4-BE49-F238E27FC236}">
                <a16:creationId xmlns:a16="http://schemas.microsoft.com/office/drawing/2014/main" id="{F4EBB1B7-2801-C1DF-268A-E1CEF53782B1}"/>
              </a:ext>
            </a:extLst>
          </p:cNvPr>
          <p:cNvSpPr txBox="1">
            <a:spLocks/>
          </p:cNvSpPr>
          <p:nvPr/>
        </p:nvSpPr>
        <p:spPr>
          <a:xfrm>
            <a:off x="3431613" y="4951574"/>
            <a:ext cx="1152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bounded ExtraBold"/>
              <a:buNone/>
              <a:defRPr sz="2500" b="1" i="0" u="none" strike="noStrike" cap="none">
                <a:solidFill>
                  <a:schemeClr val="lt2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400" b="0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sp>
        <p:nvSpPr>
          <p:cNvPr id="24" name="Google Shape;1065;p33">
            <a:extLst>
              <a:ext uri="{FF2B5EF4-FFF2-40B4-BE49-F238E27FC236}">
                <a16:creationId xmlns:a16="http://schemas.microsoft.com/office/drawing/2014/main" id="{AF480D22-0D42-0413-72B8-5672D42F84D2}"/>
              </a:ext>
            </a:extLst>
          </p:cNvPr>
          <p:cNvSpPr/>
          <p:nvPr/>
        </p:nvSpPr>
        <p:spPr>
          <a:xfrm>
            <a:off x="2400363" y="1555284"/>
            <a:ext cx="687300" cy="687300"/>
          </a:xfrm>
          <a:prstGeom prst="ellipse">
            <a:avLst/>
          </a:prstGeom>
          <a:solidFill>
            <a:srgbClr val="3A3939">
              <a:alpha val="1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1069;p33">
            <a:extLst>
              <a:ext uri="{FF2B5EF4-FFF2-40B4-BE49-F238E27FC236}">
                <a16:creationId xmlns:a16="http://schemas.microsoft.com/office/drawing/2014/main" id="{291CD8FE-C70E-105F-382C-E19815617B3A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087663" y="1898934"/>
            <a:ext cx="3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" name="Google Shape;1070;p33">
            <a:extLst>
              <a:ext uri="{FF2B5EF4-FFF2-40B4-BE49-F238E27FC236}">
                <a16:creationId xmlns:a16="http://schemas.microsoft.com/office/drawing/2014/main" id="{9000EFEB-25E6-5387-1202-09C8C089BE16}"/>
              </a:ext>
            </a:extLst>
          </p:cNvPr>
          <p:cNvSpPr/>
          <p:nvPr/>
        </p:nvSpPr>
        <p:spPr>
          <a:xfrm>
            <a:off x="2344995" y="1702758"/>
            <a:ext cx="106" cy="954"/>
          </a:xfrm>
          <a:custGeom>
            <a:avLst/>
            <a:gdLst/>
            <a:ahLst/>
            <a:cxnLst/>
            <a:rect l="l" t="t" r="r" b="b"/>
            <a:pathLst>
              <a:path w="1" h="9" extrusionOk="0">
                <a:moveTo>
                  <a:pt x="1" y="9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630;p65">
            <a:extLst>
              <a:ext uri="{FF2B5EF4-FFF2-40B4-BE49-F238E27FC236}">
                <a16:creationId xmlns:a16="http://schemas.microsoft.com/office/drawing/2014/main" id="{32A91653-C6E0-7586-625B-7CDAE0039A66}"/>
              </a:ext>
            </a:extLst>
          </p:cNvPr>
          <p:cNvGrpSpPr/>
          <p:nvPr/>
        </p:nvGrpSpPr>
        <p:grpSpPr>
          <a:xfrm>
            <a:off x="2566883" y="3351072"/>
            <a:ext cx="353145" cy="351998"/>
            <a:chOff x="852385" y="1510916"/>
            <a:chExt cx="353145" cy="351998"/>
          </a:xfrm>
          <a:solidFill>
            <a:schemeClr val="tx1"/>
          </a:solidFill>
        </p:grpSpPr>
        <p:sp>
          <p:nvSpPr>
            <p:cNvPr id="28" name="Google Shape;10631;p65">
              <a:extLst>
                <a:ext uri="{FF2B5EF4-FFF2-40B4-BE49-F238E27FC236}">
                  <a16:creationId xmlns:a16="http://schemas.microsoft.com/office/drawing/2014/main" id="{D2CC6D7A-C4F4-F7A6-494D-212E9B2D87EC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32;p65">
              <a:extLst>
                <a:ext uri="{FF2B5EF4-FFF2-40B4-BE49-F238E27FC236}">
                  <a16:creationId xmlns:a16="http://schemas.microsoft.com/office/drawing/2014/main" id="{64295C84-7A23-6AA6-6F25-D1D32DD4B920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33;p65">
              <a:extLst>
                <a:ext uri="{FF2B5EF4-FFF2-40B4-BE49-F238E27FC236}">
                  <a16:creationId xmlns:a16="http://schemas.microsoft.com/office/drawing/2014/main" id="{672CF428-4612-509E-2E88-838EA69B3395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2084;p67">
            <a:extLst>
              <a:ext uri="{FF2B5EF4-FFF2-40B4-BE49-F238E27FC236}">
                <a16:creationId xmlns:a16="http://schemas.microsoft.com/office/drawing/2014/main" id="{EAD23AAE-C47A-6901-8914-FA546BAC5B6F}"/>
              </a:ext>
            </a:extLst>
          </p:cNvPr>
          <p:cNvGrpSpPr/>
          <p:nvPr/>
        </p:nvGrpSpPr>
        <p:grpSpPr>
          <a:xfrm>
            <a:off x="2548287" y="2594883"/>
            <a:ext cx="370814" cy="307359"/>
            <a:chOff x="1737258" y="1988371"/>
            <a:chExt cx="370814" cy="307359"/>
          </a:xfrm>
          <a:solidFill>
            <a:schemeClr val="tx1"/>
          </a:solidFill>
        </p:grpSpPr>
        <p:sp>
          <p:nvSpPr>
            <p:cNvPr id="32" name="Google Shape;12085;p67">
              <a:extLst>
                <a:ext uri="{FF2B5EF4-FFF2-40B4-BE49-F238E27FC236}">
                  <a16:creationId xmlns:a16="http://schemas.microsoft.com/office/drawing/2014/main" id="{A53C3ABD-E7F8-0566-80F9-372284AC2B7D}"/>
                </a:ext>
              </a:extLst>
            </p:cNvPr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86;p67">
              <a:extLst>
                <a:ext uri="{FF2B5EF4-FFF2-40B4-BE49-F238E27FC236}">
                  <a16:creationId xmlns:a16="http://schemas.microsoft.com/office/drawing/2014/main" id="{C55CDD12-AF69-EC65-C428-34D7D717F45E}"/>
                </a:ext>
              </a:extLst>
            </p:cNvPr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87;p67">
              <a:extLst>
                <a:ext uri="{FF2B5EF4-FFF2-40B4-BE49-F238E27FC236}">
                  <a16:creationId xmlns:a16="http://schemas.microsoft.com/office/drawing/2014/main" id="{12D35B18-3E6E-1FB3-611D-C58FBFCB2A5D}"/>
                </a:ext>
              </a:extLst>
            </p:cNvPr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88;p67">
              <a:extLst>
                <a:ext uri="{FF2B5EF4-FFF2-40B4-BE49-F238E27FC236}">
                  <a16:creationId xmlns:a16="http://schemas.microsoft.com/office/drawing/2014/main" id="{724BF3B7-484D-24A4-445C-38610FA338D3}"/>
                </a:ext>
              </a:extLst>
            </p:cNvPr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27;p64">
            <a:extLst>
              <a:ext uri="{FF2B5EF4-FFF2-40B4-BE49-F238E27FC236}">
                <a16:creationId xmlns:a16="http://schemas.microsoft.com/office/drawing/2014/main" id="{0095FC64-2650-E462-60C4-0DE74C265B92}"/>
              </a:ext>
            </a:extLst>
          </p:cNvPr>
          <p:cNvGrpSpPr/>
          <p:nvPr/>
        </p:nvGrpSpPr>
        <p:grpSpPr>
          <a:xfrm>
            <a:off x="2536726" y="4175472"/>
            <a:ext cx="370930" cy="370549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37" name="Google Shape;10028;p64">
              <a:extLst>
                <a:ext uri="{FF2B5EF4-FFF2-40B4-BE49-F238E27FC236}">
                  <a16:creationId xmlns:a16="http://schemas.microsoft.com/office/drawing/2014/main" id="{2817F159-6E00-291B-7061-444F0AD3EB82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29;p64">
              <a:extLst>
                <a:ext uri="{FF2B5EF4-FFF2-40B4-BE49-F238E27FC236}">
                  <a16:creationId xmlns:a16="http://schemas.microsoft.com/office/drawing/2014/main" id="{D2FDB6EF-4AF6-9851-79F3-2AF62470993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30;p64">
              <a:extLst>
                <a:ext uri="{FF2B5EF4-FFF2-40B4-BE49-F238E27FC236}">
                  <a16:creationId xmlns:a16="http://schemas.microsoft.com/office/drawing/2014/main" id="{E91CFCDC-9DDC-2358-D53C-2BD77D81A26A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31;p64">
              <a:extLst>
                <a:ext uri="{FF2B5EF4-FFF2-40B4-BE49-F238E27FC236}">
                  <a16:creationId xmlns:a16="http://schemas.microsoft.com/office/drawing/2014/main" id="{40A60B2B-E198-2957-305F-003BD4DFA7C8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2;p64">
              <a:extLst>
                <a:ext uri="{FF2B5EF4-FFF2-40B4-BE49-F238E27FC236}">
                  <a16:creationId xmlns:a16="http://schemas.microsoft.com/office/drawing/2014/main" id="{AAE66B75-D948-BDC1-6450-1A161CCD567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33;p64">
              <a:extLst>
                <a:ext uri="{FF2B5EF4-FFF2-40B4-BE49-F238E27FC236}">
                  <a16:creationId xmlns:a16="http://schemas.microsoft.com/office/drawing/2014/main" id="{63E8D087-68E2-C4CF-88F6-4EC82E700A0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0784;p66">
            <a:extLst>
              <a:ext uri="{FF2B5EF4-FFF2-40B4-BE49-F238E27FC236}">
                <a16:creationId xmlns:a16="http://schemas.microsoft.com/office/drawing/2014/main" id="{C99E529C-4273-02D6-E2CE-9F8590D07548}"/>
              </a:ext>
            </a:extLst>
          </p:cNvPr>
          <p:cNvGrpSpPr/>
          <p:nvPr/>
        </p:nvGrpSpPr>
        <p:grpSpPr>
          <a:xfrm>
            <a:off x="2618183" y="1709667"/>
            <a:ext cx="251660" cy="350166"/>
            <a:chOff x="910723" y="1508212"/>
            <a:chExt cx="251660" cy="350166"/>
          </a:xfrm>
          <a:solidFill>
            <a:schemeClr val="tx1"/>
          </a:solidFill>
        </p:grpSpPr>
        <p:sp>
          <p:nvSpPr>
            <p:cNvPr id="44" name="Google Shape;10785;p66">
              <a:extLst>
                <a:ext uri="{FF2B5EF4-FFF2-40B4-BE49-F238E27FC236}">
                  <a16:creationId xmlns:a16="http://schemas.microsoft.com/office/drawing/2014/main" id="{22805A6D-DA30-DC0F-81F6-877E3DBC69FE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86;p66">
              <a:extLst>
                <a:ext uri="{FF2B5EF4-FFF2-40B4-BE49-F238E27FC236}">
                  <a16:creationId xmlns:a16="http://schemas.microsoft.com/office/drawing/2014/main" id="{FB9ACD00-1219-1A29-10A1-FDB7495CD8FF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87;p66">
              <a:extLst>
                <a:ext uri="{FF2B5EF4-FFF2-40B4-BE49-F238E27FC236}">
                  <a16:creationId xmlns:a16="http://schemas.microsoft.com/office/drawing/2014/main" id="{3ACC081A-EDDE-9231-072D-7042BA29BFC4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88;p66">
              <a:extLst>
                <a:ext uri="{FF2B5EF4-FFF2-40B4-BE49-F238E27FC236}">
                  <a16:creationId xmlns:a16="http://schemas.microsoft.com/office/drawing/2014/main" id="{675CDE18-A8EE-458B-DE37-8A79513B533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89;p66">
              <a:extLst>
                <a:ext uri="{FF2B5EF4-FFF2-40B4-BE49-F238E27FC236}">
                  <a16:creationId xmlns:a16="http://schemas.microsoft.com/office/drawing/2014/main" id="{93260C24-B4A3-094D-739E-3186DD6D117D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90;p66">
              <a:extLst>
                <a:ext uri="{FF2B5EF4-FFF2-40B4-BE49-F238E27FC236}">
                  <a16:creationId xmlns:a16="http://schemas.microsoft.com/office/drawing/2014/main" id="{2FD79FE1-7B99-D224-AF78-DE029EC14DE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91;p66">
              <a:extLst>
                <a:ext uri="{FF2B5EF4-FFF2-40B4-BE49-F238E27FC236}">
                  <a16:creationId xmlns:a16="http://schemas.microsoft.com/office/drawing/2014/main" id="{D603C317-ED2F-9966-0690-DABC9D4C6FB4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2;p66">
              <a:extLst>
                <a:ext uri="{FF2B5EF4-FFF2-40B4-BE49-F238E27FC236}">
                  <a16:creationId xmlns:a16="http://schemas.microsoft.com/office/drawing/2014/main" id="{CE354B09-FA1D-FA9A-3B42-1A040F796628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93;p66">
              <a:extLst>
                <a:ext uri="{FF2B5EF4-FFF2-40B4-BE49-F238E27FC236}">
                  <a16:creationId xmlns:a16="http://schemas.microsoft.com/office/drawing/2014/main" id="{628569F2-2DF0-F66F-CF32-40DD477CCFD5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94;p66">
              <a:extLst>
                <a:ext uri="{FF2B5EF4-FFF2-40B4-BE49-F238E27FC236}">
                  <a16:creationId xmlns:a16="http://schemas.microsoft.com/office/drawing/2014/main" id="{F3167709-EF1A-2B5A-AECD-69131FF154D1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95;p66">
              <a:extLst>
                <a:ext uri="{FF2B5EF4-FFF2-40B4-BE49-F238E27FC236}">
                  <a16:creationId xmlns:a16="http://schemas.microsoft.com/office/drawing/2014/main" id="{8C19DB14-523D-0FD3-D5D0-F4EB96832807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96;p66">
              <a:extLst>
                <a:ext uri="{FF2B5EF4-FFF2-40B4-BE49-F238E27FC236}">
                  <a16:creationId xmlns:a16="http://schemas.microsoft.com/office/drawing/2014/main" id="{4328CE4E-485A-B7B6-E559-42B85E4E355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97;p66">
              <a:extLst>
                <a:ext uri="{FF2B5EF4-FFF2-40B4-BE49-F238E27FC236}">
                  <a16:creationId xmlns:a16="http://schemas.microsoft.com/office/drawing/2014/main" id="{98E19396-C180-5EE5-27CE-6CB6C4895FDB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98;p66">
              <a:extLst>
                <a:ext uri="{FF2B5EF4-FFF2-40B4-BE49-F238E27FC236}">
                  <a16:creationId xmlns:a16="http://schemas.microsoft.com/office/drawing/2014/main" id="{B0F4459B-51D1-6799-7E62-A08D521B602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99;p66">
              <a:extLst>
                <a:ext uri="{FF2B5EF4-FFF2-40B4-BE49-F238E27FC236}">
                  <a16:creationId xmlns:a16="http://schemas.microsoft.com/office/drawing/2014/main" id="{C6956CFC-7FCF-87A6-F904-2AF629E890B1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800;p66">
              <a:extLst>
                <a:ext uri="{FF2B5EF4-FFF2-40B4-BE49-F238E27FC236}">
                  <a16:creationId xmlns:a16="http://schemas.microsoft.com/office/drawing/2014/main" id="{E916CEED-3E82-D2D2-F7B2-3CB012690003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01;p66">
              <a:extLst>
                <a:ext uri="{FF2B5EF4-FFF2-40B4-BE49-F238E27FC236}">
                  <a16:creationId xmlns:a16="http://schemas.microsoft.com/office/drawing/2014/main" id="{99572885-6565-611B-DB17-66BB35BB91D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1061;p33">
            <a:extLst>
              <a:ext uri="{FF2B5EF4-FFF2-40B4-BE49-F238E27FC236}">
                <a16:creationId xmlns:a16="http://schemas.microsoft.com/office/drawing/2014/main" id="{B2E53EFC-71BA-7234-354D-9927A83C458B}"/>
              </a:ext>
            </a:extLst>
          </p:cNvPr>
          <p:cNvSpPr txBox="1">
            <a:spLocks/>
          </p:cNvSpPr>
          <p:nvPr/>
        </p:nvSpPr>
        <p:spPr>
          <a:xfrm>
            <a:off x="4495862" y="4959777"/>
            <a:ext cx="6394388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3600" b="1" dirty="0">
                <a:solidFill>
                  <a:srgbClr val="44546A"/>
                </a:solidFill>
                <a:latin typeface="DIN Alternate" pitchFamily="50" charset="0"/>
              </a:rPr>
              <a:t>Conclusion et perspectives</a:t>
            </a:r>
          </a:p>
        </p:txBody>
      </p:sp>
      <p:sp>
        <p:nvSpPr>
          <p:cNvPr id="62" name="Google Shape;2493;p37">
            <a:extLst>
              <a:ext uri="{FF2B5EF4-FFF2-40B4-BE49-F238E27FC236}">
                <a16:creationId xmlns:a16="http://schemas.microsoft.com/office/drawing/2014/main" id="{5659BAF3-2CA7-70EF-4630-46B0A056F0E8}"/>
              </a:ext>
            </a:extLst>
          </p:cNvPr>
          <p:cNvSpPr txBox="1">
            <a:spLocks/>
          </p:cNvSpPr>
          <p:nvPr/>
        </p:nvSpPr>
        <p:spPr>
          <a:xfrm>
            <a:off x="450129" y="371091"/>
            <a:ext cx="3684752" cy="624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fr-FR" sz="4000" dirty="0">
                <a:solidFill>
                  <a:srgbClr val="44546A"/>
                </a:solidFill>
                <a:latin typeface="DIN BlackAlternate" pitchFamily="50" charset="0"/>
              </a:rPr>
              <a:t>Sommaire</a:t>
            </a:r>
            <a:endParaRPr lang="fr-FR" sz="4000" dirty="0">
              <a:solidFill>
                <a:srgbClr val="4472C4"/>
              </a:solidFill>
              <a:latin typeface="DIN BlackAlternate" pitchFamily="50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F93AEB8-57B6-B12B-6923-6A4941A1607C}"/>
              </a:ext>
            </a:extLst>
          </p:cNvPr>
          <p:cNvGrpSpPr/>
          <p:nvPr/>
        </p:nvGrpSpPr>
        <p:grpSpPr>
          <a:xfrm>
            <a:off x="2341892" y="4862903"/>
            <a:ext cx="1086468" cy="687300"/>
            <a:chOff x="490386" y="2557632"/>
            <a:chExt cx="1086468" cy="687300"/>
          </a:xfrm>
        </p:grpSpPr>
        <p:sp>
          <p:nvSpPr>
            <p:cNvPr id="15" name="Google Shape;1065;p33">
              <a:extLst>
                <a:ext uri="{FF2B5EF4-FFF2-40B4-BE49-F238E27FC236}">
                  <a16:creationId xmlns:a16="http://schemas.microsoft.com/office/drawing/2014/main" id="{DB17A3FB-29C7-AEC3-6AC5-A13F3F59A971}"/>
                </a:ext>
              </a:extLst>
            </p:cNvPr>
            <p:cNvSpPr/>
            <p:nvPr/>
          </p:nvSpPr>
          <p:spPr>
            <a:xfrm>
              <a:off x="545754" y="2557632"/>
              <a:ext cx="687300" cy="687300"/>
            </a:xfrm>
            <a:prstGeom prst="ellipse">
              <a:avLst/>
            </a:prstGeom>
            <a:solidFill>
              <a:srgbClr val="3A3939">
                <a:alpha val="1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069;p33">
              <a:extLst>
                <a:ext uri="{FF2B5EF4-FFF2-40B4-BE49-F238E27FC236}">
                  <a16:creationId xmlns:a16="http://schemas.microsoft.com/office/drawing/2014/main" id="{DC3A275C-6B2C-FB91-285F-D85DE3454336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233054" y="2901282"/>
              <a:ext cx="3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0" name="Google Shape;1070;p33">
              <a:extLst>
                <a:ext uri="{FF2B5EF4-FFF2-40B4-BE49-F238E27FC236}">
                  <a16:creationId xmlns:a16="http://schemas.microsoft.com/office/drawing/2014/main" id="{CE42AA65-2A09-6871-5049-EA428EFC7ED4}"/>
                </a:ext>
              </a:extLst>
            </p:cNvPr>
            <p:cNvSpPr/>
            <p:nvPr/>
          </p:nvSpPr>
          <p:spPr>
            <a:xfrm>
              <a:off x="490386" y="2705106"/>
              <a:ext cx="106" cy="95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" name="Google Shape;10375;p65">
              <a:extLst>
                <a:ext uri="{FF2B5EF4-FFF2-40B4-BE49-F238E27FC236}">
                  <a16:creationId xmlns:a16="http://schemas.microsoft.com/office/drawing/2014/main" id="{AB1E7B30-78B2-7072-534C-FA474AEDBE32}"/>
                </a:ext>
              </a:extLst>
            </p:cNvPr>
            <p:cNvSpPr/>
            <p:nvPr/>
          </p:nvSpPr>
          <p:spPr>
            <a:xfrm flipH="1">
              <a:off x="679403" y="2721107"/>
              <a:ext cx="398230" cy="385173"/>
            </a:xfrm>
            <a:custGeom>
              <a:avLst/>
              <a:gdLst/>
              <a:ahLst/>
              <a:cxnLst/>
              <a:rect l="l" t="t" r="r" b="b"/>
              <a:pathLst>
                <a:path w="11407" h="11033" extrusionOk="0">
                  <a:moveTo>
                    <a:pt x="1698" y="1130"/>
                  </a:moveTo>
                  <a:cubicBezTo>
                    <a:pt x="1739" y="1130"/>
                    <a:pt x="1780" y="1133"/>
                    <a:pt x="1822" y="1137"/>
                  </a:cubicBezTo>
                  <a:lnTo>
                    <a:pt x="1143" y="3626"/>
                  </a:lnTo>
                  <a:cubicBezTo>
                    <a:pt x="643" y="3423"/>
                    <a:pt x="357" y="2852"/>
                    <a:pt x="512" y="2316"/>
                  </a:cubicBezTo>
                  <a:lnTo>
                    <a:pt x="607" y="1959"/>
                  </a:lnTo>
                  <a:cubicBezTo>
                    <a:pt x="750" y="1453"/>
                    <a:pt x="1207" y="1130"/>
                    <a:pt x="1698" y="1130"/>
                  </a:cubicBezTo>
                  <a:close/>
                  <a:moveTo>
                    <a:pt x="2641" y="304"/>
                  </a:moveTo>
                  <a:cubicBezTo>
                    <a:pt x="2755" y="304"/>
                    <a:pt x="2867" y="357"/>
                    <a:pt x="2929" y="471"/>
                  </a:cubicBezTo>
                  <a:cubicBezTo>
                    <a:pt x="2977" y="542"/>
                    <a:pt x="2989" y="649"/>
                    <a:pt x="2965" y="732"/>
                  </a:cubicBezTo>
                  <a:lnTo>
                    <a:pt x="1941" y="4566"/>
                  </a:lnTo>
                  <a:cubicBezTo>
                    <a:pt x="1905" y="4650"/>
                    <a:pt x="1846" y="4733"/>
                    <a:pt x="1774" y="4769"/>
                  </a:cubicBezTo>
                  <a:cubicBezTo>
                    <a:pt x="1719" y="4806"/>
                    <a:pt x="1659" y="4822"/>
                    <a:pt x="1601" y="4822"/>
                  </a:cubicBezTo>
                  <a:cubicBezTo>
                    <a:pt x="1396" y="4822"/>
                    <a:pt x="1207" y="4619"/>
                    <a:pt x="1262" y="4388"/>
                  </a:cubicBezTo>
                  <a:cubicBezTo>
                    <a:pt x="1310" y="4209"/>
                    <a:pt x="2215" y="828"/>
                    <a:pt x="2298" y="566"/>
                  </a:cubicBezTo>
                  <a:cubicBezTo>
                    <a:pt x="2339" y="397"/>
                    <a:pt x="2491" y="304"/>
                    <a:pt x="2641" y="304"/>
                  </a:cubicBezTo>
                  <a:close/>
                  <a:moveTo>
                    <a:pt x="8751" y="3792"/>
                  </a:moveTo>
                  <a:lnTo>
                    <a:pt x="10168" y="4173"/>
                  </a:lnTo>
                  <a:lnTo>
                    <a:pt x="9894" y="5185"/>
                  </a:lnTo>
                  <a:lnTo>
                    <a:pt x="8489" y="4804"/>
                  </a:lnTo>
                  <a:cubicBezTo>
                    <a:pt x="8525" y="4614"/>
                    <a:pt x="8704" y="3983"/>
                    <a:pt x="8751" y="3792"/>
                  </a:cubicBezTo>
                  <a:close/>
                  <a:moveTo>
                    <a:pt x="10789" y="3812"/>
                  </a:moveTo>
                  <a:cubicBezTo>
                    <a:pt x="10804" y="3812"/>
                    <a:pt x="10819" y="3813"/>
                    <a:pt x="10835" y="3816"/>
                  </a:cubicBezTo>
                  <a:cubicBezTo>
                    <a:pt x="10954" y="3852"/>
                    <a:pt x="11025" y="3971"/>
                    <a:pt x="11001" y="4090"/>
                  </a:cubicBezTo>
                  <a:lnTo>
                    <a:pt x="10573" y="5662"/>
                  </a:lnTo>
                  <a:cubicBezTo>
                    <a:pt x="10542" y="5765"/>
                    <a:pt x="10447" y="5833"/>
                    <a:pt x="10345" y="5833"/>
                  </a:cubicBezTo>
                  <a:cubicBezTo>
                    <a:pt x="10330" y="5833"/>
                    <a:pt x="10314" y="5831"/>
                    <a:pt x="10299" y="5828"/>
                  </a:cubicBezTo>
                  <a:cubicBezTo>
                    <a:pt x="10180" y="5805"/>
                    <a:pt x="10120" y="5626"/>
                    <a:pt x="10132" y="5566"/>
                  </a:cubicBezTo>
                  <a:cubicBezTo>
                    <a:pt x="10179" y="5391"/>
                    <a:pt x="10560" y="3982"/>
                    <a:pt x="10573" y="3982"/>
                  </a:cubicBezTo>
                  <a:cubicBezTo>
                    <a:pt x="10573" y="3982"/>
                    <a:pt x="10573" y="3982"/>
                    <a:pt x="10573" y="3983"/>
                  </a:cubicBezTo>
                  <a:cubicBezTo>
                    <a:pt x="10594" y="3879"/>
                    <a:pt x="10687" y="3812"/>
                    <a:pt x="10789" y="3812"/>
                  </a:cubicBezTo>
                  <a:close/>
                  <a:moveTo>
                    <a:pt x="4679" y="4983"/>
                  </a:moveTo>
                  <a:lnTo>
                    <a:pt x="6799" y="5447"/>
                  </a:lnTo>
                  <a:lnTo>
                    <a:pt x="6799" y="5924"/>
                  </a:lnTo>
                  <a:cubicBezTo>
                    <a:pt x="6799" y="6245"/>
                    <a:pt x="6537" y="6531"/>
                    <a:pt x="6191" y="6531"/>
                  </a:cubicBezTo>
                  <a:lnTo>
                    <a:pt x="5286" y="6531"/>
                  </a:lnTo>
                  <a:cubicBezTo>
                    <a:pt x="4953" y="6531"/>
                    <a:pt x="4667" y="6257"/>
                    <a:pt x="4667" y="5924"/>
                  </a:cubicBezTo>
                  <a:lnTo>
                    <a:pt x="4667" y="4983"/>
                  </a:lnTo>
                  <a:close/>
                  <a:moveTo>
                    <a:pt x="2644" y="0"/>
                  </a:moveTo>
                  <a:cubicBezTo>
                    <a:pt x="2359" y="0"/>
                    <a:pt x="2075" y="175"/>
                    <a:pt x="1988" y="494"/>
                  </a:cubicBezTo>
                  <a:lnTo>
                    <a:pt x="1905" y="840"/>
                  </a:lnTo>
                  <a:cubicBezTo>
                    <a:pt x="1835" y="829"/>
                    <a:pt x="1764" y="824"/>
                    <a:pt x="1694" y="824"/>
                  </a:cubicBezTo>
                  <a:cubicBezTo>
                    <a:pt x="1065" y="824"/>
                    <a:pt x="469" y="1246"/>
                    <a:pt x="298" y="1899"/>
                  </a:cubicBezTo>
                  <a:lnTo>
                    <a:pt x="191" y="2256"/>
                  </a:lnTo>
                  <a:cubicBezTo>
                    <a:pt x="0" y="2947"/>
                    <a:pt x="369" y="3685"/>
                    <a:pt x="1048" y="3959"/>
                  </a:cubicBezTo>
                  <a:lnTo>
                    <a:pt x="953" y="4292"/>
                  </a:lnTo>
                  <a:cubicBezTo>
                    <a:pt x="822" y="4751"/>
                    <a:pt x="1191" y="5150"/>
                    <a:pt x="1609" y="5150"/>
                  </a:cubicBezTo>
                  <a:cubicBezTo>
                    <a:pt x="1723" y="5150"/>
                    <a:pt x="1840" y="5121"/>
                    <a:pt x="1953" y="5054"/>
                  </a:cubicBezTo>
                  <a:cubicBezTo>
                    <a:pt x="2274" y="4876"/>
                    <a:pt x="2274" y="4554"/>
                    <a:pt x="2322" y="4459"/>
                  </a:cubicBezTo>
                  <a:lnTo>
                    <a:pt x="4358" y="4912"/>
                  </a:lnTo>
                  <a:lnTo>
                    <a:pt x="4358" y="5924"/>
                  </a:lnTo>
                  <a:cubicBezTo>
                    <a:pt x="4358" y="6436"/>
                    <a:pt x="4775" y="6852"/>
                    <a:pt x="5298" y="6852"/>
                  </a:cubicBezTo>
                  <a:lnTo>
                    <a:pt x="5584" y="6852"/>
                  </a:lnTo>
                  <a:lnTo>
                    <a:pt x="5584" y="7638"/>
                  </a:lnTo>
                  <a:lnTo>
                    <a:pt x="4001" y="7638"/>
                  </a:lnTo>
                  <a:cubicBezTo>
                    <a:pt x="3703" y="7638"/>
                    <a:pt x="3453" y="7900"/>
                    <a:pt x="3453" y="8198"/>
                  </a:cubicBezTo>
                  <a:cubicBezTo>
                    <a:pt x="3453" y="8495"/>
                    <a:pt x="3703" y="8745"/>
                    <a:pt x="4001" y="8745"/>
                  </a:cubicBezTo>
                  <a:lnTo>
                    <a:pt x="4298" y="8745"/>
                  </a:lnTo>
                  <a:lnTo>
                    <a:pt x="2679" y="10758"/>
                  </a:lnTo>
                  <a:cubicBezTo>
                    <a:pt x="2584" y="10865"/>
                    <a:pt x="2667" y="11019"/>
                    <a:pt x="2810" y="11019"/>
                  </a:cubicBezTo>
                  <a:cubicBezTo>
                    <a:pt x="2858" y="11019"/>
                    <a:pt x="2905" y="11008"/>
                    <a:pt x="2941" y="10960"/>
                  </a:cubicBezTo>
                  <a:lnTo>
                    <a:pt x="4727" y="8745"/>
                  </a:lnTo>
                  <a:lnTo>
                    <a:pt x="5596" y="8745"/>
                  </a:lnTo>
                  <a:lnTo>
                    <a:pt x="5596" y="10865"/>
                  </a:lnTo>
                  <a:cubicBezTo>
                    <a:pt x="5596" y="10948"/>
                    <a:pt x="5667" y="11019"/>
                    <a:pt x="5763" y="11019"/>
                  </a:cubicBezTo>
                  <a:cubicBezTo>
                    <a:pt x="5846" y="11019"/>
                    <a:pt x="5918" y="10948"/>
                    <a:pt x="5918" y="10865"/>
                  </a:cubicBezTo>
                  <a:lnTo>
                    <a:pt x="5918" y="8745"/>
                  </a:lnTo>
                  <a:lnTo>
                    <a:pt x="6787" y="8745"/>
                  </a:lnTo>
                  <a:lnTo>
                    <a:pt x="8573" y="10960"/>
                  </a:lnTo>
                  <a:cubicBezTo>
                    <a:pt x="8607" y="11009"/>
                    <a:pt x="8658" y="11033"/>
                    <a:pt x="8706" y="11033"/>
                  </a:cubicBezTo>
                  <a:cubicBezTo>
                    <a:pt x="8741" y="11033"/>
                    <a:pt x="8774" y="11020"/>
                    <a:pt x="8799" y="10996"/>
                  </a:cubicBezTo>
                  <a:cubicBezTo>
                    <a:pt x="8870" y="10936"/>
                    <a:pt x="8870" y="10829"/>
                    <a:pt x="8823" y="10769"/>
                  </a:cubicBezTo>
                  <a:lnTo>
                    <a:pt x="7203" y="8757"/>
                  </a:lnTo>
                  <a:lnTo>
                    <a:pt x="7501" y="8757"/>
                  </a:lnTo>
                  <a:cubicBezTo>
                    <a:pt x="7799" y="8757"/>
                    <a:pt x="8049" y="8507"/>
                    <a:pt x="8049" y="8210"/>
                  </a:cubicBezTo>
                  <a:cubicBezTo>
                    <a:pt x="8049" y="7912"/>
                    <a:pt x="7799" y="7662"/>
                    <a:pt x="7501" y="7662"/>
                  </a:cubicBezTo>
                  <a:lnTo>
                    <a:pt x="7108" y="7662"/>
                  </a:lnTo>
                  <a:cubicBezTo>
                    <a:pt x="7025" y="7662"/>
                    <a:pt x="6953" y="7733"/>
                    <a:pt x="6953" y="7817"/>
                  </a:cubicBezTo>
                  <a:cubicBezTo>
                    <a:pt x="6953" y="7912"/>
                    <a:pt x="7025" y="7983"/>
                    <a:pt x="7108" y="7983"/>
                  </a:cubicBezTo>
                  <a:lnTo>
                    <a:pt x="7501" y="7983"/>
                  </a:lnTo>
                  <a:cubicBezTo>
                    <a:pt x="7620" y="7983"/>
                    <a:pt x="7727" y="8091"/>
                    <a:pt x="7727" y="8210"/>
                  </a:cubicBezTo>
                  <a:cubicBezTo>
                    <a:pt x="7727" y="8329"/>
                    <a:pt x="7620" y="8436"/>
                    <a:pt x="7501" y="8436"/>
                  </a:cubicBezTo>
                  <a:lnTo>
                    <a:pt x="4024" y="8436"/>
                  </a:lnTo>
                  <a:cubicBezTo>
                    <a:pt x="3905" y="8436"/>
                    <a:pt x="3798" y="8329"/>
                    <a:pt x="3798" y="8210"/>
                  </a:cubicBezTo>
                  <a:cubicBezTo>
                    <a:pt x="3798" y="8091"/>
                    <a:pt x="3905" y="7983"/>
                    <a:pt x="4024" y="7983"/>
                  </a:cubicBezTo>
                  <a:lnTo>
                    <a:pt x="6489" y="7983"/>
                  </a:lnTo>
                  <a:cubicBezTo>
                    <a:pt x="6584" y="7983"/>
                    <a:pt x="6656" y="7912"/>
                    <a:pt x="6656" y="7817"/>
                  </a:cubicBezTo>
                  <a:cubicBezTo>
                    <a:pt x="6656" y="7733"/>
                    <a:pt x="6584" y="7662"/>
                    <a:pt x="6489" y="7662"/>
                  </a:cubicBezTo>
                  <a:lnTo>
                    <a:pt x="5929" y="7662"/>
                  </a:lnTo>
                  <a:lnTo>
                    <a:pt x="5929" y="6876"/>
                  </a:lnTo>
                  <a:lnTo>
                    <a:pt x="6203" y="6876"/>
                  </a:lnTo>
                  <a:cubicBezTo>
                    <a:pt x="6727" y="6876"/>
                    <a:pt x="7144" y="6459"/>
                    <a:pt x="7144" y="5935"/>
                  </a:cubicBezTo>
                  <a:lnTo>
                    <a:pt x="7144" y="5531"/>
                  </a:lnTo>
                  <a:lnTo>
                    <a:pt x="7668" y="5650"/>
                  </a:lnTo>
                  <a:cubicBezTo>
                    <a:pt x="7713" y="5660"/>
                    <a:pt x="7758" y="5665"/>
                    <a:pt x="7803" y="5665"/>
                  </a:cubicBezTo>
                  <a:cubicBezTo>
                    <a:pt x="8075" y="5665"/>
                    <a:pt x="8322" y="5484"/>
                    <a:pt x="8394" y="5197"/>
                  </a:cubicBezTo>
                  <a:lnTo>
                    <a:pt x="8406" y="5126"/>
                  </a:lnTo>
                  <a:lnTo>
                    <a:pt x="9823" y="5519"/>
                  </a:lnTo>
                  <a:cubicBezTo>
                    <a:pt x="9763" y="5793"/>
                    <a:pt x="9930" y="6078"/>
                    <a:pt x="10228" y="6150"/>
                  </a:cubicBezTo>
                  <a:cubicBezTo>
                    <a:pt x="10279" y="6164"/>
                    <a:pt x="10331" y="6171"/>
                    <a:pt x="10382" y="6171"/>
                  </a:cubicBezTo>
                  <a:cubicBezTo>
                    <a:pt x="10622" y="6171"/>
                    <a:pt x="10835" y="6015"/>
                    <a:pt x="10894" y="5769"/>
                  </a:cubicBezTo>
                  <a:lnTo>
                    <a:pt x="11323" y="4185"/>
                  </a:lnTo>
                  <a:cubicBezTo>
                    <a:pt x="11406" y="3888"/>
                    <a:pt x="11240" y="3590"/>
                    <a:pt x="10942" y="3519"/>
                  </a:cubicBezTo>
                  <a:cubicBezTo>
                    <a:pt x="10897" y="3507"/>
                    <a:pt x="10852" y="3502"/>
                    <a:pt x="10807" y="3502"/>
                  </a:cubicBezTo>
                  <a:cubicBezTo>
                    <a:pt x="10568" y="3502"/>
                    <a:pt x="10345" y="3655"/>
                    <a:pt x="10275" y="3876"/>
                  </a:cubicBezTo>
                  <a:lnTo>
                    <a:pt x="8858" y="3495"/>
                  </a:lnTo>
                  <a:lnTo>
                    <a:pt x="8870" y="3411"/>
                  </a:lnTo>
                  <a:cubicBezTo>
                    <a:pt x="8966" y="3090"/>
                    <a:pt x="8775" y="2757"/>
                    <a:pt x="8454" y="2673"/>
                  </a:cubicBezTo>
                  <a:lnTo>
                    <a:pt x="5679" y="1792"/>
                  </a:lnTo>
                  <a:cubicBezTo>
                    <a:pt x="5663" y="1787"/>
                    <a:pt x="5646" y="1785"/>
                    <a:pt x="5629" y="1785"/>
                  </a:cubicBezTo>
                  <a:cubicBezTo>
                    <a:pt x="5561" y="1785"/>
                    <a:pt x="5496" y="1823"/>
                    <a:pt x="5477" y="1899"/>
                  </a:cubicBezTo>
                  <a:cubicBezTo>
                    <a:pt x="5453" y="1983"/>
                    <a:pt x="5489" y="2078"/>
                    <a:pt x="5584" y="2102"/>
                  </a:cubicBezTo>
                  <a:lnTo>
                    <a:pt x="8346" y="2983"/>
                  </a:lnTo>
                  <a:cubicBezTo>
                    <a:pt x="8501" y="3030"/>
                    <a:pt x="8585" y="3197"/>
                    <a:pt x="8549" y="3340"/>
                  </a:cubicBezTo>
                  <a:cubicBezTo>
                    <a:pt x="8049" y="5162"/>
                    <a:pt x="8144" y="4816"/>
                    <a:pt x="8073" y="5126"/>
                  </a:cubicBezTo>
                  <a:cubicBezTo>
                    <a:pt x="8030" y="5263"/>
                    <a:pt x="7904" y="5344"/>
                    <a:pt x="7776" y="5344"/>
                  </a:cubicBezTo>
                  <a:cubicBezTo>
                    <a:pt x="7760" y="5344"/>
                    <a:pt x="7743" y="5343"/>
                    <a:pt x="7727" y="5340"/>
                  </a:cubicBezTo>
                  <a:lnTo>
                    <a:pt x="2393" y="4161"/>
                  </a:lnTo>
                  <a:lnTo>
                    <a:pt x="3155" y="1352"/>
                  </a:lnTo>
                  <a:lnTo>
                    <a:pt x="4977" y="1923"/>
                  </a:lnTo>
                  <a:cubicBezTo>
                    <a:pt x="4996" y="1931"/>
                    <a:pt x="5016" y="1935"/>
                    <a:pt x="5035" y="1935"/>
                  </a:cubicBezTo>
                  <a:cubicBezTo>
                    <a:pt x="5100" y="1935"/>
                    <a:pt x="5161" y="1892"/>
                    <a:pt x="5179" y="1828"/>
                  </a:cubicBezTo>
                  <a:cubicBezTo>
                    <a:pt x="5203" y="1733"/>
                    <a:pt x="5167" y="1649"/>
                    <a:pt x="5072" y="1614"/>
                  </a:cubicBezTo>
                  <a:lnTo>
                    <a:pt x="3239" y="1030"/>
                  </a:lnTo>
                  <a:cubicBezTo>
                    <a:pt x="3262" y="935"/>
                    <a:pt x="3405" y="661"/>
                    <a:pt x="3227" y="340"/>
                  </a:cubicBezTo>
                  <a:cubicBezTo>
                    <a:pt x="3095" y="109"/>
                    <a:pt x="2869" y="0"/>
                    <a:pt x="2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46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7256;p69">
            <a:extLst>
              <a:ext uri="{FF2B5EF4-FFF2-40B4-BE49-F238E27FC236}">
                <a16:creationId xmlns:a16="http://schemas.microsoft.com/office/drawing/2014/main" id="{5E9511E2-888F-7264-DEB2-0B92EF262431}"/>
              </a:ext>
            </a:extLst>
          </p:cNvPr>
          <p:cNvGrpSpPr/>
          <p:nvPr/>
        </p:nvGrpSpPr>
        <p:grpSpPr>
          <a:xfrm>
            <a:off x="280221" y="4984232"/>
            <a:ext cx="3910867" cy="1873804"/>
            <a:chOff x="2193974" y="1527776"/>
            <a:chExt cx="4612430" cy="2087935"/>
          </a:xfrm>
        </p:grpSpPr>
        <p:sp>
          <p:nvSpPr>
            <p:cNvPr id="1103" name="Google Shape;7257;p69">
              <a:extLst>
                <a:ext uri="{FF2B5EF4-FFF2-40B4-BE49-F238E27FC236}">
                  <a16:creationId xmlns:a16="http://schemas.microsoft.com/office/drawing/2014/main" id="{B89AAF53-1772-969D-8115-866122DE05C5}"/>
                </a:ext>
              </a:extLst>
            </p:cNvPr>
            <p:cNvSpPr/>
            <p:nvPr/>
          </p:nvSpPr>
          <p:spPr>
            <a:xfrm>
              <a:off x="3048830" y="1952083"/>
              <a:ext cx="3292949" cy="1464167"/>
            </a:xfrm>
            <a:custGeom>
              <a:avLst/>
              <a:gdLst/>
              <a:ahLst/>
              <a:cxnLst/>
              <a:rect l="l" t="t" r="r" b="b"/>
              <a:pathLst>
                <a:path w="31167" h="13858" extrusionOk="0">
                  <a:moveTo>
                    <a:pt x="3082" y="0"/>
                  </a:moveTo>
                  <a:lnTo>
                    <a:pt x="1393" y="7"/>
                  </a:lnTo>
                  <a:lnTo>
                    <a:pt x="1400" y="6327"/>
                  </a:lnTo>
                  <a:lnTo>
                    <a:pt x="1" y="6327"/>
                  </a:lnTo>
                  <a:lnTo>
                    <a:pt x="1" y="13857"/>
                  </a:lnTo>
                  <a:lnTo>
                    <a:pt x="31166" y="13820"/>
                  </a:lnTo>
                  <a:lnTo>
                    <a:pt x="31159" y="13235"/>
                  </a:lnTo>
                  <a:lnTo>
                    <a:pt x="31159" y="8826"/>
                  </a:lnTo>
                  <a:lnTo>
                    <a:pt x="30388" y="8789"/>
                  </a:lnTo>
                  <a:lnTo>
                    <a:pt x="30388" y="9989"/>
                  </a:lnTo>
                  <a:lnTo>
                    <a:pt x="29854" y="9989"/>
                  </a:lnTo>
                  <a:lnTo>
                    <a:pt x="29854" y="6603"/>
                  </a:lnTo>
                  <a:lnTo>
                    <a:pt x="28796" y="7411"/>
                  </a:lnTo>
                  <a:lnTo>
                    <a:pt x="28796" y="10034"/>
                  </a:lnTo>
                  <a:lnTo>
                    <a:pt x="28069" y="10034"/>
                  </a:lnTo>
                  <a:lnTo>
                    <a:pt x="28069" y="7900"/>
                  </a:lnTo>
                  <a:lnTo>
                    <a:pt x="27151" y="7900"/>
                  </a:lnTo>
                  <a:lnTo>
                    <a:pt x="27158" y="8922"/>
                  </a:lnTo>
                  <a:lnTo>
                    <a:pt x="26868" y="8922"/>
                  </a:lnTo>
                  <a:lnTo>
                    <a:pt x="25661" y="7900"/>
                  </a:lnTo>
                  <a:lnTo>
                    <a:pt x="25654" y="2735"/>
                  </a:lnTo>
                  <a:lnTo>
                    <a:pt x="21119" y="2698"/>
                  </a:lnTo>
                  <a:cubicBezTo>
                    <a:pt x="21023" y="3498"/>
                    <a:pt x="20644" y="7951"/>
                    <a:pt x="20644" y="7951"/>
                  </a:cubicBezTo>
                  <a:lnTo>
                    <a:pt x="20400" y="7996"/>
                  </a:lnTo>
                  <a:lnTo>
                    <a:pt x="19918" y="5373"/>
                  </a:lnTo>
                  <a:lnTo>
                    <a:pt x="19289" y="5417"/>
                  </a:lnTo>
                  <a:lnTo>
                    <a:pt x="18762" y="7951"/>
                  </a:lnTo>
                  <a:lnTo>
                    <a:pt x="17747" y="7914"/>
                  </a:lnTo>
                  <a:lnTo>
                    <a:pt x="17747" y="5239"/>
                  </a:lnTo>
                  <a:lnTo>
                    <a:pt x="13650" y="5202"/>
                  </a:lnTo>
                  <a:cubicBezTo>
                    <a:pt x="11619" y="5513"/>
                    <a:pt x="12056" y="7965"/>
                    <a:pt x="12056" y="7965"/>
                  </a:cubicBezTo>
                  <a:lnTo>
                    <a:pt x="10760" y="8010"/>
                  </a:lnTo>
                  <a:lnTo>
                    <a:pt x="10753" y="6313"/>
                  </a:lnTo>
                  <a:lnTo>
                    <a:pt x="8878" y="6320"/>
                  </a:lnTo>
                  <a:lnTo>
                    <a:pt x="8878" y="9210"/>
                  </a:lnTo>
                  <a:lnTo>
                    <a:pt x="8396" y="9217"/>
                  </a:lnTo>
                  <a:lnTo>
                    <a:pt x="8396" y="6365"/>
                  </a:lnTo>
                  <a:lnTo>
                    <a:pt x="8389" y="4402"/>
                  </a:lnTo>
                  <a:lnTo>
                    <a:pt x="8003" y="4409"/>
                  </a:lnTo>
                  <a:lnTo>
                    <a:pt x="8003" y="3201"/>
                  </a:lnTo>
                  <a:lnTo>
                    <a:pt x="6751" y="3201"/>
                  </a:lnTo>
                  <a:lnTo>
                    <a:pt x="6751" y="4409"/>
                  </a:lnTo>
                  <a:lnTo>
                    <a:pt x="6365" y="4409"/>
                  </a:lnTo>
                  <a:lnTo>
                    <a:pt x="6365" y="4942"/>
                  </a:lnTo>
                  <a:lnTo>
                    <a:pt x="4966" y="4942"/>
                  </a:lnTo>
                  <a:lnTo>
                    <a:pt x="4966" y="3608"/>
                  </a:lnTo>
                  <a:lnTo>
                    <a:pt x="3082" y="3608"/>
                  </a:lnTo>
                  <a:lnTo>
                    <a:pt x="30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258;p69">
              <a:extLst>
                <a:ext uri="{FF2B5EF4-FFF2-40B4-BE49-F238E27FC236}">
                  <a16:creationId xmlns:a16="http://schemas.microsoft.com/office/drawing/2014/main" id="{47FCFF5A-9294-820B-8AA0-2EFA8FD2B527}"/>
                </a:ext>
              </a:extLst>
            </p:cNvPr>
            <p:cNvSpPr/>
            <p:nvPr/>
          </p:nvSpPr>
          <p:spPr>
            <a:xfrm>
              <a:off x="2463923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38474" y="1126"/>
                  </a:lnTo>
                  <a:cubicBezTo>
                    <a:pt x="38778" y="1126"/>
                    <a:pt x="39036" y="875"/>
                    <a:pt x="39036" y="564"/>
                  </a:cubicBezTo>
                  <a:cubicBezTo>
                    <a:pt x="39036" y="253"/>
                    <a:pt x="38778" y="0"/>
                    <a:pt x="384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259;p69">
              <a:extLst>
                <a:ext uri="{FF2B5EF4-FFF2-40B4-BE49-F238E27FC236}">
                  <a16:creationId xmlns:a16="http://schemas.microsoft.com/office/drawing/2014/main" id="{5E723F87-A52F-6DA4-22E7-71E7BC158D4E}"/>
                </a:ext>
              </a:extLst>
            </p:cNvPr>
            <p:cNvSpPr/>
            <p:nvPr/>
          </p:nvSpPr>
          <p:spPr>
            <a:xfrm>
              <a:off x="4141958" y="1869969"/>
              <a:ext cx="292770" cy="75332"/>
            </a:xfrm>
            <a:custGeom>
              <a:avLst/>
              <a:gdLst/>
              <a:ahLst/>
              <a:cxnLst/>
              <a:rect l="l" t="t" r="r" b="b"/>
              <a:pathLst>
                <a:path w="2771" h="713" extrusionOk="0">
                  <a:moveTo>
                    <a:pt x="1371" y="1"/>
                  </a:moveTo>
                  <a:cubicBezTo>
                    <a:pt x="1067" y="1"/>
                    <a:pt x="815" y="230"/>
                    <a:pt x="793" y="527"/>
                  </a:cubicBezTo>
                  <a:lnTo>
                    <a:pt x="786" y="527"/>
                  </a:lnTo>
                  <a:cubicBezTo>
                    <a:pt x="735" y="527"/>
                    <a:pt x="681" y="541"/>
                    <a:pt x="637" y="572"/>
                  </a:cubicBezTo>
                  <a:cubicBezTo>
                    <a:pt x="585" y="453"/>
                    <a:pt x="468" y="378"/>
                    <a:pt x="335" y="378"/>
                  </a:cubicBezTo>
                  <a:cubicBezTo>
                    <a:pt x="157" y="378"/>
                    <a:pt x="0" y="527"/>
                    <a:pt x="0" y="712"/>
                  </a:cubicBezTo>
                  <a:lnTo>
                    <a:pt x="2771" y="712"/>
                  </a:lnTo>
                  <a:cubicBezTo>
                    <a:pt x="2742" y="675"/>
                    <a:pt x="2698" y="645"/>
                    <a:pt x="2646" y="645"/>
                  </a:cubicBezTo>
                  <a:cubicBezTo>
                    <a:pt x="2609" y="645"/>
                    <a:pt x="2586" y="661"/>
                    <a:pt x="2558" y="675"/>
                  </a:cubicBezTo>
                  <a:cubicBezTo>
                    <a:pt x="2542" y="600"/>
                    <a:pt x="2476" y="541"/>
                    <a:pt x="2401" y="541"/>
                  </a:cubicBezTo>
                  <a:cubicBezTo>
                    <a:pt x="2326" y="541"/>
                    <a:pt x="2268" y="586"/>
                    <a:pt x="2246" y="652"/>
                  </a:cubicBezTo>
                  <a:cubicBezTo>
                    <a:pt x="2237" y="652"/>
                    <a:pt x="2237" y="645"/>
                    <a:pt x="2230" y="645"/>
                  </a:cubicBezTo>
                  <a:cubicBezTo>
                    <a:pt x="2193" y="645"/>
                    <a:pt x="2157" y="668"/>
                    <a:pt x="2127" y="689"/>
                  </a:cubicBezTo>
                  <a:cubicBezTo>
                    <a:pt x="2097" y="616"/>
                    <a:pt x="2031" y="563"/>
                    <a:pt x="1949" y="541"/>
                  </a:cubicBezTo>
                  <a:cubicBezTo>
                    <a:pt x="1926" y="237"/>
                    <a:pt x="1675" y="1"/>
                    <a:pt x="137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260;p69">
              <a:extLst>
                <a:ext uri="{FF2B5EF4-FFF2-40B4-BE49-F238E27FC236}">
                  <a16:creationId xmlns:a16="http://schemas.microsoft.com/office/drawing/2014/main" id="{2EA4D2D4-1A13-714C-9A84-270F9FB62FCC}"/>
                </a:ext>
              </a:extLst>
            </p:cNvPr>
            <p:cNvSpPr/>
            <p:nvPr/>
          </p:nvSpPr>
          <p:spPr>
            <a:xfrm>
              <a:off x="4391865" y="1563687"/>
              <a:ext cx="627168" cy="169154"/>
            </a:xfrm>
            <a:custGeom>
              <a:avLst/>
              <a:gdLst/>
              <a:ahLst/>
              <a:cxnLst/>
              <a:rect l="l" t="t" r="r" b="b"/>
              <a:pathLst>
                <a:path w="5936" h="1601" extrusionOk="0">
                  <a:moveTo>
                    <a:pt x="3143" y="0"/>
                  </a:moveTo>
                  <a:cubicBezTo>
                    <a:pt x="2601" y="0"/>
                    <a:pt x="2165" y="438"/>
                    <a:pt x="2165" y="978"/>
                  </a:cubicBezTo>
                  <a:lnTo>
                    <a:pt x="2165" y="993"/>
                  </a:lnTo>
                  <a:cubicBezTo>
                    <a:pt x="2098" y="971"/>
                    <a:pt x="2032" y="955"/>
                    <a:pt x="1957" y="955"/>
                  </a:cubicBezTo>
                  <a:cubicBezTo>
                    <a:pt x="1801" y="955"/>
                    <a:pt x="1667" y="1009"/>
                    <a:pt x="1557" y="1098"/>
                  </a:cubicBezTo>
                  <a:cubicBezTo>
                    <a:pt x="1445" y="964"/>
                    <a:pt x="1276" y="866"/>
                    <a:pt x="1089" y="866"/>
                  </a:cubicBezTo>
                  <a:cubicBezTo>
                    <a:pt x="822" y="866"/>
                    <a:pt x="600" y="1044"/>
                    <a:pt x="527" y="1290"/>
                  </a:cubicBezTo>
                  <a:cubicBezTo>
                    <a:pt x="511" y="1282"/>
                    <a:pt x="497" y="1282"/>
                    <a:pt x="483" y="1282"/>
                  </a:cubicBezTo>
                  <a:cubicBezTo>
                    <a:pt x="268" y="1282"/>
                    <a:pt x="83" y="1416"/>
                    <a:pt x="1" y="1601"/>
                  </a:cubicBezTo>
                  <a:lnTo>
                    <a:pt x="5921" y="1601"/>
                  </a:lnTo>
                  <a:cubicBezTo>
                    <a:pt x="5928" y="1563"/>
                    <a:pt x="5935" y="1519"/>
                    <a:pt x="5935" y="1475"/>
                  </a:cubicBezTo>
                  <a:cubicBezTo>
                    <a:pt x="5935" y="1119"/>
                    <a:pt x="5647" y="831"/>
                    <a:pt x="5284" y="831"/>
                  </a:cubicBezTo>
                  <a:cubicBezTo>
                    <a:pt x="5099" y="831"/>
                    <a:pt x="4936" y="904"/>
                    <a:pt x="4817" y="1037"/>
                  </a:cubicBezTo>
                  <a:cubicBezTo>
                    <a:pt x="4699" y="904"/>
                    <a:pt x="4521" y="815"/>
                    <a:pt x="4328" y="815"/>
                  </a:cubicBezTo>
                  <a:cubicBezTo>
                    <a:pt x="4255" y="815"/>
                    <a:pt x="4180" y="838"/>
                    <a:pt x="4105" y="859"/>
                  </a:cubicBezTo>
                  <a:cubicBezTo>
                    <a:pt x="4047" y="377"/>
                    <a:pt x="3639" y="0"/>
                    <a:pt x="314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261;p69">
              <a:extLst>
                <a:ext uri="{FF2B5EF4-FFF2-40B4-BE49-F238E27FC236}">
                  <a16:creationId xmlns:a16="http://schemas.microsoft.com/office/drawing/2014/main" id="{2226F4AA-15C8-5D68-C2A1-8514296A22B0}"/>
                </a:ext>
              </a:extLst>
            </p:cNvPr>
            <p:cNvSpPr/>
            <p:nvPr/>
          </p:nvSpPr>
          <p:spPr>
            <a:xfrm>
              <a:off x="5510375" y="1620890"/>
              <a:ext cx="531656" cy="137035"/>
            </a:xfrm>
            <a:custGeom>
              <a:avLst/>
              <a:gdLst/>
              <a:ahLst/>
              <a:cxnLst/>
              <a:rect l="l" t="t" r="r" b="b"/>
              <a:pathLst>
                <a:path w="5032" h="1297" extrusionOk="0">
                  <a:moveTo>
                    <a:pt x="2483" y="0"/>
                  </a:moveTo>
                  <a:cubicBezTo>
                    <a:pt x="1935" y="0"/>
                    <a:pt x="1483" y="424"/>
                    <a:pt x="1430" y="964"/>
                  </a:cubicBezTo>
                  <a:lnTo>
                    <a:pt x="1423" y="964"/>
                  </a:lnTo>
                  <a:cubicBezTo>
                    <a:pt x="1327" y="964"/>
                    <a:pt x="1231" y="995"/>
                    <a:pt x="1156" y="1039"/>
                  </a:cubicBezTo>
                  <a:cubicBezTo>
                    <a:pt x="1060" y="831"/>
                    <a:pt x="852" y="690"/>
                    <a:pt x="609" y="690"/>
                  </a:cubicBezTo>
                  <a:cubicBezTo>
                    <a:pt x="274" y="690"/>
                    <a:pt x="0" y="957"/>
                    <a:pt x="0" y="1297"/>
                  </a:cubicBezTo>
                  <a:lnTo>
                    <a:pt x="5031" y="1297"/>
                  </a:lnTo>
                  <a:cubicBezTo>
                    <a:pt x="4980" y="1231"/>
                    <a:pt x="4898" y="1187"/>
                    <a:pt x="4802" y="1187"/>
                  </a:cubicBezTo>
                  <a:cubicBezTo>
                    <a:pt x="4743" y="1187"/>
                    <a:pt x="4692" y="1208"/>
                    <a:pt x="4647" y="1238"/>
                  </a:cubicBezTo>
                  <a:cubicBezTo>
                    <a:pt x="4617" y="1098"/>
                    <a:pt x="4498" y="995"/>
                    <a:pt x="4357" y="995"/>
                  </a:cubicBezTo>
                  <a:cubicBezTo>
                    <a:pt x="4231" y="995"/>
                    <a:pt x="4121" y="1075"/>
                    <a:pt x="4076" y="1187"/>
                  </a:cubicBezTo>
                  <a:lnTo>
                    <a:pt x="4053" y="1187"/>
                  </a:lnTo>
                  <a:cubicBezTo>
                    <a:pt x="3987" y="1187"/>
                    <a:pt x="3920" y="1208"/>
                    <a:pt x="3868" y="1252"/>
                  </a:cubicBezTo>
                  <a:cubicBezTo>
                    <a:pt x="3802" y="1119"/>
                    <a:pt x="3683" y="1023"/>
                    <a:pt x="3543" y="986"/>
                  </a:cubicBezTo>
                  <a:cubicBezTo>
                    <a:pt x="3498" y="431"/>
                    <a:pt x="3047" y="0"/>
                    <a:pt x="248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262;p69">
              <a:extLst>
                <a:ext uri="{FF2B5EF4-FFF2-40B4-BE49-F238E27FC236}">
                  <a16:creationId xmlns:a16="http://schemas.microsoft.com/office/drawing/2014/main" id="{BD58F06C-601E-31E3-C8A8-08323CDC66D9}"/>
                </a:ext>
              </a:extLst>
            </p:cNvPr>
            <p:cNvSpPr/>
            <p:nvPr/>
          </p:nvSpPr>
          <p:spPr>
            <a:xfrm>
              <a:off x="5806485" y="1752382"/>
              <a:ext cx="999919" cy="269526"/>
            </a:xfrm>
            <a:custGeom>
              <a:avLst/>
              <a:gdLst/>
              <a:ahLst/>
              <a:cxnLst/>
              <a:rect l="l" t="t" r="r" b="b"/>
              <a:pathLst>
                <a:path w="9464" h="2551" extrusionOk="0">
                  <a:moveTo>
                    <a:pt x="4461" y="0"/>
                  </a:moveTo>
                  <a:cubicBezTo>
                    <a:pt x="3661" y="0"/>
                    <a:pt x="3008" y="594"/>
                    <a:pt x="2919" y="1364"/>
                  </a:cubicBezTo>
                  <a:cubicBezTo>
                    <a:pt x="2802" y="1327"/>
                    <a:pt x="2682" y="1298"/>
                    <a:pt x="2556" y="1298"/>
                  </a:cubicBezTo>
                  <a:cubicBezTo>
                    <a:pt x="2252" y="1298"/>
                    <a:pt x="1978" y="1439"/>
                    <a:pt x="1786" y="1645"/>
                  </a:cubicBezTo>
                  <a:cubicBezTo>
                    <a:pt x="1601" y="1446"/>
                    <a:pt x="1334" y="1313"/>
                    <a:pt x="1030" y="1313"/>
                  </a:cubicBezTo>
                  <a:cubicBezTo>
                    <a:pt x="460" y="1313"/>
                    <a:pt x="1" y="1779"/>
                    <a:pt x="1" y="2349"/>
                  </a:cubicBezTo>
                  <a:cubicBezTo>
                    <a:pt x="1" y="2417"/>
                    <a:pt x="8" y="2483"/>
                    <a:pt x="22" y="2550"/>
                  </a:cubicBezTo>
                  <a:lnTo>
                    <a:pt x="9463" y="2550"/>
                  </a:lnTo>
                  <a:cubicBezTo>
                    <a:pt x="9337" y="2253"/>
                    <a:pt x="9040" y="2038"/>
                    <a:pt x="8699" y="2038"/>
                  </a:cubicBezTo>
                  <a:cubicBezTo>
                    <a:pt x="8677" y="2038"/>
                    <a:pt x="8654" y="2045"/>
                    <a:pt x="8633" y="2045"/>
                  </a:cubicBezTo>
                  <a:cubicBezTo>
                    <a:pt x="8507" y="1661"/>
                    <a:pt x="8151" y="1387"/>
                    <a:pt x="7729" y="1387"/>
                  </a:cubicBezTo>
                  <a:cubicBezTo>
                    <a:pt x="7425" y="1387"/>
                    <a:pt x="7159" y="1528"/>
                    <a:pt x="6988" y="1750"/>
                  </a:cubicBezTo>
                  <a:cubicBezTo>
                    <a:pt x="6810" y="1610"/>
                    <a:pt x="6588" y="1521"/>
                    <a:pt x="6351" y="1521"/>
                  </a:cubicBezTo>
                  <a:cubicBezTo>
                    <a:pt x="6232" y="1521"/>
                    <a:pt x="6120" y="1542"/>
                    <a:pt x="6017" y="1579"/>
                  </a:cubicBezTo>
                  <a:lnTo>
                    <a:pt x="6017" y="1556"/>
                  </a:lnTo>
                  <a:cubicBezTo>
                    <a:pt x="6017" y="697"/>
                    <a:pt x="5320" y="0"/>
                    <a:pt x="446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263;p69">
              <a:extLst>
                <a:ext uri="{FF2B5EF4-FFF2-40B4-BE49-F238E27FC236}">
                  <a16:creationId xmlns:a16="http://schemas.microsoft.com/office/drawing/2014/main" id="{5D603303-4F05-37C4-B2ED-F40A9B6BCE4D}"/>
                </a:ext>
              </a:extLst>
            </p:cNvPr>
            <p:cNvSpPr/>
            <p:nvPr/>
          </p:nvSpPr>
          <p:spPr>
            <a:xfrm>
              <a:off x="3842723" y="2170575"/>
              <a:ext cx="466572" cy="1215033"/>
            </a:xfrm>
            <a:custGeom>
              <a:avLst/>
              <a:gdLst/>
              <a:ahLst/>
              <a:cxnLst/>
              <a:rect l="l" t="t" r="r" b="b"/>
              <a:pathLst>
                <a:path w="4416" h="11500" extrusionOk="0">
                  <a:moveTo>
                    <a:pt x="0" y="0"/>
                  </a:moveTo>
                  <a:lnTo>
                    <a:pt x="0" y="11499"/>
                  </a:lnTo>
                  <a:lnTo>
                    <a:pt x="4416" y="11499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264;p69">
              <a:extLst>
                <a:ext uri="{FF2B5EF4-FFF2-40B4-BE49-F238E27FC236}">
                  <a16:creationId xmlns:a16="http://schemas.microsoft.com/office/drawing/2014/main" id="{DA198611-FA90-70F0-E291-F31F26571A17}"/>
                </a:ext>
              </a:extLst>
            </p:cNvPr>
            <p:cNvSpPr/>
            <p:nvPr/>
          </p:nvSpPr>
          <p:spPr>
            <a:xfrm>
              <a:off x="3924817" y="2269996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265;p69">
              <a:extLst>
                <a:ext uri="{FF2B5EF4-FFF2-40B4-BE49-F238E27FC236}">
                  <a16:creationId xmlns:a16="http://schemas.microsoft.com/office/drawing/2014/main" id="{18F669AA-081E-BED5-6285-F34D2689E05C}"/>
                </a:ext>
              </a:extLst>
            </p:cNvPr>
            <p:cNvSpPr/>
            <p:nvPr/>
          </p:nvSpPr>
          <p:spPr>
            <a:xfrm>
              <a:off x="4010292" y="2269996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266;p69">
              <a:extLst>
                <a:ext uri="{FF2B5EF4-FFF2-40B4-BE49-F238E27FC236}">
                  <a16:creationId xmlns:a16="http://schemas.microsoft.com/office/drawing/2014/main" id="{3EEB63F4-8C32-650E-C7F5-97D81539E200}"/>
                </a:ext>
              </a:extLst>
            </p:cNvPr>
            <p:cNvSpPr/>
            <p:nvPr/>
          </p:nvSpPr>
          <p:spPr>
            <a:xfrm>
              <a:off x="4095556" y="2269996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267;p69">
              <a:extLst>
                <a:ext uri="{FF2B5EF4-FFF2-40B4-BE49-F238E27FC236}">
                  <a16:creationId xmlns:a16="http://schemas.microsoft.com/office/drawing/2014/main" id="{3D48F30F-14A1-E369-28F2-77A56708507D}"/>
                </a:ext>
              </a:extLst>
            </p:cNvPr>
            <p:cNvSpPr/>
            <p:nvPr/>
          </p:nvSpPr>
          <p:spPr>
            <a:xfrm>
              <a:off x="4180925" y="2269996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268;p69">
              <a:extLst>
                <a:ext uri="{FF2B5EF4-FFF2-40B4-BE49-F238E27FC236}">
                  <a16:creationId xmlns:a16="http://schemas.microsoft.com/office/drawing/2014/main" id="{47E554A9-C08D-15B7-241B-8D6555B87ED7}"/>
                </a:ext>
              </a:extLst>
            </p:cNvPr>
            <p:cNvSpPr/>
            <p:nvPr/>
          </p:nvSpPr>
          <p:spPr>
            <a:xfrm>
              <a:off x="3905271" y="2323140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269;p69">
              <a:extLst>
                <a:ext uri="{FF2B5EF4-FFF2-40B4-BE49-F238E27FC236}">
                  <a16:creationId xmlns:a16="http://schemas.microsoft.com/office/drawing/2014/main" id="{EFD9DD84-E6B5-52A8-2C3F-3785204AF0EC}"/>
                </a:ext>
              </a:extLst>
            </p:cNvPr>
            <p:cNvSpPr/>
            <p:nvPr/>
          </p:nvSpPr>
          <p:spPr>
            <a:xfrm>
              <a:off x="3924817" y="243830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270;p69">
              <a:extLst>
                <a:ext uri="{FF2B5EF4-FFF2-40B4-BE49-F238E27FC236}">
                  <a16:creationId xmlns:a16="http://schemas.microsoft.com/office/drawing/2014/main" id="{ECE0447E-23FF-3E6F-BE33-A6FD563C459E}"/>
                </a:ext>
              </a:extLst>
            </p:cNvPr>
            <p:cNvSpPr/>
            <p:nvPr/>
          </p:nvSpPr>
          <p:spPr>
            <a:xfrm>
              <a:off x="4010292" y="243830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271;p69">
              <a:extLst>
                <a:ext uri="{FF2B5EF4-FFF2-40B4-BE49-F238E27FC236}">
                  <a16:creationId xmlns:a16="http://schemas.microsoft.com/office/drawing/2014/main" id="{C39759A5-5CDC-9F58-0561-2F2391286A5E}"/>
                </a:ext>
              </a:extLst>
            </p:cNvPr>
            <p:cNvSpPr/>
            <p:nvPr/>
          </p:nvSpPr>
          <p:spPr>
            <a:xfrm>
              <a:off x="4095556" y="243830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272;p69">
              <a:extLst>
                <a:ext uri="{FF2B5EF4-FFF2-40B4-BE49-F238E27FC236}">
                  <a16:creationId xmlns:a16="http://schemas.microsoft.com/office/drawing/2014/main" id="{8A26F863-2AAA-E0C5-660D-52EBDB9D1A9C}"/>
                </a:ext>
              </a:extLst>
            </p:cNvPr>
            <p:cNvSpPr/>
            <p:nvPr/>
          </p:nvSpPr>
          <p:spPr>
            <a:xfrm>
              <a:off x="4180925" y="243830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273;p69">
              <a:extLst>
                <a:ext uri="{FF2B5EF4-FFF2-40B4-BE49-F238E27FC236}">
                  <a16:creationId xmlns:a16="http://schemas.microsoft.com/office/drawing/2014/main" id="{FA90394E-AF0A-B42B-2562-407E31FD8934}"/>
                </a:ext>
              </a:extLst>
            </p:cNvPr>
            <p:cNvSpPr/>
            <p:nvPr/>
          </p:nvSpPr>
          <p:spPr>
            <a:xfrm>
              <a:off x="3905271" y="2491446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274;p69">
              <a:extLst>
                <a:ext uri="{FF2B5EF4-FFF2-40B4-BE49-F238E27FC236}">
                  <a16:creationId xmlns:a16="http://schemas.microsoft.com/office/drawing/2014/main" id="{9B290273-58B0-30FC-15A7-24FB501429C6}"/>
                </a:ext>
              </a:extLst>
            </p:cNvPr>
            <p:cNvSpPr/>
            <p:nvPr/>
          </p:nvSpPr>
          <p:spPr>
            <a:xfrm>
              <a:off x="3924817" y="2606504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275;p69">
              <a:extLst>
                <a:ext uri="{FF2B5EF4-FFF2-40B4-BE49-F238E27FC236}">
                  <a16:creationId xmlns:a16="http://schemas.microsoft.com/office/drawing/2014/main" id="{BBBB4BEA-9EC6-D0FE-37CC-C226EFDC28F5}"/>
                </a:ext>
              </a:extLst>
            </p:cNvPr>
            <p:cNvSpPr/>
            <p:nvPr/>
          </p:nvSpPr>
          <p:spPr>
            <a:xfrm>
              <a:off x="4010292" y="2606504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276;p69">
              <a:extLst>
                <a:ext uri="{FF2B5EF4-FFF2-40B4-BE49-F238E27FC236}">
                  <a16:creationId xmlns:a16="http://schemas.microsoft.com/office/drawing/2014/main" id="{6FF452ED-499D-3533-2D65-F57600E8BE14}"/>
                </a:ext>
              </a:extLst>
            </p:cNvPr>
            <p:cNvSpPr/>
            <p:nvPr/>
          </p:nvSpPr>
          <p:spPr>
            <a:xfrm>
              <a:off x="4095556" y="2606504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7277;p69">
              <a:extLst>
                <a:ext uri="{FF2B5EF4-FFF2-40B4-BE49-F238E27FC236}">
                  <a16:creationId xmlns:a16="http://schemas.microsoft.com/office/drawing/2014/main" id="{C8E050DD-1ED1-BC17-6207-7348C62BA2A5}"/>
                </a:ext>
              </a:extLst>
            </p:cNvPr>
            <p:cNvSpPr/>
            <p:nvPr/>
          </p:nvSpPr>
          <p:spPr>
            <a:xfrm>
              <a:off x="4180925" y="2606504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7278;p69">
              <a:extLst>
                <a:ext uri="{FF2B5EF4-FFF2-40B4-BE49-F238E27FC236}">
                  <a16:creationId xmlns:a16="http://schemas.microsoft.com/office/drawing/2014/main" id="{B5DD0069-5954-15AF-E182-B6F5ED0FB6B2}"/>
                </a:ext>
              </a:extLst>
            </p:cNvPr>
            <p:cNvSpPr/>
            <p:nvPr/>
          </p:nvSpPr>
          <p:spPr>
            <a:xfrm>
              <a:off x="3905271" y="2660598"/>
              <a:ext cx="342217" cy="9509"/>
            </a:xfrm>
            <a:custGeom>
              <a:avLst/>
              <a:gdLst/>
              <a:ahLst/>
              <a:cxnLst/>
              <a:rect l="l" t="t" r="r" b="b"/>
              <a:pathLst>
                <a:path w="3239" h="90" extrusionOk="0">
                  <a:moveTo>
                    <a:pt x="0" y="0"/>
                  </a:moveTo>
                  <a:lnTo>
                    <a:pt x="0" y="89"/>
                  </a:lnTo>
                  <a:lnTo>
                    <a:pt x="3239" y="89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7279;p69">
              <a:extLst>
                <a:ext uri="{FF2B5EF4-FFF2-40B4-BE49-F238E27FC236}">
                  <a16:creationId xmlns:a16="http://schemas.microsoft.com/office/drawing/2014/main" id="{5891C255-1F24-7CB4-AC4E-BA82E9315982}"/>
                </a:ext>
              </a:extLst>
            </p:cNvPr>
            <p:cNvSpPr/>
            <p:nvPr/>
          </p:nvSpPr>
          <p:spPr>
            <a:xfrm>
              <a:off x="3924817" y="2775550"/>
              <a:ext cx="47016" cy="55786"/>
            </a:xfrm>
            <a:custGeom>
              <a:avLst/>
              <a:gdLst/>
              <a:ahLst/>
              <a:cxnLst/>
              <a:rect l="l" t="t" r="r" b="b"/>
              <a:pathLst>
                <a:path w="445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45" y="527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7280;p69">
              <a:extLst>
                <a:ext uri="{FF2B5EF4-FFF2-40B4-BE49-F238E27FC236}">
                  <a16:creationId xmlns:a16="http://schemas.microsoft.com/office/drawing/2014/main" id="{F6ACFC0A-BB7B-13E2-8E36-9480A440C509}"/>
                </a:ext>
              </a:extLst>
            </p:cNvPr>
            <p:cNvSpPr/>
            <p:nvPr/>
          </p:nvSpPr>
          <p:spPr>
            <a:xfrm>
              <a:off x="4010292" y="2775550"/>
              <a:ext cx="46171" cy="55786"/>
            </a:xfrm>
            <a:custGeom>
              <a:avLst/>
              <a:gdLst/>
              <a:ahLst/>
              <a:cxnLst/>
              <a:rect l="l" t="t" r="r" b="b"/>
              <a:pathLst>
                <a:path w="437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6" y="527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7281;p69">
              <a:extLst>
                <a:ext uri="{FF2B5EF4-FFF2-40B4-BE49-F238E27FC236}">
                  <a16:creationId xmlns:a16="http://schemas.microsoft.com/office/drawing/2014/main" id="{EFF33A5F-0FE5-793D-7669-37D456FCA517}"/>
                </a:ext>
              </a:extLst>
            </p:cNvPr>
            <p:cNvSpPr/>
            <p:nvPr/>
          </p:nvSpPr>
          <p:spPr>
            <a:xfrm>
              <a:off x="4095556" y="2775550"/>
              <a:ext cx="46383" cy="55786"/>
            </a:xfrm>
            <a:custGeom>
              <a:avLst/>
              <a:gdLst/>
              <a:ahLst/>
              <a:cxnLst/>
              <a:rect l="l" t="t" r="r" b="b"/>
              <a:pathLst>
                <a:path w="439" h="528" extrusionOk="0">
                  <a:moveTo>
                    <a:pt x="1" y="1"/>
                  </a:moveTo>
                  <a:lnTo>
                    <a:pt x="1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7282;p69">
              <a:extLst>
                <a:ext uri="{FF2B5EF4-FFF2-40B4-BE49-F238E27FC236}">
                  <a16:creationId xmlns:a16="http://schemas.microsoft.com/office/drawing/2014/main" id="{44EEE3D5-E867-5E66-8690-B83F577CD6F2}"/>
                </a:ext>
              </a:extLst>
            </p:cNvPr>
            <p:cNvSpPr/>
            <p:nvPr/>
          </p:nvSpPr>
          <p:spPr>
            <a:xfrm>
              <a:off x="4180925" y="2775550"/>
              <a:ext cx="46277" cy="55786"/>
            </a:xfrm>
            <a:custGeom>
              <a:avLst/>
              <a:gdLst/>
              <a:ahLst/>
              <a:cxnLst/>
              <a:rect l="l" t="t" r="r" b="b"/>
              <a:pathLst>
                <a:path w="438" h="528" extrusionOk="0">
                  <a:moveTo>
                    <a:pt x="0" y="1"/>
                  </a:moveTo>
                  <a:lnTo>
                    <a:pt x="0" y="527"/>
                  </a:lnTo>
                  <a:lnTo>
                    <a:pt x="438" y="527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7283;p69">
              <a:extLst>
                <a:ext uri="{FF2B5EF4-FFF2-40B4-BE49-F238E27FC236}">
                  <a16:creationId xmlns:a16="http://schemas.microsoft.com/office/drawing/2014/main" id="{A53D6BAD-D953-2DD8-2F39-2A5679CA4BDB}"/>
                </a:ext>
              </a:extLst>
            </p:cNvPr>
            <p:cNvSpPr/>
            <p:nvPr/>
          </p:nvSpPr>
          <p:spPr>
            <a:xfrm>
              <a:off x="3905271" y="2828905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1"/>
                  </a:moveTo>
                  <a:lnTo>
                    <a:pt x="0" y="97"/>
                  </a:lnTo>
                  <a:lnTo>
                    <a:pt x="3239" y="97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7284;p69">
              <a:extLst>
                <a:ext uri="{FF2B5EF4-FFF2-40B4-BE49-F238E27FC236}">
                  <a16:creationId xmlns:a16="http://schemas.microsoft.com/office/drawing/2014/main" id="{5EC47C98-4DD0-EB33-FBEB-57214CBF23E3}"/>
                </a:ext>
              </a:extLst>
            </p:cNvPr>
            <p:cNvSpPr/>
            <p:nvPr/>
          </p:nvSpPr>
          <p:spPr>
            <a:xfrm>
              <a:off x="3924817" y="2943962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7285;p69">
              <a:extLst>
                <a:ext uri="{FF2B5EF4-FFF2-40B4-BE49-F238E27FC236}">
                  <a16:creationId xmlns:a16="http://schemas.microsoft.com/office/drawing/2014/main" id="{4C120B4E-D3EB-B728-7E96-24455324BB8B}"/>
                </a:ext>
              </a:extLst>
            </p:cNvPr>
            <p:cNvSpPr/>
            <p:nvPr/>
          </p:nvSpPr>
          <p:spPr>
            <a:xfrm>
              <a:off x="4010292" y="2943962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7286;p69">
              <a:extLst>
                <a:ext uri="{FF2B5EF4-FFF2-40B4-BE49-F238E27FC236}">
                  <a16:creationId xmlns:a16="http://schemas.microsoft.com/office/drawing/2014/main" id="{D23CD6D2-BD11-0F70-479F-42829F6E9AB0}"/>
                </a:ext>
              </a:extLst>
            </p:cNvPr>
            <p:cNvSpPr/>
            <p:nvPr/>
          </p:nvSpPr>
          <p:spPr>
            <a:xfrm>
              <a:off x="4095556" y="2943962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7287;p69">
              <a:extLst>
                <a:ext uri="{FF2B5EF4-FFF2-40B4-BE49-F238E27FC236}">
                  <a16:creationId xmlns:a16="http://schemas.microsoft.com/office/drawing/2014/main" id="{6EDC72FD-423A-70DA-DF3B-AC6A9EED544A}"/>
                </a:ext>
              </a:extLst>
            </p:cNvPr>
            <p:cNvSpPr/>
            <p:nvPr/>
          </p:nvSpPr>
          <p:spPr>
            <a:xfrm>
              <a:off x="4180925" y="2943962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7288;p69">
              <a:extLst>
                <a:ext uri="{FF2B5EF4-FFF2-40B4-BE49-F238E27FC236}">
                  <a16:creationId xmlns:a16="http://schemas.microsoft.com/office/drawing/2014/main" id="{D2A86BD2-DCCA-9A28-6071-01407791281E}"/>
                </a:ext>
              </a:extLst>
            </p:cNvPr>
            <p:cNvSpPr/>
            <p:nvPr/>
          </p:nvSpPr>
          <p:spPr>
            <a:xfrm>
              <a:off x="3905271" y="2997318"/>
              <a:ext cx="342217" cy="10249"/>
            </a:xfrm>
            <a:custGeom>
              <a:avLst/>
              <a:gdLst/>
              <a:ahLst/>
              <a:cxnLst/>
              <a:rect l="l" t="t" r="r" b="b"/>
              <a:pathLst>
                <a:path w="3239" h="97" extrusionOk="0">
                  <a:moveTo>
                    <a:pt x="0" y="0"/>
                  </a:moveTo>
                  <a:lnTo>
                    <a:pt x="0" y="96"/>
                  </a:lnTo>
                  <a:lnTo>
                    <a:pt x="3239" y="96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7289;p69">
              <a:extLst>
                <a:ext uri="{FF2B5EF4-FFF2-40B4-BE49-F238E27FC236}">
                  <a16:creationId xmlns:a16="http://schemas.microsoft.com/office/drawing/2014/main" id="{4FBA00E3-EB0D-1E7D-BBBA-4B12457DDC54}"/>
                </a:ext>
              </a:extLst>
            </p:cNvPr>
            <p:cNvSpPr/>
            <p:nvPr/>
          </p:nvSpPr>
          <p:spPr>
            <a:xfrm>
              <a:off x="3924817" y="3112269"/>
              <a:ext cx="47016" cy="56420"/>
            </a:xfrm>
            <a:custGeom>
              <a:avLst/>
              <a:gdLst/>
              <a:ahLst/>
              <a:cxnLst/>
              <a:rect l="l" t="t" r="r" b="b"/>
              <a:pathLst>
                <a:path w="445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45" y="53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7290;p69">
              <a:extLst>
                <a:ext uri="{FF2B5EF4-FFF2-40B4-BE49-F238E27FC236}">
                  <a16:creationId xmlns:a16="http://schemas.microsoft.com/office/drawing/2014/main" id="{6271B0AE-6130-079B-3782-7CEF5C5CAA27}"/>
                </a:ext>
              </a:extLst>
            </p:cNvPr>
            <p:cNvSpPr/>
            <p:nvPr/>
          </p:nvSpPr>
          <p:spPr>
            <a:xfrm>
              <a:off x="4010292" y="3112269"/>
              <a:ext cx="46171" cy="56420"/>
            </a:xfrm>
            <a:custGeom>
              <a:avLst/>
              <a:gdLst/>
              <a:ahLst/>
              <a:cxnLst/>
              <a:rect l="l" t="t" r="r" b="b"/>
              <a:pathLst>
                <a:path w="437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6" y="53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7291;p69">
              <a:extLst>
                <a:ext uri="{FF2B5EF4-FFF2-40B4-BE49-F238E27FC236}">
                  <a16:creationId xmlns:a16="http://schemas.microsoft.com/office/drawing/2014/main" id="{D9E7D750-B30C-EF9C-E9F6-FE3BFCFF2575}"/>
                </a:ext>
              </a:extLst>
            </p:cNvPr>
            <p:cNvSpPr/>
            <p:nvPr/>
          </p:nvSpPr>
          <p:spPr>
            <a:xfrm>
              <a:off x="4095556" y="3112269"/>
              <a:ext cx="46383" cy="56420"/>
            </a:xfrm>
            <a:custGeom>
              <a:avLst/>
              <a:gdLst/>
              <a:ahLst/>
              <a:cxnLst/>
              <a:rect l="l" t="t" r="r" b="b"/>
              <a:pathLst>
                <a:path w="439" h="534" extrusionOk="0">
                  <a:moveTo>
                    <a:pt x="1" y="0"/>
                  </a:moveTo>
                  <a:lnTo>
                    <a:pt x="1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7292;p69">
              <a:extLst>
                <a:ext uri="{FF2B5EF4-FFF2-40B4-BE49-F238E27FC236}">
                  <a16:creationId xmlns:a16="http://schemas.microsoft.com/office/drawing/2014/main" id="{736D7529-8BB5-9A34-02CF-7F3D416DDCA8}"/>
                </a:ext>
              </a:extLst>
            </p:cNvPr>
            <p:cNvSpPr/>
            <p:nvPr/>
          </p:nvSpPr>
          <p:spPr>
            <a:xfrm>
              <a:off x="4180925" y="3112269"/>
              <a:ext cx="46277" cy="56420"/>
            </a:xfrm>
            <a:custGeom>
              <a:avLst/>
              <a:gdLst/>
              <a:ahLst/>
              <a:cxnLst/>
              <a:rect l="l" t="t" r="r" b="b"/>
              <a:pathLst>
                <a:path w="438" h="534" extrusionOk="0">
                  <a:moveTo>
                    <a:pt x="0" y="0"/>
                  </a:moveTo>
                  <a:lnTo>
                    <a:pt x="0" y="534"/>
                  </a:lnTo>
                  <a:lnTo>
                    <a:pt x="438" y="5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7293;p69">
              <a:extLst>
                <a:ext uri="{FF2B5EF4-FFF2-40B4-BE49-F238E27FC236}">
                  <a16:creationId xmlns:a16="http://schemas.microsoft.com/office/drawing/2014/main" id="{FAFF1E21-E76E-85FB-DEF8-86D2A13B4CE5}"/>
                </a:ext>
              </a:extLst>
            </p:cNvPr>
            <p:cNvSpPr/>
            <p:nvPr/>
          </p:nvSpPr>
          <p:spPr>
            <a:xfrm>
              <a:off x="3905271" y="3165413"/>
              <a:ext cx="342217" cy="10460"/>
            </a:xfrm>
            <a:custGeom>
              <a:avLst/>
              <a:gdLst/>
              <a:ahLst/>
              <a:cxnLst/>
              <a:rect l="l" t="t" r="r" b="b"/>
              <a:pathLst>
                <a:path w="3239" h="99" extrusionOk="0">
                  <a:moveTo>
                    <a:pt x="0" y="1"/>
                  </a:moveTo>
                  <a:lnTo>
                    <a:pt x="0" y="99"/>
                  </a:lnTo>
                  <a:lnTo>
                    <a:pt x="3239" y="99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7294;p69">
              <a:extLst>
                <a:ext uri="{FF2B5EF4-FFF2-40B4-BE49-F238E27FC236}">
                  <a16:creationId xmlns:a16="http://schemas.microsoft.com/office/drawing/2014/main" id="{1006FC0B-8A1C-8AAA-9C7B-6A7F046D6D33}"/>
                </a:ext>
              </a:extLst>
            </p:cNvPr>
            <p:cNvSpPr/>
            <p:nvPr/>
          </p:nvSpPr>
          <p:spPr>
            <a:xfrm>
              <a:off x="5264525" y="2767837"/>
              <a:ext cx="292770" cy="617765"/>
            </a:xfrm>
            <a:custGeom>
              <a:avLst/>
              <a:gdLst/>
              <a:ahLst/>
              <a:cxnLst/>
              <a:rect l="l" t="t" r="r" b="b"/>
              <a:pathLst>
                <a:path w="2771" h="5847" extrusionOk="0">
                  <a:moveTo>
                    <a:pt x="0" y="1"/>
                  </a:moveTo>
                  <a:lnTo>
                    <a:pt x="0" y="5846"/>
                  </a:lnTo>
                  <a:lnTo>
                    <a:pt x="2771" y="5846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7295;p69">
              <a:extLst>
                <a:ext uri="{FF2B5EF4-FFF2-40B4-BE49-F238E27FC236}">
                  <a16:creationId xmlns:a16="http://schemas.microsoft.com/office/drawing/2014/main" id="{3CB69529-01AA-5087-A310-E252DC2640CD}"/>
                </a:ext>
              </a:extLst>
            </p:cNvPr>
            <p:cNvSpPr/>
            <p:nvPr/>
          </p:nvSpPr>
          <p:spPr>
            <a:xfrm>
              <a:off x="5312175" y="2815593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7296;p69">
              <a:extLst>
                <a:ext uri="{FF2B5EF4-FFF2-40B4-BE49-F238E27FC236}">
                  <a16:creationId xmlns:a16="http://schemas.microsoft.com/office/drawing/2014/main" id="{3721426D-8CEC-C31C-B8AF-038118885040}"/>
                </a:ext>
              </a:extLst>
            </p:cNvPr>
            <p:cNvSpPr/>
            <p:nvPr/>
          </p:nvSpPr>
          <p:spPr>
            <a:xfrm>
              <a:off x="5312175" y="2837569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7297;p69">
              <a:extLst>
                <a:ext uri="{FF2B5EF4-FFF2-40B4-BE49-F238E27FC236}">
                  <a16:creationId xmlns:a16="http://schemas.microsoft.com/office/drawing/2014/main" id="{CB7F2DA5-7A5B-BCC0-06DB-C0F0B784244C}"/>
                </a:ext>
              </a:extLst>
            </p:cNvPr>
            <p:cNvSpPr/>
            <p:nvPr/>
          </p:nvSpPr>
          <p:spPr>
            <a:xfrm>
              <a:off x="5312175" y="2859334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7298;p69">
              <a:extLst>
                <a:ext uri="{FF2B5EF4-FFF2-40B4-BE49-F238E27FC236}">
                  <a16:creationId xmlns:a16="http://schemas.microsoft.com/office/drawing/2014/main" id="{F445A4A2-8A43-AE9F-3B52-D5738E4E09AD}"/>
                </a:ext>
              </a:extLst>
            </p:cNvPr>
            <p:cNvSpPr/>
            <p:nvPr/>
          </p:nvSpPr>
          <p:spPr>
            <a:xfrm>
              <a:off x="5312175" y="288131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7299;p69">
              <a:extLst>
                <a:ext uri="{FF2B5EF4-FFF2-40B4-BE49-F238E27FC236}">
                  <a16:creationId xmlns:a16="http://schemas.microsoft.com/office/drawing/2014/main" id="{FEB029C8-37B2-64EF-2D37-FF9C44E25399}"/>
                </a:ext>
              </a:extLst>
            </p:cNvPr>
            <p:cNvSpPr/>
            <p:nvPr/>
          </p:nvSpPr>
          <p:spPr>
            <a:xfrm>
              <a:off x="5312175" y="2903286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7300;p69">
              <a:extLst>
                <a:ext uri="{FF2B5EF4-FFF2-40B4-BE49-F238E27FC236}">
                  <a16:creationId xmlns:a16="http://schemas.microsoft.com/office/drawing/2014/main" id="{B2DAA358-D64C-3E5B-1C57-DEE5CA2D681B}"/>
                </a:ext>
              </a:extLst>
            </p:cNvPr>
            <p:cNvSpPr/>
            <p:nvPr/>
          </p:nvSpPr>
          <p:spPr>
            <a:xfrm>
              <a:off x="5312175" y="294713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7301;p69">
              <a:extLst>
                <a:ext uri="{FF2B5EF4-FFF2-40B4-BE49-F238E27FC236}">
                  <a16:creationId xmlns:a16="http://schemas.microsoft.com/office/drawing/2014/main" id="{5266979B-E4DD-BF43-9DEA-A15174D02C5D}"/>
                </a:ext>
              </a:extLst>
            </p:cNvPr>
            <p:cNvSpPr/>
            <p:nvPr/>
          </p:nvSpPr>
          <p:spPr>
            <a:xfrm>
              <a:off x="5312175" y="2990873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7302;p69">
              <a:extLst>
                <a:ext uri="{FF2B5EF4-FFF2-40B4-BE49-F238E27FC236}">
                  <a16:creationId xmlns:a16="http://schemas.microsoft.com/office/drawing/2014/main" id="{87FDEC8F-5B16-D332-5951-357320799DFD}"/>
                </a:ext>
              </a:extLst>
            </p:cNvPr>
            <p:cNvSpPr/>
            <p:nvPr/>
          </p:nvSpPr>
          <p:spPr>
            <a:xfrm>
              <a:off x="5312175" y="3034825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7303;p69">
              <a:extLst>
                <a:ext uri="{FF2B5EF4-FFF2-40B4-BE49-F238E27FC236}">
                  <a16:creationId xmlns:a16="http://schemas.microsoft.com/office/drawing/2014/main" id="{A01DFF5D-74F4-5782-49E2-FC7DFE7260C2}"/>
                </a:ext>
              </a:extLst>
            </p:cNvPr>
            <p:cNvSpPr/>
            <p:nvPr/>
          </p:nvSpPr>
          <p:spPr>
            <a:xfrm>
              <a:off x="5312175" y="3100647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7304;p69">
              <a:extLst>
                <a:ext uri="{FF2B5EF4-FFF2-40B4-BE49-F238E27FC236}">
                  <a16:creationId xmlns:a16="http://schemas.microsoft.com/office/drawing/2014/main" id="{C6849EA7-1068-EAF9-7E15-0489C90F5531}"/>
                </a:ext>
              </a:extLst>
            </p:cNvPr>
            <p:cNvSpPr/>
            <p:nvPr/>
          </p:nvSpPr>
          <p:spPr>
            <a:xfrm>
              <a:off x="5312175" y="3122412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7305;p69">
              <a:extLst>
                <a:ext uri="{FF2B5EF4-FFF2-40B4-BE49-F238E27FC236}">
                  <a16:creationId xmlns:a16="http://schemas.microsoft.com/office/drawing/2014/main" id="{DDAAA667-7214-5E29-1649-EA01418B0EFF}"/>
                </a:ext>
              </a:extLst>
            </p:cNvPr>
            <p:cNvSpPr/>
            <p:nvPr/>
          </p:nvSpPr>
          <p:spPr>
            <a:xfrm>
              <a:off x="5312175" y="3166364"/>
              <a:ext cx="198209" cy="3170"/>
            </a:xfrm>
            <a:custGeom>
              <a:avLst/>
              <a:gdLst/>
              <a:ahLst/>
              <a:cxnLst/>
              <a:rect l="l" t="t" r="r" b="b"/>
              <a:pathLst>
                <a:path w="1876" h="30" extrusionOk="0">
                  <a:moveTo>
                    <a:pt x="1" y="1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7306;p69">
              <a:extLst>
                <a:ext uri="{FF2B5EF4-FFF2-40B4-BE49-F238E27FC236}">
                  <a16:creationId xmlns:a16="http://schemas.microsoft.com/office/drawing/2014/main" id="{3EE1FC5A-0A70-F06F-6FD6-DCE62206F87C}"/>
                </a:ext>
              </a:extLst>
            </p:cNvPr>
            <p:cNvSpPr/>
            <p:nvPr/>
          </p:nvSpPr>
          <p:spPr>
            <a:xfrm>
              <a:off x="5312175" y="323123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7307;p69">
              <a:extLst>
                <a:ext uri="{FF2B5EF4-FFF2-40B4-BE49-F238E27FC236}">
                  <a16:creationId xmlns:a16="http://schemas.microsoft.com/office/drawing/2014/main" id="{9AFC6CCD-FE46-98C6-B13A-F2CCFAF7EBA9}"/>
                </a:ext>
              </a:extLst>
            </p:cNvPr>
            <p:cNvSpPr/>
            <p:nvPr/>
          </p:nvSpPr>
          <p:spPr>
            <a:xfrm>
              <a:off x="5312175" y="2925156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7308;p69">
              <a:extLst>
                <a:ext uri="{FF2B5EF4-FFF2-40B4-BE49-F238E27FC236}">
                  <a16:creationId xmlns:a16="http://schemas.microsoft.com/office/drawing/2014/main" id="{4374287D-A3BA-EA8D-F999-13CA56C21B27}"/>
                </a:ext>
              </a:extLst>
            </p:cNvPr>
            <p:cNvSpPr/>
            <p:nvPr/>
          </p:nvSpPr>
          <p:spPr>
            <a:xfrm>
              <a:off x="5312175" y="2969108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9"/>
                  </a:lnTo>
                  <a:lnTo>
                    <a:pt x="1875" y="29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7309;p69">
              <a:extLst>
                <a:ext uri="{FF2B5EF4-FFF2-40B4-BE49-F238E27FC236}">
                  <a16:creationId xmlns:a16="http://schemas.microsoft.com/office/drawing/2014/main" id="{36998311-0247-E7AA-51D5-318AAE7EFC4A}"/>
                </a:ext>
              </a:extLst>
            </p:cNvPr>
            <p:cNvSpPr/>
            <p:nvPr/>
          </p:nvSpPr>
          <p:spPr>
            <a:xfrm>
              <a:off x="5312175" y="3012849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7310;p69">
              <a:extLst>
                <a:ext uri="{FF2B5EF4-FFF2-40B4-BE49-F238E27FC236}">
                  <a16:creationId xmlns:a16="http://schemas.microsoft.com/office/drawing/2014/main" id="{08144EFF-8E03-7556-50AD-4F45139B4515}"/>
                </a:ext>
              </a:extLst>
            </p:cNvPr>
            <p:cNvSpPr/>
            <p:nvPr/>
          </p:nvSpPr>
          <p:spPr>
            <a:xfrm>
              <a:off x="5312175" y="3056695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7311;p69">
              <a:extLst>
                <a:ext uri="{FF2B5EF4-FFF2-40B4-BE49-F238E27FC236}">
                  <a16:creationId xmlns:a16="http://schemas.microsoft.com/office/drawing/2014/main" id="{5963101F-D382-FF8E-4FE4-DE28A0CB90DE}"/>
                </a:ext>
              </a:extLst>
            </p:cNvPr>
            <p:cNvSpPr/>
            <p:nvPr/>
          </p:nvSpPr>
          <p:spPr>
            <a:xfrm>
              <a:off x="5312175" y="3078671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0"/>
                  </a:moveTo>
                  <a:lnTo>
                    <a:pt x="1" y="30"/>
                  </a:lnTo>
                  <a:lnTo>
                    <a:pt x="1875" y="30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7312;p69">
              <a:extLst>
                <a:ext uri="{FF2B5EF4-FFF2-40B4-BE49-F238E27FC236}">
                  <a16:creationId xmlns:a16="http://schemas.microsoft.com/office/drawing/2014/main" id="{139FD5BC-4C84-4262-76CF-D03E5E5331BE}"/>
                </a:ext>
              </a:extLst>
            </p:cNvPr>
            <p:cNvSpPr/>
            <p:nvPr/>
          </p:nvSpPr>
          <p:spPr>
            <a:xfrm>
              <a:off x="5312175" y="3144388"/>
              <a:ext cx="198209" cy="3275"/>
            </a:xfrm>
            <a:custGeom>
              <a:avLst/>
              <a:gdLst/>
              <a:ahLst/>
              <a:cxnLst/>
              <a:rect l="l" t="t" r="r" b="b"/>
              <a:pathLst>
                <a:path w="1876" h="31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7313;p69">
              <a:extLst>
                <a:ext uri="{FF2B5EF4-FFF2-40B4-BE49-F238E27FC236}">
                  <a16:creationId xmlns:a16="http://schemas.microsoft.com/office/drawing/2014/main" id="{ACC73FB1-2E83-FC7E-2366-2DB64E9274F4}"/>
                </a:ext>
              </a:extLst>
            </p:cNvPr>
            <p:cNvSpPr/>
            <p:nvPr/>
          </p:nvSpPr>
          <p:spPr>
            <a:xfrm>
              <a:off x="5312175" y="3187389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7314;p69">
              <a:extLst>
                <a:ext uri="{FF2B5EF4-FFF2-40B4-BE49-F238E27FC236}">
                  <a16:creationId xmlns:a16="http://schemas.microsoft.com/office/drawing/2014/main" id="{53FD4D23-AB2E-CB5B-105E-059AAB1E01FF}"/>
                </a:ext>
              </a:extLst>
            </p:cNvPr>
            <p:cNvSpPr/>
            <p:nvPr/>
          </p:nvSpPr>
          <p:spPr>
            <a:xfrm>
              <a:off x="5312175" y="3209365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7315;p69">
              <a:extLst>
                <a:ext uri="{FF2B5EF4-FFF2-40B4-BE49-F238E27FC236}">
                  <a16:creationId xmlns:a16="http://schemas.microsoft.com/office/drawing/2014/main" id="{2B3B7D72-2531-12D2-D1CD-36AC85E72ACA}"/>
                </a:ext>
              </a:extLst>
            </p:cNvPr>
            <p:cNvSpPr/>
            <p:nvPr/>
          </p:nvSpPr>
          <p:spPr>
            <a:xfrm>
              <a:off x="5312175" y="32532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7316;p69">
              <a:extLst>
                <a:ext uri="{FF2B5EF4-FFF2-40B4-BE49-F238E27FC236}">
                  <a16:creationId xmlns:a16="http://schemas.microsoft.com/office/drawing/2014/main" id="{E3C570A4-98B2-2AB8-295C-B779507C655C}"/>
                </a:ext>
              </a:extLst>
            </p:cNvPr>
            <p:cNvSpPr/>
            <p:nvPr/>
          </p:nvSpPr>
          <p:spPr>
            <a:xfrm>
              <a:off x="4420446" y="2486058"/>
              <a:ext cx="372011" cy="899547"/>
            </a:xfrm>
            <a:custGeom>
              <a:avLst/>
              <a:gdLst/>
              <a:ahLst/>
              <a:cxnLst/>
              <a:rect l="l" t="t" r="r" b="b"/>
              <a:pathLst>
                <a:path w="3521" h="8514" extrusionOk="0">
                  <a:moveTo>
                    <a:pt x="1" y="0"/>
                  </a:moveTo>
                  <a:lnTo>
                    <a:pt x="1" y="8513"/>
                  </a:lnTo>
                  <a:lnTo>
                    <a:pt x="3520" y="851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7317;p69">
              <a:extLst>
                <a:ext uri="{FF2B5EF4-FFF2-40B4-BE49-F238E27FC236}">
                  <a16:creationId xmlns:a16="http://schemas.microsoft.com/office/drawing/2014/main" id="{F91B229E-8B10-8AC1-F439-FD8A487FE9CB}"/>
                </a:ext>
              </a:extLst>
            </p:cNvPr>
            <p:cNvSpPr/>
            <p:nvPr/>
          </p:nvSpPr>
          <p:spPr>
            <a:xfrm>
              <a:off x="4480775" y="255568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7318;p69">
              <a:extLst>
                <a:ext uri="{FF2B5EF4-FFF2-40B4-BE49-F238E27FC236}">
                  <a16:creationId xmlns:a16="http://schemas.microsoft.com/office/drawing/2014/main" id="{5A7C58DE-4DAA-EA43-8040-72955235BB2B}"/>
                </a:ext>
              </a:extLst>
            </p:cNvPr>
            <p:cNvSpPr/>
            <p:nvPr/>
          </p:nvSpPr>
          <p:spPr>
            <a:xfrm>
              <a:off x="4480775" y="2586958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7319;p69">
              <a:extLst>
                <a:ext uri="{FF2B5EF4-FFF2-40B4-BE49-F238E27FC236}">
                  <a16:creationId xmlns:a16="http://schemas.microsoft.com/office/drawing/2014/main" id="{4F30826E-662B-7058-30EC-08272365F42A}"/>
                </a:ext>
              </a:extLst>
            </p:cNvPr>
            <p:cNvSpPr/>
            <p:nvPr/>
          </p:nvSpPr>
          <p:spPr>
            <a:xfrm>
              <a:off x="4480775" y="261907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7320;p69">
              <a:extLst>
                <a:ext uri="{FF2B5EF4-FFF2-40B4-BE49-F238E27FC236}">
                  <a16:creationId xmlns:a16="http://schemas.microsoft.com/office/drawing/2014/main" id="{8A5529D3-63A0-513E-D0A3-CC521755BE3C}"/>
                </a:ext>
              </a:extLst>
            </p:cNvPr>
            <p:cNvSpPr/>
            <p:nvPr/>
          </p:nvSpPr>
          <p:spPr>
            <a:xfrm>
              <a:off x="4480775" y="265119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7321;p69">
              <a:extLst>
                <a:ext uri="{FF2B5EF4-FFF2-40B4-BE49-F238E27FC236}">
                  <a16:creationId xmlns:a16="http://schemas.microsoft.com/office/drawing/2014/main" id="{A02C97FD-1867-120B-0096-28607A74F549}"/>
                </a:ext>
              </a:extLst>
            </p:cNvPr>
            <p:cNvSpPr/>
            <p:nvPr/>
          </p:nvSpPr>
          <p:spPr>
            <a:xfrm>
              <a:off x="4480775" y="2683314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7322;p69">
              <a:extLst>
                <a:ext uri="{FF2B5EF4-FFF2-40B4-BE49-F238E27FC236}">
                  <a16:creationId xmlns:a16="http://schemas.microsoft.com/office/drawing/2014/main" id="{C8FA0163-C291-2966-CEDD-48954A447422}"/>
                </a:ext>
              </a:extLst>
            </p:cNvPr>
            <p:cNvSpPr/>
            <p:nvPr/>
          </p:nvSpPr>
          <p:spPr>
            <a:xfrm>
              <a:off x="4480775" y="2746601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7323;p69">
              <a:extLst>
                <a:ext uri="{FF2B5EF4-FFF2-40B4-BE49-F238E27FC236}">
                  <a16:creationId xmlns:a16="http://schemas.microsoft.com/office/drawing/2014/main" id="{DF9551DB-C82E-9745-F1CB-2DA7E44FFAB0}"/>
                </a:ext>
              </a:extLst>
            </p:cNvPr>
            <p:cNvSpPr/>
            <p:nvPr/>
          </p:nvSpPr>
          <p:spPr>
            <a:xfrm>
              <a:off x="4480775" y="2810838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7324;p69">
              <a:extLst>
                <a:ext uri="{FF2B5EF4-FFF2-40B4-BE49-F238E27FC236}">
                  <a16:creationId xmlns:a16="http://schemas.microsoft.com/office/drawing/2014/main" id="{B95C559D-3540-E552-D6AB-392EC7D18271}"/>
                </a:ext>
              </a:extLst>
            </p:cNvPr>
            <p:cNvSpPr/>
            <p:nvPr/>
          </p:nvSpPr>
          <p:spPr>
            <a:xfrm>
              <a:off x="4480775" y="2874231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7325;p69">
              <a:extLst>
                <a:ext uri="{FF2B5EF4-FFF2-40B4-BE49-F238E27FC236}">
                  <a16:creationId xmlns:a16="http://schemas.microsoft.com/office/drawing/2014/main" id="{798B3162-9992-D7CB-3D52-87AB65F90D7E}"/>
                </a:ext>
              </a:extLst>
            </p:cNvPr>
            <p:cNvSpPr/>
            <p:nvPr/>
          </p:nvSpPr>
          <p:spPr>
            <a:xfrm>
              <a:off x="4480775" y="2969848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7326;p69">
              <a:extLst>
                <a:ext uri="{FF2B5EF4-FFF2-40B4-BE49-F238E27FC236}">
                  <a16:creationId xmlns:a16="http://schemas.microsoft.com/office/drawing/2014/main" id="{581AA991-8BC4-1964-FC43-4E70CE54DAB6}"/>
                </a:ext>
              </a:extLst>
            </p:cNvPr>
            <p:cNvSpPr/>
            <p:nvPr/>
          </p:nvSpPr>
          <p:spPr>
            <a:xfrm>
              <a:off x="4480775" y="3001966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7327;p69">
              <a:extLst>
                <a:ext uri="{FF2B5EF4-FFF2-40B4-BE49-F238E27FC236}">
                  <a16:creationId xmlns:a16="http://schemas.microsoft.com/office/drawing/2014/main" id="{7CB50B47-5E90-0C8B-9584-F263FF988948}"/>
                </a:ext>
              </a:extLst>
            </p:cNvPr>
            <p:cNvSpPr/>
            <p:nvPr/>
          </p:nvSpPr>
          <p:spPr>
            <a:xfrm>
              <a:off x="4480775" y="3065253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7328;p69">
              <a:extLst>
                <a:ext uri="{FF2B5EF4-FFF2-40B4-BE49-F238E27FC236}">
                  <a16:creationId xmlns:a16="http://schemas.microsoft.com/office/drawing/2014/main" id="{8E4712A0-EDC5-450A-93B0-93193A7B0382}"/>
                </a:ext>
              </a:extLst>
            </p:cNvPr>
            <p:cNvSpPr/>
            <p:nvPr/>
          </p:nvSpPr>
          <p:spPr>
            <a:xfrm>
              <a:off x="4480775" y="3161715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7329;p69">
              <a:extLst>
                <a:ext uri="{FF2B5EF4-FFF2-40B4-BE49-F238E27FC236}">
                  <a16:creationId xmlns:a16="http://schemas.microsoft.com/office/drawing/2014/main" id="{90B539FB-F328-AE4C-940B-C9AC43E1A028}"/>
                </a:ext>
              </a:extLst>
            </p:cNvPr>
            <p:cNvSpPr/>
            <p:nvPr/>
          </p:nvSpPr>
          <p:spPr>
            <a:xfrm>
              <a:off x="4480775" y="2714482"/>
              <a:ext cx="250614" cy="5811"/>
            </a:xfrm>
            <a:custGeom>
              <a:avLst/>
              <a:gdLst/>
              <a:ahLst/>
              <a:cxnLst/>
              <a:rect l="l" t="t" r="r" b="b"/>
              <a:pathLst>
                <a:path w="2372" h="55" extrusionOk="0">
                  <a:moveTo>
                    <a:pt x="1" y="1"/>
                  </a:moveTo>
                  <a:lnTo>
                    <a:pt x="1" y="54"/>
                  </a:lnTo>
                  <a:lnTo>
                    <a:pt x="2371" y="5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7330;p69">
              <a:extLst>
                <a:ext uri="{FF2B5EF4-FFF2-40B4-BE49-F238E27FC236}">
                  <a16:creationId xmlns:a16="http://schemas.microsoft.com/office/drawing/2014/main" id="{8F414A52-FAB9-AF3C-2953-E1F6C864D51E}"/>
                </a:ext>
              </a:extLst>
            </p:cNvPr>
            <p:cNvSpPr/>
            <p:nvPr/>
          </p:nvSpPr>
          <p:spPr>
            <a:xfrm>
              <a:off x="4480775" y="2778720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7331;p69">
              <a:extLst>
                <a:ext uri="{FF2B5EF4-FFF2-40B4-BE49-F238E27FC236}">
                  <a16:creationId xmlns:a16="http://schemas.microsoft.com/office/drawing/2014/main" id="{19D938A2-8460-A94D-0B6B-0E8D91B1A4D5}"/>
                </a:ext>
              </a:extLst>
            </p:cNvPr>
            <p:cNvSpPr/>
            <p:nvPr/>
          </p:nvSpPr>
          <p:spPr>
            <a:xfrm>
              <a:off x="4480775" y="2842218"/>
              <a:ext cx="250614" cy="5600"/>
            </a:xfrm>
            <a:custGeom>
              <a:avLst/>
              <a:gdLst/>
              <a:ahLst/>
              <a:cxnLst/>
              <a:rect l="l" t="t" r="r" b="b"/>
              <a:pathLst>
                <a:path w="2372" h="53" extrusionOk="0">
                  <a:moveTo>
                    <a:pt x="1" y="1"/>
                  </a:moveTo>
                  <a:lnTo>
                    <a:pt x="1" y="53"/>
                  </a:lnTo>
                  <a:lnTo>
                    <a:pt x="2371" y="53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7332;p69">
              <a:extLst>
                <a:ext uri="{FF2B5EF4-FFF2-40B4-BE49-F238E27FC236}">
                  <a16:creationId xmlns:a16="http://schemas.microsoft.com/office/drawing/2014/main" id="{AF910B86-3160-3FBD-9E5D-9407A56EDEA2}"/>
                </a:ext>
              </a:extLst>
            </p:cNvPr>
            <p:cNvSpPr/>
            <p:nvPr/>
          </p:nvSpPr>
          <p:spPr>
            <a:xfrm>
              <a:off x="4480775" y="2906350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7333;p69">
              <a:extLst>
                <a:ext uri="{FF2B5EF4-FFF2-40B4-BE49-F238E27FC236}">
                  <a16:creationId xmlns:a16="http://schemas.microsoft.com/office/drawing/2014/main" id="{F29DC78E-A11A-52C7-2A98-A885D0D80AE3}"/>
                </a:ext>
              </a:extLst>
            </p:cNvPr>
            <p:cNvSpPr/>
            <p:nvPr/>
          </p:nvSpPr>
          <p:spPr>
            <a:xfrm>
              <a:off x="4480775" y="2937729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7334;p69">
              <a:extLst>
                <a:ext uri="{FF2B5EF4-FFF2-40B4-BE49-F238E27FC236}">
                  <a16:creationId xmlns:a16="http://schemas.microsoft.com/office/drawing/2014/main" id="{7935EA2C-DD75-8A4A-C0CB-732DFB5E4AD5}"/>
                </a:ext>
              </a:extLst>
            </p:cNvPr>
            <p:cNvSpPr/>
            <p:nvPr/>
          </p:nvSpPr>
          <p:spPr>
            <a:xfrm>
              <a:off x="4480775" y="3033874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7335;p69">
              <a:extLst>
                <a:ext uri="{FF2B5EF4-FFF2-40B4-BE49-F238E27FC236}">
                  <a16:creationId xmlns:a16="http://schemas.microsoft.com/office/drawing/2014/main" id="{6CE56C89-4088-1C9D-78D2-C2BE723A1147}"/>
                </a:ext>
              </a:extLst>
            </p:cNvPr>
            <p:cNvSpPr/>
            <p:nvPr/>
          </p:nvSpPr>
          <p:spPr>
            <a:xfrm>
              <a:off x="4480775" y="3097372"/>
              <a:ext cx="250614" cy="4860"/>
            </a:xfrm>
            <a:custGeom>
              <a:avLst/>
              <a:gdLst/>
              <a:ahLst/>
              <a:cxnLst/>
              <a:rect l="l" t="t" r="r" b="b"/>
              <a:pathLst>
                <a:path w="2372" h="46" extrusionOk="0">
                  <a:moveTo>
                    <a:pt x="1" y="1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7336;p69">
              <a:extLst>
                <a:ext uri="{FF2B5EF4-FFF2-40B4-BE49-F238E27FC236}">
                  <a16:creationId xmlns:a16="http://schemas.microsoft.com/office/drawing/2014/main" id="{6E73D059-90F0-41DC-659E-829F8EB67095}"/>
                </a:ext>
              </a:extLst>
            </p:cNvPr>
            <p:cNvSpPr/>
            <p:nvPr/>
          </p:nvSpPr>
          <p:spPr>
            <a:xfrm>
              <a:off x="4480775" y="3129596"/>
              <a:ext cx="250614" cy="4754"/>
            </a:xfrm>
            <a:custGeom>
              <a:avLst/>
              <a:gdLst/>
              <a:ahLst/>
              <a:cxnLst/>
              <a:rect l="l" t="t" r="r" b="b"/>
              <a:pathLst>
                <a:path w="2372" h="45" extrusionOk="0">
                  <a:moveTo>
                    <a:pt x="1" y="0"/>
                  </a:moveTo>
                  <a:lnTo>
                    <a:pt x="1" y="45"/>
                  </a:lnTo>
                  <a:lnTo>
                    <a:pt x="2371" y="45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7337;p69">
              <a:extLst>
                <a:ext uri="{FF2B5EF4-FFF2-40B4-BE49-F238E27FC236}">
                  <a16:creationId xmlns:a16="http://schemas.microsoft.com/office/drawing/2014/main" id="{BFB1CC3E-2F09-5E29-3D6A-D72B9473B72F}"/>
                </a:ext>
              </a:extLst>
            </p:cNvPr>
            <p:cNvSpPr/>
            <p:nvPr/>
          </p:nvSpPr>
          <p:spPr>
            <a:xfrm>
              <a:off x="4480775" y="3192883"/>
              <a:ext cx="250614" cy="5494"/>
            </a:xfrm>
            <a:custGeom>
              <a:avLst/>
              <a:gdLst/>
              <a:ahLst/>
              <a:cxnLst/>
              <a:rect l="l" t="t" r="r" b="b"/>
              <a:pathLst>
                <a:path w="2372" h="52" extrusionOk="0">
                  <a:moveTo>
                    <a:pt x="1" y="0"/>
                  </a:moveTo>
                  <a:lnTo>
                    <a:pt x="1" y="52"/>
                  </a:lnTo>
                  <a:lnTo>
                    <a:pt x="2371" y="52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7338;p69">
              <a:extLst>
                <a:ext uri="{FF2B5EF4-FFF2-40B4-BE49-F238E27FC236}">
                  <a16:creationId xmlns:a16="http://schemas.microsoft.com/office/drawing/2014/main" id="{996CA6B8-117B-A185-1437-1F7F993A18C9}"/>
                </a:ext>
              </a:extLst>
            </p:cNvPr>
            <p:cNvSpPr/>
            <p:nvPr/>
          </p:nvSpPr>
          <p:spPr>
            <a:xfrm>
              <a:off x="4299048" y="2887543"/>
              <a:ext cx="710213" cy="512110"/>
            </a:xfrm>
            <a:custGeom>
              <a:avLst/>
              <a:gdLst/>
              <a:ahLst/>
              <a:cxnLst/>
              <a:rect l="l" t="t" r="r" b="b"/>
              <a:pathLst>
                <a:path w="6722" h="4847" extrusionOk="0">
                  <a:moveTo>
                    <a:pt x="1" y="1"/>
                  </a:moveTo>
                  <a:lnTo>
                    <a:pt x="1" y="4847"/>
                  </a:lnTo>
                  <a:lnTo>
                    <a:pt x="6721" y="4847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7339;p69">
              <a:extLst>
                <a:ext uri="{FF2B5EF4-FFF2-40B4-BE49-F238E27FC236}">
                  <a16:creationId xmlns:a16="http://schemas.microsoft.com/office/drawing/2014/main" id="{89E60B05-A696-E411-AEF1-73BA75C4BCFE}"/>
                </a:ext>
              </a:extLst>
            </p:cNvPr>
            <p:cNvSpPr/>
            <p:nvPr/>
          </p:nvSpPr>
          <p:spPr>
            <a:xfrm>
              <a:off x="4280347" y="2887543"/>
              <a:ext cx="746981" cy="15003"/>
            </a:xfrm>
            <a:custGeom>
              <a:avLst/>
              <a:gdLst/>
              <a:ahLst/>
              <a:cxnLst/>
              <a:rect l="l" t="t" r="r" b="b"/>
              <a:pathLst>
                <a:path w="7070" h="142" extrusionOk="0">
                  <a:moveTo>
                    <a:pt x="0" y="1"/>
                  </a:moveTo>
                  <a:lnTo>
                    <a:pt x="0" y="141"/>
                  </a:lnTo>
                  <a:lnTo>
                    <a:pt x="7069" y="141"/>
                  </a:lnTo>
                  <a:lnTo>
                    <a:pt x="7069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7340;p69">
              <a:extLst>
                <a:ext uri="{FF2B5EF4-FFF2-40B4-BE49-F238E27FC236}">
                  <a16:creationId xmlns:a16="http://schemas.microsoft.com/office/drawing/2014/main" id="{E4A76ECE-CF08-B8F5-D581-6A831FB25A95}"/>
                </a:ext>
              </a:extLst>
            </p:cNvPr>
            <p:cNvSpPr/>
            <p:nvPr/>
          </p:nvSpPr>
          <p:spPr>
            <a:xfrm>
              <a:off x="4370999" y="2972806"/>
              <a:ext cx="49552" cy="49552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1" y="1"/>
                  </a:moveTo>
                  <a:lnTo>
                    <a:pt x="1" y="469"/>
                  </a:lnTo>
                  <a:lnTo>
                    <a:pt x="469" y="469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7341;p69">
              <a:extLst>
                <a:ext uri="{FF2B5EF4-FFF2-40B4-BE49-F238E27FC236}">
                  <a16:creationId xmlns:a16="http://schemas.microsoft.com/office/drawing/2014/main" id="{15271092-A766-2FC7-CA91-BBDDCA0CE757}"/>
                </a:ext>
              </a:extLst>
            </p:cNvPr>
            <p:cNvSpPr/>
            <p:nvPr/>
          </p:nvSpPr>
          <p:spPr>
            <a:xfrm>
              <a:off x="4474435" y="2972806"/>
              <a:ext cx="49447" cy="49552"/>
            </a:xfrm>
            <a:custGeom>
              <a:avLst/>
              <a:gdLst/>
              <a:ahLst/>
              <a:cxnLst/>
              <a:rect l="l" t="t" r="r" b="b"/>
              <a:pathLst>
                <a:path w="468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68" y="46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7342;p69">
              <a:extLst>
                <a:ext uri="{FF2B5EF4-FFF2-40B4-BE49-F238E27FC236}">
                  <a16:creationId xmlns:a16="http://schemas.microsoft.com/office/drawing/2014/main" id="{1CB7BC15-A0D4-96A6-1241-DDE2C81AFF86}"/>
                </a:ext>
              </a:extLst>
            </p:cNvPr>
            <p:cNvSpPr/>
            <p:nvPr/>
          </p:nvSpPr>
          <p:spPr>
            <a:xfrm>
              <a:off x="457702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7343;p69">
              <a:extLst>
                <a:ext uri="{FF2B5EF4-FFF2-40B4-BE49-F238E27FC236}">
                  <a16:creationId xmlns:a16="http://schemas.microsoft.com/office/drawing/2014/main" id="{CC4476C7-0BAE-4189-55C9-5D8240B7F9AD}"/>
                </a:ext>
              </a:extLst>
            </p:cNvPr>
            <p:cNvSpPr/>
            <p:nvPr/>
          </p:nvSpPr>
          <p:spPr>
            <a:xfrm>
              <a:off x="4680357" y="2972806"/>
              <a:ext cx="50186" cy="49552"/>
            </a:xfrm>
            <a:custGeom>
              <a:avLst/>
              <a:gdLst/>
              <a:ahLst/>
              <a:cxnLst/>
              <a:rect l="l" t="t" r="r" b="b"/>
              <a:pathLst>
                <a:path w="475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7344;p69">
              <a:extLst>
                <a:ext uri="{FF2B5EF4-FFF2-40B4-BE49-F238E27FC236}">
                  <a16:creationId xmlns:a16="http://schemas.microsoft.com/office/drawing/2014/main" id="{ED1A8B53-17FA-F881-638F-283FAC74B0F3}"/>
                </a:ext>
              </a:extLst>
            </p:cNvPr>
            <p:cNvSpPr/>
            <p:nvPr/>
          </p:nvSpPr>
          <p:spPr>
            <a:xfrm>
              <a:off x="4783688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7345;p69">
              <a:extLst>
                <a:ext uri="{FF2B5EF4-FFF2-40B4-BE49-F238E27FC236}">
                  <a16:creationId xmlns:a16="http://schemas.microsoft.com/office/drawing/2014/main" id="{41CD9309-5999-BEFA-800D-3EA8EEDD171B}"/>
                </a:ext>
              </a:extLst>
            </p:cNvPr>
            <p:cNvSpPr/>
            <p:nvPr/>
          </p:nvSpPr>
          <p:spPr>
            <a:xfrm>
              <a:off x="4887019" y="2972806"/>
              <a:ext cx="50292" cy="49552"/>
            </a:xfrm>
            <a:custGeom>
              <a:avLst/>
              <a:gdLst/>
              <a:ahLst/>
              <a:cxnLst/>
              <a:rect l="l" t="t" r="r" b="b"/>
              <a:pathLst>
                <a:path w="476" h="469" extrusionOk="0">
                  <a:moveTo>
                    <a:pt x="0" y="1"/>
                  </a:moveTo>
                  <a:lnTo>
                    <a:pt x="0" y="469"/>
                  </a:lnTo>
                  <a:lnTo>
                    <a:pt x="475" y="46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7346;p69">
              <a:extLst>
                <a:ext uri="{FF2B5EF4-FFF2-40B4-BE49-F238E27FC236}">
                  <a16:creationId xmlns:a16="http://schemas.microsoft.com/office/drawing/2014/main" id="{B456557B-3056-7145-A6B6-2106C1868A95}"/>
                </a:ext>
              </a:extLst>
            </p:cNvPr>
            <p:cNvSpPr/>
            <p:nvPr/>
          </p:nvSpPr>
          <p:spPr>
            <a:xfrm>
              <a:off x="4370999" y="3065253"/>
              <a:ext cx="49552" cy="50292"/>
            </a:xfrm>
            <a:custGeom>
              <a:avLst/>
              <a:gdLst/>
              <a:ahLst/>
              <a:cxnLst/>
              <a:rect l="l" t="t" r="r" b="b"/>
              <a:pathLst>
                <a:path w="469" h="476" extrusionOk="0">
                  <a:moveTo>
                    <a:pt x="1" y="1"/>
                  </a:moveTo>
                  <a:lnTo>
                    <a:pt x="1" y="476"/>
                  </a:lnTo>
                  <a:lnTo>
                    <a:pt x="469" y="476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347;p69">
              <a:extLst>
                <a:ext uri="{FF2B5EF4-FFF2-40B4-BE49-F238E27FC236}">
                  <a16:creationId xmlns:a16="http://schemas.microsoft.com/office/drawing/2014/main" id="{9B6A7E8B-F547-D3F9-2F7F-664229E091CB}"/>
                </a:ext>
              </a:extLst>
            </p:cNvPr>
            <p:cNvSpPr/>
            <p:nvPr/>
          </p:nvSpPr>
          <p:spPr>
            <a:xfrm>
              <a:off x="4474435" y="3065253"/>
              <a:ext cx="49447" cy="50292"/>
            </a:xfrm>
            <a:custGeom>
              <a:avLst/>
              <a:gdLst/>
              <a:ahLst/>
              <a:cxnLst/>
              <a:rect l="l" t="t" r="r" b="b"/>
              <a:pathLst>
                <a:path w="468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68" y="47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7348;p69">
              <a:extLst>
                <a:ext uri="{FF2B5EF4-FFF2-40B4-BE49-F238E27FC236}">
                  <a16:creationId xmlns:a16="http://schemas.microsoft.com/office/drawing/2014/main" id="{06009339-4F47-85F8-F2BE-3E9DE463D9E1}"/>
                </a:ext>
              </a:extLst>
            </p:cNvPr>
            <p:cNvSpPr/>
            <p:nvPr/>
          </p:nvSpPr>
          <p:spPr>
            <a:xfrm>
              <a:off x="457702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7349;p69">
              <a:extLst>
                <a:ext uri="{FF2B5EF4-FFF2-40B4-BE49-F238E27FC236}">
                  <a16:creationId xmlns:a16="http://schemas.microsoft.com/office/drawing/2014/main" id="{85CD3632-3623-D7FD-72DB-D74BF96B45E9}"/>
                </a:ext>
              </a:extLst>
            </p:cNvPr>
            <p:cNvSpPr/>
            <p:nvPr/>
          </p:nvSpPr>
          <p:spPr>
            <a:xfrm>
              <a:off x="4680357" y="3065253"/>
              <a:ext cx="50186" cy="50292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7350;p69">
              <a:extLst>
                <a:ext uri="{FF2B5EF4-FFF2-40B4-BE49-F238E27FC236}">
                  <a16:creationId xmlns:a16="http://schemas.microsoft.com/office/drawing/2014/main" id="{186A9BEE-4871-483D-9863-6E1B58531DCE}"/>
                </a:ext>
              </a:extLst>
            </p:cNvPr>
            <p:cNvSpPr/>
            <p:nvPr/>
          </p:nvSpPr>
          <p:spPr>
            <a:xfrm>
              <a:off x="4783688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7351;p69">
              <a:extLst>
                <a:ext uri="{FF2B5EF4-FFF2-40B4-BE49-F238E27FC236}">
                  <a16:creationId xmlns:a16="http://schemas.microsoft.com/office/drawing/2014/main" id="{6912EDA1-49C3-0F24-71B8-FECE054F9CF4}"/>
                </a:ext>
              </a:extLst>
            </p:cNvPr>
            <p:cNvSpPr/>
            <p:nvPr/>
          </p:nvSpPr>
          <p:spPr>
            <a:xfrm>
              <a:off x="4887019" y="3065253"/>
              <a:ext cx="50292" cy="50292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0" y="1"/>
                  </a:moveTo>
                  <a:lnTo>
                    <a:pt x="0" y="476"/>
                  </a:lnTo>
                  <a:lnTo>
                    <a:pt x="475" y="47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7352;p69">
              <a:extLst>
                <a:ext uri="{FF2B5EF4-FFF2-40B4-BE49-F238E27FC236}">
                  <a16:creationId xmlns:a16="http://schemas.microsoft.com/office/drawing/2014/main" id="{4AD4C469-299F-A9C4-9E71-7E8F884CADC2}"/>
                </a:ext>
              </a:extLst>
            </p:cNvPr>
            <p:cNvSpPr/>
            <p:nvPr/>
          </p:nvSpPr>
          <p:spPr>
            <a:xfrm>
              <a:off x="4370999" y="3157700"/>
              <a:ext cx="49552" cy="50080"/>
            </a:xfrm>
            <a:custGeom>
              <a:avLst/>
              <a:gdLst/>
              <a:ahLst/>
              <a:cxnLst/>
              <a:rect l="l" t="t" r="r" b="b"/>
              <a:pathLst>
                <a:path w="4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469" y="474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7353;p69">
              <a:extLst>
                <a:ext uri="{FF2B5EF4-FFF2-40B4-BE49-F238E27FC236}">
                  <a16:creationId xmlns:a16="http://schemas.microsoft.com/office/drawing/2014/main" id="{20D91FFD-95B2-F733-0C2F-865A8ABF7211}"/>
                </a:ext>
              </a:extLst>
            </p:cNvPr>
            <p:cNvSpPr/>
            <p:nvPr/>
          </p:nvSpPr>
          <p:spPr>
            <a:xfrm>
              <a:off x="4474435" y="3157700"/>
              <a:ext cx="49447" cy="50080"/>
            </a:xfrm>
            <a:custGeom>
              <a:avLst/>
              <a:gdLst/>
              <a:ahLst/>
              <a:cxnLst/>
              <a:rect l="l" t="t" r="r" b="b"/>
              <a:pathLst>
                <a:path w="46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68" y="47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7354;p69">
              <a:extLst>
                <a:ext uri="{FF2B5EF4-FFF2-40B4-BE49-F238E27FC236}">
                  <a16:creationId xmlns:a16="http://schemas.microsoft.com/office/drawing/2014/main" id="{DACA4E9B-5037-D3B8-143D-4DFC77DA6113}"/>
                </a:ext>
              </a:extLst>
            </p:cNvPr>
            <p:cNvSpPr/>
            <p:nvPr/>
          </p:nvSpPr>
          <p:spPr>
            <a:xfrm>
              <a:off x="457702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7355;p69">
              <a:extLst>
                <a:ext uri="{FF2B5EF4-FFF2-40B4-BE49-F238E27FC236}">
                  <a16:creationId xmlns:a16="http://schemas.microsoft.com/office/drawing/2014/main" id="{AB649111-5849-4AAF-9FA5-A61976132F6F}"/>
                </a:ext>
              </a:extLst>
            </p:cNvPr>
            <p:cNvSpPr/>
            <p:nvPr/>
          </p:nvSpPr>
          <p:spPr>
            <a:xfrm>
              <a:off x="4680357" y="3157700"/>
              <a:ext cx="50186" cy="50080"/>
            </a:xfrm>
            <a:custGeom>
              <a:avLst/>
              <a:gdLst/>
              <a:ahLst/>
              <a:cxnLst/>
              <a:rect l="l" t="t" r="r" b="b"/>
              <a:pathLst>
                <a:path w="475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7356;p69">
              <a:extLst>
                <a:ext uri="{FF2B5EF4-FFF2-40B4-BE49-F238E27FC236}">
                  <a16:creationId xmlns:a16="http://schemas.microsoft.com/office/drawing/2014/main" id="{423D7F96-755C-F79D-F5F7-E5D3092517BA}"/>
                </a:ext>
              </a:extLst>
            </p:cNvPr>
            <p:cNvSpPr/>
            <p:nvPr/>
          </p:nvSpPr>
          <p:spPr>
            <a:xfrm>
              <a:off x="4783688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7357;p69">
              <a:extLst>
                <a:ext uri="{FF2B5EF4-FFF2-40B4-BE49-F238E27FC236}">
                  <a16:creationId xmlns:a16="http://schemas.microsoft.com/office/drawing/2014/main" id="{C647299E-1CB1-F6F8-5156-C868F110D15A}"/>
                </a:ext>
              </a:extLst>
            </p:cNvPr>
            <p:cNvSpPr/>
            <p:nvPr/>
          </p:nvSpPr>
          <p:spPr>
            <a:xfrm>
              <a:off x="4887019" y="3157700"/>
              <a:ext cx="50292" cy="50080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475" y="4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7358;p69">
              <a:extLst>
                <a:ext uri="{FF2B5EF4-FFF2-40B4-BE49-F238E27FC236}">
                  <a16:creationId xmlns:a16="http://schemas.microsoft.com/office/drawing/2014/main" id="{8B00CEBB-5B08-2337-C41D-B3DF4E6B0198}"/>
                </a:ext>
              </a:extLst>
            </p:cNvPr>
            <p:cNvSpPr/>
            <p:nvPr/>
          </p:nvSpPr>
          <p:spPr>
            <a:xfrm>
              <a:off x="4370999" y="3250042"/>
              <a:ext cx="49552" cy="50186"/>
            </a:xfrm>
            <a:custGeom>
              <a:avLst/>
              <a:gdLst/>
              <a:ahLst/>
              <a:cxnLst/>
              <a:rect l="l" t="t" r="r" b="b"/>
              <a:pathLst>
                <a:path w="469" h="475" extrusionOk="0">
                  <a:moveTo>
                    <a:pt x="1" y="0"/>
                  </a:moveTo>
                  <a:lnTo>
                    <a:pt x="1" y="475"/>
                  </a:lnTo>
                  <a:lnTo>
                    <a:pt x="469" y="475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7359;p69">
              <a:extLst>
                <a:ext uri="{FF2B5EF4-FFF2-40B4-BE49-F238E27FC236}">
                  <a16:creationId xmlns:a16="http://schemas.microsoft.com/office/drawing/2014/main" id="{717FE20C-1C04-F6DA-A7BF-61B025EAC929}"/>
                </a:ext>
              </a:extLst>
            </p:cNvPr>
            <p:cNvSpPr/>
            <p:nvPr/>
          </p:nvSpPr>
          <p:spPr>
            <a:xfrm>
              <a:off x="4474435" y="3250042"/>
              <a:ext cx="49447" cy="50186"/>
            </a:xfrm>
            <a:custGeom>
              <a:avLst/>
              <a:gdLst/>
              <a:ahLst/>
              <a:cxnLst/>
              <a:rect l="l" t="t" r="r" b="b"/>
              <a:pathLst>
                <a:path w="468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68" y="47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7360;p69">
              <a:extLst>
                <a:ext uri="{FF2B5EF4-FFF2-40B4-BE49-F238E27FC236}">
                  <a16:creationId xmlns:a16="http://schemas.microsoft.com/office/drawing/2014/main" id="{9C97CBE4-1BC7-C065-34D4-4D4D4F31B869}"/>
                </a:ext>
              </a:extLst>
            </p:cNvPr>
            <p:cNvSpPr/>
            <p:nvPr/>
          </p:nvSpPr>
          <p:spPr>
            <a:xfrm>
              <a:off x="457702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7361;p69">
              <a:extLst>
                <a:ext uri="{FF2B5EF4-FFF2-40B4-BE49-F238E27FC236}">
                  <a16:creationId xmlns:a16="http://schemas.microsoft.com/office/drawing/2014/main" id="{BEF75CD2-5539-67F9-DA0F-386237A61EA4}"/>
                </a:ext>
              </a:extLst>
            </p:cNvPr>
            <p:cNvSpPr/>
            <p:nvPr/>
          </p:nvSpPr>
          <p:spPr>
            <a:xfrm>
              <a:off x="4680357" y="3250042"/>
              <a:ext cx="50186" cy="50186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7362;p69">
              <a:extLst>
                <a:ext uri="{FF2B5EF4-FFF2-40B4-BE49-F238E27FC236}">
                  <a16:creationId xmlns:a16="http://schemas.microsoft.com/office/drawing/2014/main" id="{399021D2-9304-CCAA-456C-3F4E232CCB7B}"/>
                </a:ext>
              </a:extLst>
            </p:cNvPr>
            <p:cNvSpPr/>
            <p:nvPr/>
          </p:nvSpPr>
          <p:spPr>
            <a:xfrm>
              <a:off x="4783688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7363;p69">
              <a:extLst>
                <a:ext uri="{FF2B5EF4-FFF2-40B4-BE49-F238E27FC236}">
                  <a16:creationId xmlns:a16="http://schemas.microsoft.com/office/drawing/2014/main" id="{6DC645F5-B065-8466-79C1-C7068EE73E92}"/>
                </a:ext>
              </a:extLst>
            </p:cNvPr>
            <p:cNvSpPr/>
            <p:nvPr/>
          </p:nvSpPr>
          <p:spPr>
            <a:xfrm>
              <a:off x="4887019" y="3250042"/>
              <a:ext cx="50292" cy="50186"/>
            </a:xfrm>
            <a:custGeom>
              <a:avLst/>
              <a:gdLst/>
              <a:ahLst/>
              <a:cxnLst/>
              <a:rect l="l" t="t" r="r" b="b"/>
              <a:pathLst>
                <a:path w="476" h="475" extrusionOk="0">
                  <a:moveTo>
                    <a:pt x="0" y="0"/>
                  </a:moveTo>
                  <a:lnTo>
                    <a:pt x="0" y="475"/>
                  </a:lnTo>
                  <a:lnTo>
                    <a:pt x="475" y="47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7364;p69">
              <a:extLst>
                <a:ext uri="{FF2B5EF4-FFF2-40B4-BE49-F238E27FC236}">
                  <a16:creationId xmlns:a16="http://schemas.microsoft.com/office/drawing/2014/main" id="{D6C08B12-4121-B8E1-2ACA-2A019DA49520}"/>
                </a:ext>
              </a:extLst>
            </p:cNvPr>
            <p:cNvSpPr/>
            <p:nvPr/>
          </p:nvSpPr>
          <p:spPr>
            <a:xfrm>
              <a:off x="5011586" y="3165413"/>
              <a:ext cx="255262" cy="220185"/>
            </a:xfrm>
            <a:custGeom>
              <a:avLst/>
              <a:gdLst/>
              <a:ahLst/>
              <a:cxnLst/>
              <a:rect l="l" t="t" r="r" b="b"/>
              <a:pathLst>
                <a:path w="2416" h="2084" extrusionOk="0">
                  <a:moveTo>
                    <a:pt x="0" y="1"/>
                  </a:moveTo>
                  <a:lnTo>
                    <a:pt x="0" y="2083"/>
                  </a:lnTo>
                  <a:lnTo>
                    <a:pt x="2415" y="208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7365;p69">
              <a:extLst>
                <a:ext uri="{FF2B5EF4-FFF2-40B4-BE49-F238E27FC236}">
                  <a16:creationId xmlns:a16="http://schemas.microsoft.com/office/drawing/2014/main" id="{DFB4F8D3-6A2F-877F-713F-1D502F95DAE9}"/>
                </a:ext>
              </a:extLst>
            </p:cNvPr>
            <p:cNvSpPr/>
            <p:nvPr/>
          </p:nvSpPr>
          <p:spPr>
            <a:xfrm>
              <a:off x="5011586" y="2683314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4"/>
                  </a:lnTo>
                  <a:lnTo>
                    <a:pt x="2415" y="1164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7366;p69">
              <a:extLst>
                <a:ext uri="{FF2B5EF4-FFF2-40B4-BE49-F238E27FC236}">
                  <a16:creationId xmlns:a16="http://schemas.microsoft.com/office/drawing/2014/main" id="{87641656-690B-8825-F728-CAF93BC0C515}"/>
                </a:ext>
              </a:extLst>
            </p:cNvPr>
            <p:cNvSpPr/>
            <p:nvPr/>
          </p:nvSpPr>
          <p:spPr>
            <a:xfrm>
              <a:off x="5011586" y="2843802"/>
              <a:ext cx="255262" cy="123722"/>
            </a:xfrm>
            <a:custGeom>
              <a:avLst/>
              <a:gdLst/>
              <a:ahLst/>
              <a:cxnLst/>
              <a:rect l="l" t="t" r="r" b="b"/>
              <a:pathLst>
                <a:path w="2416" h="1171" extrusionOk="0">
                  <a:moveTo>
                    <a:pt x="0" y="0"/>
                  </a:moveTo>
                  <a:lnTo>
                    <a:pt x="0" y="1170"/>
                  </a:lnTo>
                  <a:lnTo>
                    <a:pt x="2415" y="1170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7367;p69">
              <a:extLst>
                <a:ext uri="{FF2B5EF4-FFF2-40B4-BE49-F238E27FC236}">
                  <a16:creationId xmlns:a16="http://schemas.microsoft.com/office/drawing/2014/main" id="{7A9BAF29-3136-F4B3-1096-605C385B05FB}"/>
                </a:ext>
              </a:extLst>
            </p:cNvPr>
            <p:cNvSpPr/>
            <p:nvPr/>
          </p:nvSpPr>
          <p:spPr>
            <a:xfrm>
              <a:off x="5011586" y="3005030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7368;p69">
              <a:extLst>
                <a:ext uri="{FF2B5EF4-FFF2-40B4-BE49-F238E27FC236}">
                  <a16:creationId xmlns:a16="http://schemas.microsoft.com/office/drawing/2014/main" id="{D3EAAAF1-A214-FB26-2877-61D91B72B366}"/>
                </a:ext>
              </a:extLst>
            </p:cNvPr>
            <p:cNvSpPr/>
            <p:nvPr/>
          </p:nvSpPr>
          <p:spPr>
            <a:xfrm>
              <a:off x="5011586" y="2521875"/>
              <a:ext cx="255262" cy="123194"/>
            </a:xfrm>
            <a:custGeom>
              <a:avLst/>
              <a:gdLst/>
              <a:ahLst/>
              <a:cxnLst/>
              <a:rect l="l" t="t" r="r" b="b"/>
              <a:pathLst>
                <a:path w="2416" h="1166" extrusionOk="0">
                  <a:moveTo>
                    <a:pt x="0" y="1"/>
                  </a:moveTo>
                  <a:lnTo>
                    <a:pt x="0" y="1166"/>
                  </a:lnTo>
                  <a:lnTo>
                    <a:pt x="2415" y="116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7369;p69">
              <a:extLst>
                <a:ext uri="{FF2B5EF4-FFF2-40B4-BE49-F238E27FC236}">
                  <a16:creationId xmlns:a16="http://schemas.microsoft.com/office/drawing/2014/main" id="{F85A165C-D43A-60B0-0FDB-B1C22A3A2A37}"/>
                </a:ext>
              </a:extLst>
            </p:cNvPr>
            <p:cNvSpPr/>
            <p:nvPr/>
          </p:nvSpPr>
          <p:spPr>
            <a:xfrm>
              <a:off x="5011586" y="2092919"/>
              <a:ext cx="255262" cy="230328"/>
            </a:xfrm>
            <a:custGeom>
              <a:avLst/>
              <a:gdLst/>
              <a:ahLst/>
              <a:cxnLst/>
              <a:rect l="l" t="t" r="r" b="b"/>
              <a:pathLst>
                <a:path w="2416" h="2180" extrusionOk="0">
                  <a:moveTo>
                    <a:pt x="0" y="1"/>
                  </a:moveTo>
                  <a:lnTo>
                    <a:pt x="0" y="2179"/>
                  </a:lnTo>
                  <a:lnTo>
                    <a:pt x="2415" y="2179"/>
                  </a:lnTo>
                  <a:lnTo>
                    <a:pt x="2415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7370;p69">
              <a:extLst>
                <a:ext uri="{FF2B5EF4-FFF2-40B4-BE49-F238E27FC236}">
                  <a16:creationId xmlns:a16="http://schemas.microsoft.com/office/drawing/2014/main" id="{FA2613BB-73D7-7355-9E94-06C623A44047}"/>
                </a:ext>
              </a:extLst>
            </p:cNvPr>
            <p:cNvSpPr/>
            <p:nvPr/>
          </p:nvSpPr>
          <p:spPr>
            <a:xfrm>
              <a:off x="5011586" y="2361492"/>
              <a:ext cx="255262" cy="122982"/>
            </a:xfrm>
            <a:custGeom>
              <a:avLst/>
              <a:gdLst/>
              <a:ahLst/>
              <a:cxnLst/>
              <a:rect l="l" t="t" r="r" b="b"/>
              <a:pathLst>
                <a:path w="2416" h="1164" extrusionOk="0">
                  <a:moveTo>
                    <a:pt x="0" y="0"/>
                  </a:moveTo>
                  <a:lnTo>
                    <a:pt x="0" y="1163"/>
                  </a:lnTo>
                  <a:lnTo>
                    <a:pt x="2415" y="11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7371;p69">
              <a:extLst>
                <a:ext uri="{FF2B5EF4-FFF2-40B4-BE49-F238E27FC236}">
                  <a16:creationId xmlns:a16="http://schemas.microsoft.com/office/drawing/2014/main" id="{A398C689-906B-E5A3-7332-15A724144C66}"/>
                </a:ext>
              </a:extLst>
            </p:cNvPr>
            <p:cNvSpPr/>
            <p:nvPr/>
          </p:nvSpPr>
          <p:spPr>
            <a:xfrm>
              <a:off x="5011586" y="2323140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0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7372;p69">
              <a:extLst>
                <a:ext uri="{FF2B5EF4-FFF2-40B4-BE49-F238E27FC236}">
                  <a16:creationId xmlns:a16="http://schemas.microsoft.com/office/drawing/2014/main" id="{248B0AAF-8B32-5CC8-C596-F0C1336BCC28}"/>
                </a:ext>
              </a:extLst>
            </p:cNvPr>
            <p:cNvSpPr/>
            <p:nvPr/>
          </p:nvSpPr>
          <p:spPr>
            <a:xfrm>
              <a:off x="5011586" y="2484368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7373;p69">
              <a:extLst>
                <a:ext uri="{FF2B5EF4-FFF2-40B4-BE49-F238E27FC236}">
                  <a16:creationId xmlns:a16="http://schemas.microsoft.com/office/drawing/2014/main" id="{4D9D085E-A0D4-2EAA-85B3-D42F1317E2A3}"/>
                </a:ext>
              </a:extLst>
            </p:cNvPr>
            <p:cNvSpPr/>
            <p:nvPr/>
          </p:nvSpPr>
          <p:spPr>
            <a:xfrm>
              <a:off x="5011586" y="2644962"/>
              <a:ext cx="255262" cy="38458"/>
            </a:xfrm>
            <a:custGeom>
              <a:avLst/>
              <a:gdLst/>
              <a:ahLst/>
              <a:cxnLst/>
              <a:rect l="l" t="t" r="r" b="b"/>
              <a:pathLst>
                <a:path w="2416" h="364" extrusionOk="0">
                  <a:moveTo>
                    <a:pt x="0" y="1"/>
                  </a:moveTo>
                  <a:lnTo>
                    <a:pt x="0" y="363"/>
                  </a:lnTo>
                  <a:lnTo>
                    <a:pt x="2415" y="363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7374;p69">
              <a:extLst>
                <a:ext uri="{FF2B5EF4-FFF2-40B4-BE49-F238E27FC236}">
                  <a16:creationId xmlns:a16="http://schemas.microsoft.com/office/drawing/2014/main" id="{88F7993E-AE4E-B4E1-C717-DF88774C8A04}"/>
                </a:ext>
              </a:extLst>
            </p:cNvPr>
            <p:cNvSpPr/>
            <p:nvPr/>
          </p:nvSpPr>
          <p:spPr>
            <a:xfrm>
              <a:off x="5011586" y="2967418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7375;p69">
              <a:extLst>
                <a:ext uri="{FF2B5EF4-FFF2-40B4-BE49-F238E27FC236}">
                  <a16:creationId xmlns:a16="http://schemas.microsoft.com/office/drawing/2014/main" id="{CB18B97C-1E96-05CE-BE6B-E10AFD668776}"/>
                </a:ext>
              </a:extLst>
            </p:cNvPr>
            <p:cNvSpPr/>
            <p:nvPr/>
          </p:nvSpPr>
          <p:spPr>
            <a:xfrm>
              <a:off x="5011586" y="3127906"/>
              <a:ext cx="255262" cy="37613"/>
            </a:xfrm>
            <a:custGeom>
              <a:avLst/>
              <a:gdLst/>
              <a:ahLst/>
              <a:cxnLst/>
              <a:rect l="l" t="t" r="r" b="b"/>
              <a:pathLst>
                <a:path w="2416" h="356" extrusionOk="0">
                  <a:moveTo>
                    <a:pt x="0" y="0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7376;p69">
              <a:extLst>
                <a:ext uri="{FF2B5EF4-FFF2-40B4-BE49-F238E27FC236}">
                  <a16:creationId xmlns:a16="http://schemas.microsoft.com/office/drawing/2014/main" id="{934AE12A-3DFF-4871-17AF-FEC7599E93BB}"/>
                </a:ext>
              </a:extLst>
            </p:cNvPr>
            <p:cNvSpPr/>
            <p:nvPr/>
          </p:nvSpPr>
          <p:spPr>
            <a:xfrm>
              <a:off x="5011586" y="2806190"/>
              <a:ext cx="255262" cy="37719"/>
            </a:xfrm>
            <a:custGeom>
              <a:avLst/>
              <a:gdLst/>
              <a:ahLst/>
              <a:cxnLst/>
              <a:rect l="l" t="t" r="r" b="b"/>
              <a:pathLst>
                <a:path w="2416" h="357" extrusionOk="0">
                  <a:moveTo>
                    <a:pt x="0" y="1"/>
                  </a:moveTo>
                  <a:lnTo>
                    <a:pt x="0" y="356"/>
                  </a:lnTo>
                  <a:lnTo>
                    <a:pt x="2415" y="356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7377;p69">
              <a:extLst>
                <a:ext uri="{FF2B5EF4-FFF2-40B4-BE49-F238E27FC236}">
                  <a16:creationId xmlns:a16="http://schemas.microsoft.com/office/drawing/2014/main" id="{E28AF1A8-420B-3C6B-3FAB-8FDDA58E9661}"/>
                </a:ext>
              </a:extLst>
            </p:cNvPr>
            <p:cNvSpPr/>
            <p:nvPr/>
          </p:nvSpPr>
          <p:spPr>
            <a:xfrm>
              <a:off x="5045185" y="240692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0"/>
                  </a:moveTo>
                  <a:lnTo>
                    <a:pt x="1" y="281"/>
                  </a:lnTo>
                  <a:lnTo>
                    <a:pt x="268" y="28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7378;p69">
              <a:extLst>
                <a:ext uri="{FF2B5EF4-FFF2-40B4-BE49-F238E27FC236}">
                  <a16:creationId xmlns:a16="http://schemas.microsoft.com/office/drawing/2014/main" id="{8AD5DD65-05A0-1544-2D8A-2336D6D36655}"/>
                </a:ext>
              </a:extLst>
            </p:cNvPr>
            <p:cNvSpPr/>
            <p:nvPr/>
          </p:nvSpPr>
          <p:spPr>
            <a:xfrm>
              <a:off x="5099174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7379;p69">
              <a:extLst>
                <a:ext uri="{FF2B5EF4-FFF2-40B4-BE49-F238E27FC236}">
                  <a16:creationId xmlns:a16="http://schemas.microsoft.com/office/drawing/2014/main" id="{A281E1A9-6C40-12F7-CDB2-0B1E25A3E4B3}"/>
                </a:ext>
              </a:extLst>
            </p:cNvPr>
            <p:cNvSpPr/>
            <p:nvPr/>
          </p:nvSpPr>
          <p:spPr>
            <a:xfrm>
              <a:off x="5152530" y="240692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7380;p69">
              <a:extLst>
                <a:ext uri="{FF2B5EF4-FFF2-40B4-BE49-F238E27FC236}">
                  <a16:creationId xmlns:a16="http://schemas.microsoft.com/office/drawing/2014/main" id="{A8694B26-7280-DFCE-9FB4-90D49F35822C}"/>
                </a:ext>
              </a:extLst>
            </p:cNvPr>
            <p:cNvSpPr/>
            <p:nvPr/>
          </p:nvSpPr>
          <p:spPr>
            <a:xfrm>
              <a:off x="5205675" y="240692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0"/>
                  </a:moveTo>
                  <a:lnTo>
                    <a:pt x="0" y="281"/>
                  </a:lnTo>
                  <a:lnTo>
                    <a:pt x="260" y="28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7381;p69">
              <a:extLst>
                <a:ext uri="{FF2B5EF4-FFF2-40B4-BE49-F238E27FC236}">
                  <a16:creationId xmlns:a16="http://schemas.microsoft.com/office/drawing/2014/main" id="{380ED496-D1B2-2D45-D0B3-10EF19DA7EEE}"/>
                </a:ext>
              </a:extLst>
            </p:cNvPr>
            <p:cNvSpPr/>
            <p:nvPr/>
          </p:nvSpPr>
          <p:spPr>
            <a:xfrm>
              <a:off x="5045185" y="2568151"/>
              <a:ext cx="28316" cy="30006"/>
            </a:xfrm>
            <a:custGeom>
              <a:avLst/>
              <a:gdLst/>
              <a:ahLst/>
              <a:cxnLst/>
              <a:rect l="l" t="t" r="r" b="b"/>
              <a:pathLst>
                <a:path w="268" h="284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7382;p69">
              <a:extLst>
                <a:ext uri="{FF2B5EF4-FFF2-40B4-BE49-F238E27FC236}">
                  <a16:creationId xmlns:a16="http://schemas.microsoft.com/office/drawing/2014/main" id="{54B4C4AD-99EB-3D01-ECB4-F58F5CFE4758}"/>
                </a:ext>
              </a:extLst>
            </p:cNvPr>
            <p:cNvSpPr/>
            <p:nvPr/>
          </p:nvSpPr>
          <p:spPr>
            <a:xfrm>
              <a:off x="5099174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7383;p69">
              <a:extLst>
                <a:ext uri="{FF2B5EF4-FFF2-40B4-BE49-F238E27FC236}">
                  <a16:creationId xmlns:a16="http://schemas.microsoft.com/office/drawing/2014/main" id="{A2BBEEB6-275A-3A64-E8D6-CF41E75461F7}"/>
                </a:ext>
              </a:extLst>
            </p:cNvPr>
            <p:cNvSpPr/>
            <p:nvPr/>
          </p:nvSpPr>
          <p:spPr>
            <a:xfrm>
              <a:off x="5152530" y="2568151"/>
              <a:ext cx="27470" cy="30006"/>
            </a:xfrm>
            <a:custGeom>
              <a:avLst/>
              <a:gdLst/>
              <a:ahLst/>
              <a:cxnLst/>
              <a:rect l="l" t="t" r="r" b="b"/>
              <a:pathLst>
                <a:path w="260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7384;p69">
              <a:extLst>
                <a:ext uri="{FF2B5EF4-FFF2-40B4-BE49-F238E27FC236}">
                  <a16:creationId xmlns:a16="http://schemas.microsoft.com/office/drawing/2014/main" id="{4AB8094C-AF4B-77F4-3D84-EA84F69FCD95}"/>
                </a:ext>
              </a:extLst>
            </p:cNvPr>
            <p:cNvSpPr/>
            <p:nvPr/>
          </p:nvSpPr>
          <p:spPr>
            <a:xfrm>
              <a:off x="5205675" y="2568151"/>
              <a:ext cx="27576" cy="30006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7385;p69">
              <a:extLst>
                <a:ext uri="{FF2B5EF4-FFF2-40B4-BE49-F238E27FC236}">
                  <a16:creationId xmlns:a16="http://schemas.microsoft.com/office/drawing/2014/main" id="{192CAABE-9BD7-96F0-84EA-C4689F15DED6}"/>
                </a:ext>
              </a:extLst>
            </p:cNvPr>
            <p:cNvSpPr/>
            <p:nvPr/>
          </p:nvSpPr>
          <p:spPr>
            <a:xfrm>
              <a:off x="5045185" y="2728640"/>
              <a:ext cx="28316" cy="29900"/>
            </a:xfrm>
            <a:custGeom>
              <a:avLst/>
              <a:gdLst/>
              <a:ahLst/>
              <a:cxnLst/>
              <a:rect l="l" t="t" r="r" b="b"/>
              <a:pathLst>
                <a:path w="268" h="283" extrusionOk="0">
                  <a:moveTo>
                    <a:pt x="1" y="0"/>
                  </a:moveTo>
                  <a:lnTo>
                    <a:pt x="1" y="283"/>
                  </a:lnTo>
                  <a:lnTo>
                    <a:pt x="268" y="28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7386;p69">
              <a:extLst>
                <a:ext uri="{FF2B5EF4-FFF2-40B4-BE49-F238E27FC236}">
                  <a16:creationId xmlns:a16="http://schemas.microsoft.com/office/drawing/2014/main" id="{89B7CCEE-74BA-F412-0BCB-1158575F6838}"/>
                </a:ext>
              </a:extLst>
            </p:cNvPr>
            <p:cNvSpPr/>
            <p:nvPr/>
          </p:nvSpPr>
          <p:spPr>
            <a:xfrm>
              <a:off x="5099174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7387;p69">
              <a:extLst>
                <a:ext uri="{FF2B5EF4-FFF2-40B4-BE49-F238E27FC236}">
                  <a16:creationId xmlns:a16="http://schemas.microsoft.com/office/drawing/2014/main" id="{6990E071-976E-FCF2-C0A1-757B854586B2}"/>
                </a:ext>
              </a:extLst>
            </p:cNvPr>
            <p:cNvSpPr/>
            <p:nvPr/>
          </p:nvSpPr>
          <p:spPr>
            <a:xfrm>
              <a:off x="5152530" y="2728640"/>
              <a:ext cx="27470" cy="29900"/>
            </a:xfrm>
            <a:custGeom>
              <a:avLst/>
              <a:gdLst/>
              <a:ahLst/>
              <a:cxnLst/>
              <a:rect l="l" t="t" r="r" b="b"/>
              <a:pathLst>
                <a:path w="260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7388;p69">
              <a:extLst>
                <a:ext uri="{FF2B5EF4-FFF2-40B4-BE49-F238E27FC236}">
                  <a16:creationId xmlns:a16="http://schemas.microsoft.com/office/drawing/2014/main" id="{6E4E0C4F-582E-D36F-E950-AF45FA5CDB63}"/>
                </a:ext>
              </a:extLst>
            </p:cNvPr>
            <p:cNvSpPr/>
            <p:nvPr/>
          </p:nvSpPr>
          <p:spPr>
            <a:xfrm>
              <a:off x="5205675" y="2728640"/>
              <a:ext cx="27576" cy="29900"/>
            </a:xfrm>
            <a:custGeom>
              <a:avLst/>
              <a:gdLst/>
              <a:ahLst/>
              <a:cxnLst/>
              <a:rect l="l" t="t" r="r" b="b"/>
              <a:pathLst>
                <a:path w="261" h="283" extrusionOk="0">
                  <a:moveTo>
                    <a:pt x="0" y="0"/>
                  </a:moveTo>
                  <a:lnTo>
                    <a:pt x="0" y="283"/>
                  </a:lnTo>
                  <a:lnTo>
                    <a:pt x="260" y="28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7389;p69">
              <a:extLst>
                <a:ext uri="{FF2B5EF4-FFF2-40B4-BE49-F238E27FC236}">
                  <a16:creationId xmlns:a16="http://schemas.microsoft.com/office/drawing/2014/main" id="{83691D0F-D425-D149-6F12-1DBCCE38AE60}"/>
                </a:ext>
              </a:extLst>
            </p:cNvPr>
            <p:cNvSpPr/>
            <p:nvPr/>
          </p:nvSpPr>
          <p:spPr>
            <a:xfrm>
              <a:off x="5045185" y="2889973"/>
              <a:ext cx="28316" cy="29795"/>
            </a:xfrm>
            <a:custGeom>
              <a:avLst/>
              <a:gdLst/>
              <a:ahLst/>
              <a:cxnLst/>
              <a:rect l="l" t="t" r="r" b="b"/>
              <a:pathLst>
                <a:path w="268" h="282" extrusionOk="0">
                  <a:moveTo>
                    <a:pt x="1" y="1"/>
                  </a:moveTo>
                  <a:lnTo>
                    <a:pt x="1" y="282"/>
                  </a:lnTo>
                  <a:lnTo>
                    <a:pt x="268" y="282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7390;p69">
              <a:extLst>
                <a:ext uri="{FF2B5EF4-FFF2-40B4-BE49-F238E27FC236}">
                  <a16:creationId xmlns:a16="http://schemas.microsoft.com/office/drawing/2014/main" id="{26DBA4DC-B9D2-E218-A884-08FAA66F1BCF}"/>
                </a:ext>
              </a:extLst>
            </p:cNvPr>
            <p:cNvSpPr/>
            <p:nvPr/>
          </p:nvSpPr>
          <p:spPr>
            <a:xfrm>
              <a:off x="5099174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7391;p69">
              <a:extLst>
                <a:ext uri="{FF2B5EF4-FFF2-40B4-BE49-F238E27FC236}">
                  <a16:creationId xmlns:a16="http://schemas.microsoft.com/office/drawing/2014/main" id="{0BE776D4-2948-69AC-F7D1-5A7436FFB028}"/>
                </a:ext>
              </a:extLst>
            </p:cNvPr>
            <p:cNvSpPr/>
            <p:nvPr/>
          </p:nvSpPr>
          <p:spPr>
            <a:xfrm>
              <a:off x="5152530" y="2889973"/>
              <a:ext cx="27470" cy="29795"/>
            </a:xfrm>
            <a:custGeom>
              <a:avLst/>
              <a:gdLst/>
              <a:ahLst/>
              <a:cxnLst/>
              <a:rect l="l" t="t" r="r" b="b"/>
              <a:pathLst>
                <a:path w="260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7392;p69">
              <a:extLst>
                <a:ext uri="{FF2B5EF4-FFF2-40B4-BE49-F238E27FC236}">
                  <a16:creationId xmlns:a16="http://schemas.microsoft.com/office/drawing/2014/main" id="{90273501-4094-556F-1F85-CDFBA319542F}"/>
                </a:ext>
              </a:extLst>
            </p:cNvPr>
            <p:cNvSpPr/>
            <p:nvPr/>
          </p:nvSpPr>
          <p:spPr>
            <a:xfrm>
              <a:off x="5205675" y="2889973"/>
              <a:ext cx="27576" cy="29795"/>
            </a:xfrm>
            <a:custGeom>
              <a:avLst/>
              <a:gdLst/>
              <a:ahLst/>
              <a:cxnLst/>
              <a:rect l="l" t="t" r="r" b="b"/>
              <a:pathLst>
                <a:path w="261" h="282" extrusionOk="0">
                  <a:moveTo>
                    <a:pt x="0" y="1"/>
                  </a:moveTo>
                  <a:lnTo>
                    <a:pt x="0" y="282"/>
                  </a:lnTo>
                  <a:lnTo>
                    <a:pt x="260" y="28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7393;p69">
              <a:extLst>
                <a:ext uri="{FF2B5EF4-FFF2-40B4-BE49-F238E27FC236}">
                  <a16:creationId xmlns:a16="http://schemas.microsoft.com/office/drawing/2014/main" id="{B3863451-2B16-72D5-3809-AD6A696F837D}"/>
                </a:ext>
              </a:extLst>
            </p:cNvPr>
            <p:cNvSpPr/>
            <p:nvPr/>
          </p:nvSpPr>
          <p:spPr>
            <a:xfrm>
              <a:off x="5045185" y="3052680"/>
              <a:ext cx="28316" cy="29266"/>
            </a:xfrm>
            <a:custGeom>
              <a:avLst/>
              <a:gdLst/>
              <a:ahLst/>
              <a:cxnLst/>
              <a:rect l="l" t="t" r="r" b="b"/>
              <a:pathLst>
                <a:path w="268" h="277" extrusionOk="0">
                  <a:moveTo>
                    <a:pt x="1" y="1"/>
                  </a:moveTo>
                  <a:lnTo>
                    <a:pt x="1" y="276"/>
                  </a:lnTo>
                  <a:lnTo>
                    <a:pt x="268" y="276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7394;p69">
              <a:extLst>
                <a:ext uri="{FF2B5EF4-FFF2-40B4-BE49-F238E27FC236}">
                  <a16:creationId xmlns:a16="http://schemas.microsoft.com/office/drawing/2014/main" id="{97D1787B-C3F0-6D6F-C5B2-BA1D3127A725}"/>
                </a:ext>
              </a:extLst>
            </p:cNvPr>
            <p:cNvSpPr/>
            <p:nvPr/>
          </p:nvSpPr>
          <p:spPr>
            <a:xfrm>
              <a:off x="5099174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7395;p69">
              <a:extLst>
                <a:ext uri="{FF2B5EF4-FFF2-40B4-BE49-F238E27FC236}">
                  <a16:creationId xmlns:a16="http://schemas.microsoft.com/office/drawing/2014/main" id="{5F7E27E7-3284-3284-19A2-C1610BC3F677}"/>
                </a:ext>
              </a:extLst>
            </p:cNvPr>
            <p:cNvSpPr/>
            <p:nvPr/>
          </p:nvSpPr>
          <p:spPr>
            <a:xfrm>
              <a:off x="5152530" y="3052680"/>
              <a:ext cx="27470" cy="29266"/>
            </a:xfrm>
            <a:custGeom>
              <a:avLst/>
              <a:gdLst/>
              <a:ahLst/>
              <a:cxnLst/>
              <a:rect l="l" t="t" r="r" b="b"/>
              <a:pathLst>
                <a:path w="260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7396;p69">
              <a:extLst>
                <a:ext uri="{FF2B5EF4-FFF2-40B4-BE49-F238E27FC236}">
                  <a16:creationId xmlns:a16="http://schemas.microsoft.com/office/drawing/2014/main" id="{688CBFF2-F142-C691-F9F3-D0596F23B51B}"/>
                </a:ext>
              </a:extLst>
            </p:cNvPr>
            <p:cNvSpPr/>
            <p:nvPr/>
          </p:nvSpPr>
          <p:spPr>
            <a:xfrm>
              <a:off x="5205675" y="3052680"/>
              <a:ext cx="27576" cy="29266"/>
            </a:xfrm>
            <a:custGeom>
              <a:avLst/>
              <a:gdLst/>
              <a:ahLst/>
              <a:cxnLst/>
              <a:rect l="l" t="t" r="r" b="b"/>
              <a:pathLst>
                <a:path w="261" h="277" extrusionOk="0">
                  <a:moveTo>
                    <a:pt x="0" y="1"/>
                  </a:moveTo>
                  <a:lnTo>
                    <a:pt x="0" y="276"/>
                  </a:lnTo>
                  <a:lnTo>
                    <a:pt x="260" y="27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7397;p69">
              <a:extLst>
                <a:ext uri="{FF2B5EF4-FFF2-40B4-BE49-F238E27FC236}">
                  <a16:creationId xmlns:a16="http://schemas.microsoft.com/office/drawing/2014/main" id="{EED19B48-D1E1-2A2D-18F4-0E8F19ECAB57}"/>
                </a:ext>
              </a:extLst>
            </p:cNvPr>
            <p:cNvSpPr/>
            <p:nvPr/>
          </p:nvSpPr>
          <p:spPr>
            <a:xfrm>
              <a:off x="2979098" y="2778720"/>
              <a:ext cx="567790" cy="606882"/>
            </a:xfrm>
            <a:custGeom>
              <a:avLst/>
              <a:gdLst/>
              <a:ahLst/>
              <a:cxnLst/>
              <a:rect l="l" t="t" r="r" b="b"/>
              <a:pathLst>
                <a:path w="5374" h="5744" extrusionOk="0">
                  <a:moveTo>
                    <a:pt x="1" y="1"/>
                  </a:moveTo>
                  <a:lnTo>
                    <a:pt x="1" y="5743"/>
                  </a:lnTo>
                  <a:lnTo>
                    <a:pt x="5373" y="5743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7398;p69">
              <a:extLst>
                <a:ext uri="{FF2B5EF4-FFF2-40B4-BE49-F238E27FC236}">
                  <a16:creationId xmlns:a16="http://schemas.microsoft.com/office/drawing/2014/main" id="{9392E8EF-25E2-C37B-13B1-BE74063453DE}"/>
                </a:ext>
              </a:extLst>
            </p:cNvPr>
            <p:cNvSpPr/>
            <p:nvPr/>
          </p:nvSpPr>
          <p:spPr>
            <a:xfrm>
              <a:off x="3058973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7399;p69">
              <a:extLst>
                <a:ext uri="{FF2B5EF4-FFF2-40B4-BE49-F238E27FC236}">
                  <a16:creationId xmlns:a16="http://schemas.microsoft.com/office/drawing/2014/main" id="{DD4FCF50-2D67-1B6F-6D3D-B2EA342436DA}"/>
                </a:ext>
              </a:extLst>
            </p:cNvPr>
            <p:cNvSpPr/>
            <p:nvPr/>
          </p:nvSpPr>
          <p:spPr>
            <a:xfrm>
              <a:off x="3058973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7400;p69">
              <a:extLst>
                <a:ext uri="{FF2B5EF4-FFF2-40B4-BE49-F238E27FC236}">
                  <a16:creationId xmlns:a16="http://schemas.microsoft.com/office/drawing/2014/main" id="{E9645709-7F16-FF11-7689-45C1985E44A1}"/>
                </a:ext>
              </a:extLst>
            </p:cNvPr>
            <p:cNvSpPr/>
            <p:nvPr/>
          </p:nvSpPr>
          <p:spPr>
            <a:xfrm>
              <a:off x="3058973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7401;p69">
              <a:extLst>
                <a:ext uri="{FF2B5EF4-FFF2-40B4-BE49-F238E27FC236}">
                  <a16:creationId xmlns:a16="http://schemas.microsoft.com/office/drawing/2014/main" id="{D73E6822-C3CA-98C9-A417-5485263F69BD}"/>
                </a:ext>
              </a:extLst>
            </p:cNvPr>
            <p:cNvSpPr/>
            <p:nvPr/>
          </p:nvSpPr>
          <p:spPr>
            <a:xfrm>
              <a:off x="3058973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7402;p69">
              <a:extLst>
                <a:ext uri="{FF2B5EF4-FFF2-40B4-BE49-F238E27FC236}">
                  <a16:creationId xmlns:a16="http://schemas.microsoft.com/office/drawing/2014/main" id="{50413CDC-D960-BFE1-F27F-9D7025CB3699}"/>
                </a:ext>
              </a:extLst>
            </p:cNvPr>
            <p:cNvSpPr/>
            <p:nvPr/>
          </p:nvSpPr>
          <p:spPr>
            <a:xfrm>
              <a:off x="3058973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7403;p69">
              <a:extLst>
                <a:ext uri="{FF2B5EF4-FFF2-40B4-BE49-F238E27FC236}">
                  <a16:creationId xmlns:a16="http://schemas.microsoft.com/office/drawing/2014/main" id="{45B1BD55-4AE1-AA7A-8913-60636C4E1ADD}"/>
                </a:ext>
              </a:extLst>
            </p:cNvPr>
            <p:cNvSpPr/>
            <p:nvPr/>
          </p:nvSpPr>
          <p:spPr>
            <a:xfrm>
              <a:off x="3058973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7404;p69">
              <a:extLst>
                <a:ext uri="{FF2B5EF4-FFF2-40B4-BE49-F238E27FC236}">
                  <a16:creationId xmlns:a16="http://schemas.microsoft.com/office/drawing/2014/main" id="{4D2A9A8A-8314-7D1A-47BF-6AA37DEE6F3A}"/>
                </a:ext>
              </a:extLst>
            </p:cNvPr>
            <p:cNvSpPr/>
            <p:nvPr/>
          </p:nvSpPr>
          <p:spPr>
            <a:xfrm>
              <a:off x="3058973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7405;p69">
              <a:extLst>
                <a:ext uri="{FF2B5EF4-FFF2-40B4-BE49-F238E27FC236}">
                  <a16:creationId xmlns:a16="http://schemas.microsoft.com/office/drawing/2014/main" id="{1C10BADF-54A7-85FC-3745-071E3566F25E}"/>
                </a:ext>
              </a:extLst>
            </p:cNvPr>
            <p:cNvSpPr/>
            <p:nvPr/>
          </p:nvSpPr>
          <p:spPr>
            <a:xfrm>
              <a:off x="3058973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7406;p69">
              <a:extLst>
                <a:ext uri="{FF2B5EF4-FFF2-40B4-BE49-F238E27FC236}">
                  <a16:creationId xmlns:a16="http://schemas.microsoft.com/office/drawing/2014/main" id="{652D81B5-54E8-EDBA-70F8-56D4551E664F}"/>
                </a:ext>
              </a:extLst>
            </p:cNvPr>
            <p:cNvSpPr/>
            <p:nvPr/>
          </p:nvSpPr>
          <p:spPr>
            <a:xfrm>
              <a:off x="3058973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7407;p69">
              <a:extLst>
                <a:ext uri="{FF2B5EF4-FFF2-40B4-BE49-F238E27FC236}">
                  <a16:creationId xmlns:a16="http://schemas.microsoft.com/office/drawing/2014/main" id="{FDE74CFD-E2DA-9A66-B769-3C5FCFE9E295}"/>
                </a:ext>
              </a:extLst>
            </p:cNvPr>
            <p:cNvSpPr/>
            <p:nvPr/>
          </p:nvSpPr>
          <p:spPr>
            <a:xfrm>
              <a:off x="3058973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7408;p69">
              <a:extLst>
                <a:ext uri="{FF2B5EF4-FFF2-40B4-BE49-F238E27FC236}">
                  <a16:creationId xmlns:a16="http://schemas.microsoft.com/office/drawing/2014/main" id="{79434F5F-C7CF-507C-413E-E6CA33954C86}"/>
                </a:ext>
              </a:extLst>
            </p:cNvPr>
            <p:cNvSpPr/>
            <p:nvPr/>
          </p:nvSpPr>
          <p:spPr>
            <a:xfrm>
              <a:off x="3058973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7409;p69">
              <a:extLst>
                <a:ext uri="{FF2B5EF4-FFF2-40B4-BE49-F238E27FC236}">
                  <a16:creationId xmlns:a16="http://schemas.microsoft.com/office/drawing/2014/main" id="{40C24BBD-7D58-C9A6-E11D-BA3C271AFAD7}"/>
                </a:ext>
              </a:extLst>
            </p:cNvPr>
            <p:cNvSpPr/>
            <p:nvPr/>
          </p:nvSpPr>
          <p:spPr>
            <a:xfrm>
              <a:off x="3058973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7410;p69">
              <a:extLst>
                <a:ext uri="{FF2B5EF4-FFF2-40B4-BE49-F238E27FC236}">
                  <a16:creationId xmlns:a16="http://schemas.microsoft.com/office/drawing/2014/main" id="{EE56C101-2157-D214-3A28-D7AADCD0EB5B}"/>
                </a:ext>
              </a:extLst>
            </p:cNvPr>
            <p:cNvSpPr/>
            <p:nvPr/>
          </p:nvSpPr>
          <p:spPr>
            <a:xfrm>
              <a:off x="3058973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7411;p69">
              <a:extLst>
                <a:ext uri="{FF2B5EF4-FFF2-40B4-BE49-F238E27FC236}">
                  <a16:creationId xmlns:a16="http://schemas.microsoft.com/office/drawing/2014/main" id="{0CB399A0-7F07-466E-70B7-DC3757F5A959}"/>
                </a:ext>
              </a:extLst>
            </p:cNvPr>
            <p:cNvSpPr/>
            <p:nvPr/>
          </p:nvSpPr>
          <p:spPr>
            <a:xfrm>
              <a:off x="3058973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7412;p69">
              <a:extLst>
                <a:ext uri="{FF2B5EF4-FFF2-40B4-BE49-F238E27FC236}">
                  <a16:creationId xmlns:a16="http://schemas.microsoft.com/office/drawing/2014/main" id="{C1801342-6F1C-DB1C-D446-A0D8974116BD}"/>
                </a:ext>
              </a:extLst>
            </p:cNvPr>
            <p:cNvSpPr/>
            <p:nvPr/>
          </p:nvSpPr>
          <p:spPr>
            <a:xfrm>
              <a:off x="3058973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7413;p69">
              <a:extLst>
                <a:ext uri="{FF2B5EF4-FFF2-40B4-BE49-F238E27FC236}">
                  <a16:creationId xmlns:a16="http://schemas.microsoft.com/office/drawing/2014/main" id="{E5F251F5-4BE8-2277-926D-0528A795823E}"/>
                </a:ext>
              </a:extLst>
            </p:cNvPr>
            <p:cNvSpPr/>
            <p:nvPr/>
          </p:nvSpPr>
          <p:spPr>
            <a:xfrm>
              <a:off x="3058973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7414;p69">
              <a:extLst>
                <a:ext uri="{FF2B5EF4-FFF2-40B4-BE49-F238E27FC236}">
                  <a16:creationId xmlns:a16="http://schemas.microsoft.com/office/drawing/2014/main" id="{E8E187D8-7ABA-21A5-3B02-ACCB9D0F220A}"/>
                </a:ext>
              </a:extLst>
            </p:cNvPr>
            <p:cNvSpPr/>
            <p:nvPr/>
          </p:nvSpPr>
          <p:spPr>
            <a:xfrm>
              <a:off x="3058973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7415;p69">
              <a:extLst>
                <a:ext uri="{FF2B5EF4-FFF2-40B4-BE49-F238E27FC236}">
                  <a16:creationId xmlns:a16="http://schemas.microsoft.com/office/drawing/2014/main" id="{9DBC813F-3ACF-E7B0-95B8-A325C475C29B}"/>
                </a:ext>
              </a:extLst>
            </p:cNvPr>
            <p:cNvSpPr/>
            <p:nvPr/>
          </p:nvSpPr>
          <p:spPr>
            <a:xfrm>
              <a:off x="3058973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7416;p69">
              <a:extLst>
                <a:ext uri="{FF2B5EF4-FFF2-40B4-BE49-F238E27FC236}">
                  <a16:creationId xmlns:a16="http://schemas.microsoft.com/office/drawing/2014/main" id="{95897D10-C551-A89B-A5D4-942ABCF65478}"/>
                </a:ext>
              </a:extLst>
            </p:cNvPr>
            <p:cNvSpPr/>
            <p:nvPr/>
          </p:nvSpPr>
          <p:spPr>
            <a:xfrm>
              <a:off x="3058973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7417;p69">
              <a:extLst>
                <a:ext uri="{FF2B5EF4-FFF2-40B4-BE49-F238E27FC236}">
                  <a16:creationId xmlns:a16="http://schemas.microsoft.com/office/drawing/2014/main" id="{0EE9F36E-EDF3-0EC8-D8F7-FB716E36376D}"/>
                </a:ext>
              </a:extLst>
            </p:cNvPr>
            <p:cNvSpPr/>
            <p:nvPr/>
          </p:nvSpPr>
          <p:spPr>
            <a:xfrm>
              <a:off x="3058973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7418;p69">
              <a:extLst>
                <a:ext uri="{FF2B5EF4-FFF2-40B4-BE49-F238E27FC236}">
                  <a16:creationId xmlns:a16="http://schemas.microsoft.com/office/drawing/2014/main" id="{F49ADC90-951A-9236-9188-F1333AAA0E75}"/>
                </a:ext>
              </a:extLst>
            </p:cNvPr>
            <p:cNvSpPr/>
            <p:nvPr/>
          </p:nvSpPr>
          <p:spPr>
            <a:xfrm>
              <a:off x="3058973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7419;p69">
              <a:extLst>
                <a:ext uri="{FF2B5EF4-FFF2-40B4-BE49-F238E27FC236}">
                  <a16:creationId xmlns:a16="http://schemas.microsoft.com/office/drawing/2014/main" id="{0A228623-C341-32A2-AC1F-AB3C194989C3}"/>
                </a:ext>
              </a:extLst>
            </p:cNvPr>
            <p:cNvSpPr/>
            <p:nvPr/>
          </p:nvSpPr>
          <p:spPr>
            <a:xfrm>
              <a:off x="3295324" y="283366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7420;p69">
              <a:extLst>
                <a:ext uri="{FF2B5EF4-FFF2-40B4-BE49-F238E27FC236}">
                  <a16:creationId xmlns:a16="http://schemas.microsoft.com/office/drawing/2014/main" id="{03E08B04-4B81-503B-EBDA-E101B6E19F42}"/>
                </a:ext>
              </a:extLst>
            </p:cNvPr>
            <p:cNvSpPr/>
            <p:nvPr/>
          </p:nvSpPr>
          <p:spPr>
            <a:xfrm>
              <a:off x="3295324" y="285711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7421;p69">
              <a:extLst>
                <a:ext uri="{FF2B5EF4-FFF2-40B4-BE49-F238E27FC236}">
                  <a16:creationId xmlns:a16="http://schemas.microsoft.com/office/drawing/2014/main" id="{3C0B3B83-7DF1-3FD4-E6E0-CEBB79A0F011}"/>
                </a:ext>
              </a:extLst>
            </p:cNvPr>
            <p:cNvSpPr/>
            <p:nvPr/>
          </p:nvSpPr>
          <p:spPr>
            <a:xfrm>
              <a:off x="3295324" y="2880570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7422;p69">
              <a:extLst>
                <a:ext uri="{FF2B5EF4-FFF2-40B4-BE49-F238E27FC236}">
                  <a16:creationId xmlns:a16="http://schemas.microsoft.com/office/drawing/2014/main" id="{7FAC8FBF-F2AE-1425-A230-983E2B68D2A1}"/>
                </a:ext>
              </a:extLst>
            </p:cNvPr>
            <p:cNvSpPr/>
            <p:nvPr/>
          </p:nvSpPr>
          <p:spPr>
            <a:xfrm>
              <a:off x="3295324" y="2903286"/>
              <a:ext cx="171689" cy="3909"/>
            </a:xfrm>
            <a:custGeom>
              <a:avLst/>
              <a:gdLst/>
              <a:ahLst/>
              <a:cxnLst/>
              <a:rect l="l" t="t" r="r" b="b"/>
              <a:pathLst>
                <a:path w="1625" h="37" extrusionOk="0">
                  <a:moveTo>
                    <a:pt x="1" y="1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7423;p69">
              <a:extLst>
                <a:ext uri="{FF2B5EF4-FFF2-40B4-BE49-F238E27FC236}">
                  <a16:creationId xmlns:a16="http://schemas.microsoft.com/office/drawing/2014/main" id="{8A6D129E-A517-8232-B057-3CCA528A4799}"/>
                </a:ext>
              </a:extLst>
            </p:cNvPr>
            <p:cNvSpPr/>
            <p:nvPr/>
          </p:nvSpPr>
          <p:spPr>
            <a:xfrm>
              <a:off x="3295324" y="2926846"/>
              <a:ext cx="171689" cy="3804"/>
            </a:xfrm>
            <a:custGeom>
              <a:avLst/>
              <a:gdLst/>
              <a:ahLst/>
              <a:cxnLst/>
              <a:rect l="l" t="t" r="r" b="b"/>
              <a:pathLst>
                <a:path w="1625" h="36" extrusionOk="0">
                  <a:moveTo>
                    <a:pt x="1" y="0"/>
                  </a:moveTo>
                  <a:lnTo>
                    <a:pt x="1" y="36"/>
                  </a:lnTo>
                  <a:lnTo>
                    <a:pt x="1624" y="36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7424;p69">
              <a:extLst>
                <a:ext uri="{FF2B5EF4-FFF2-40B4-BE49-F238E27FC236}">
                  <a16:creationId xmlns:a16="http://schemas.microsoft.com/office/drawing/2014/main" id="{02DECE5D-1976-D2F9-C701-FE9EB9E76CBC}"/>
                </a:ext>
              </a:extLst>
            </p:cNvPr>
            <p:cNvSpPr/>
            <p:nvPr/>
          </p:nvSpPr>
          <p:spPr>
            <a:xfrm>
              <a:off x="3295324" y="2973757"/>
              <a:ext cx="171689" cy="3170"/>
            </a:xfrm>
            <a:custGeom>
              <a:avLst/>
              <a:gdLst/>
              <a:ahLst/>
              <a:cxnLst/>
              <a:rect l="l" t="t" r="r" b="b"/>
              <a:pathLst>
                <a:path w="1625" h="30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7425;p69">
              <a:extLst>
                <a:ext uri="{FF2B5EF4-FFF2-40B4-BE49-F238E27FC236}">
                  <a16:creationId xmlns:a16="http://schemas.microsoft.com/office/drawing/2014/main" id="{AC29C347-A5BF-33A1-FEE7-2E6EA14E0A45}"/>
                </a:ext>
              </a:extLst>
            </p:cNvPr>
            <p:cNvSpPr/>
            <p:nvPr/>
          </p:nvSpPr>
          <p:spPr>
            <a:xfrm>
              <a:off x="3295324" y="301982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7426;p69">
              <a:extLst>
                <a:ext uri="{FF2B5EF4-FFF2-40B4-BE49-F238E27FC236}">
                  <a16:creationId xmlns:a16="http://schemas.microsoft.com/office/drawing/2014/main" id="{C857F0F7-EE55-EE8E-7344-7A71F553383B}"/>
                </a:ext>
              </a:extLst>
            </p:cNvPr>
            <p:cNvSpPr/>
            <p:nvPr/>
          </p:nvSpPr>
          <p:spPr>
            <a:xfrm>
              <a:off x="3295324" y="3066098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7427;p69">
              <a:extLst>
                <a:ext uri="{FF2B5EF4-FFF2-40B4-BE49-F238E27FC236}">
                  <a16:creationId xmlns:a16="http://schemas.microsoft.com/office/drawing/2014/main" id="{388E8FC7-07D8-F03C-3B21-CD058DCF7701}"/>
                </a:ext>
              </a:extLst>
            </p:cNvPr>
            <p:cNvSpPr/>
            <p:nvPr/>
          </p:nvSpPr>
          <p:spPr>
            <a:xfrm>
              <a:off x="3295324" y="3136464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7428;p69">
              <a:extLst>
                <a:ext uri="{FF2B5EF4-FFF2-40B4-BE49-F238E27FC236}">
                  <a16:creationId xmlns:a16="http://schemas.microsoft.com/office/drawing/2014/main" id="{0B8950F7-8E19-7960-4495-330687F81DE5}"/>
                </a:ext>
              </a:extLst>
            </p:cNvPr>
            <p:cNvSpPr/>
            <p:nvPr/>
          </p:nvSpPr>
          <p:spPr>
            <a:xfrm>
              <a:off x="3295324" y="3159285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7429;p69">
              <a:extLst>
                <a:ext uri="{FF2B5EF4-FFF2-40B4-BE49-F238E27FC236}">
                  <a16:creationId xmlns:a16="http://schemas.microsoft.com/office/drawing/2014/main" id="{5429DF47-77F0-016C-C472-5ED0E88F060D}"/>
                </a:ext>
              </a:extLst>
            </p:cNvPr>
            <p:cNvSpPr/>
            <p:nvPr/>
          </p:nvSpPr>
          <p:spPr>
            <a:xfrm>
              <a:off x="3295324" y="3206196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7430;p69">
              <a:extLst>
                <a:ext uri="{FF2B5EF4-FFF2-40B4-BE49-F238E27FC236}">
                  <a16:creationId xmlns:a16="http://schemas.microsoft.com/office/drawing/2014/main" id="{2AED41B2-9416-5CFF-10DB-FE1A67C1663C}"/>
                </a:ext>
              </a:extLst>
            </p:cNvPr>
            <p:cNvSpPr/>
            <p:nvPr/>
          </p:nvSpPr>
          <p:spPr>
            <a:xfrm>
              <a:off x="3295324" y="327592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7431;p69">
              <a:extLst>
                <a:ext uri="{FF2B5EF4-FFF2-40B4-BE49-F238E27FC236}">
                  <a16:creationId xmlns:a16="http://schemas.microsoft.com/office/drawing/2014/main" id="{51D91D45-E890-C666-9B37-077FC994FDF6}"/>
                </a:ext>
              </a:extLst>
            </p:cNvPr>
            <p:cNvSpPr/>
            <p:nvPr/>
          </p:nvSpPr>
          <p:spPr>
            <a:xfrm>
              <a:off x="3295324" y="2950302"/>
              <a:ext cx="171689" cy="3064"/>
            </a:xfrm>
            <a:custGeom>
              <a:avLst/>
              <a:gdLst/>
              <a:ahLst/>
              <a:cxnLst/>
              <a:rect l="l" t="t" r="r" b="b"/>
              <a:pathLst>
                <a:path w="1625" h="29" extrusionOk="0">
                  <a:moveTo>
                    <a:pt x="1" y="1"/>
                  </a:moveTo>
                  <a:lnTo>
                    <a:pt x="1" y="29"/>
                  </a:lnTo>
                  <a:lnTo>
                    <a:pt x="1624" y="29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7432;p69">
              <a:extLst>
                <a:ext uri="{FF2B5EF4-FFF2-40B4-BE49-F238E27FC236}">
                  <a16:creationId xmlns:a16="http://schemas.microsoft.com/office/drawing/2014/main" id="{2E7F4BF0-84EF-58BE-8C6F-C1BE633B7B29}"/>
                </a:ext>
              </a:extLst>
            </p:cNvPr>
            <p:cNvSpPr/>
            <p:nvPr/>
          </p:nvSpPr>
          <p:spPr>
            <a:xfrm>
              <a:off x="3295324" y="2996367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7433;p69">
              <a:extLst>
                <a:ext uri="{FF2B5EF4-FFF2-40B4-BE49-F238E27FC236}">
                  <a16:creationId xmlns:a16="http://schemas.microsoft.com/office/drawing/2014/main" id="{D3D50958-C3CD-6758-9DDE-8AB20513C891}"/>
                </a:ext>
              </a:extLst>
            </p:cNvPr>
            <p:cNvSpPr/>
            <p:nvPr/>
          </p:nvSpPr>
          <p:spPr>
            <a:xfrm>
              <a:off x="3295324" y="3043277"/>
              <a:ext cx="171689" cy="3381"/>
            </a:xfrm>
            <a:custGeom>
              <a:avLst/>
              <a:gdLst/>
              <a:ahLst/>
              <a:cxnLst/>
              <a:rect l="l" t="t" r="r" b="b"/>
              <a:pathLst>
                <a:path w="1625" h="32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7434;p69">
              <a:extLst>
                <a:ext uri="{FF2B5EF4-FFF2-40B4-BE49-F238E27FC236}">
                  <a16:creationId xmlns:a16="http://schemas.microsoft.com/office/drawing/2014/main" id="{0735B5BE-20FB-4CE3-7F74-D35550292882}"/>
                </a:ext>
              </a:extLst>
            </p:cNvPr>
            <p:cNvSpPr/>
            <p:nvPr/>
          </p:nvSpPr>
          <p:spPr>
            <a:xfrm>
              <a:off x="3295324" y="3089554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7435;p69">
              <a:extLst>
                <a:ext uri="{FF2B5EF4-FFF2-40B4-BE49-F238E27FC236}">
                  <a16:creationId xmlns:a16="http://schemas.microsoft.com/office/drawing/2014/main" id="{06B5E66B-1750-64E9-A1DA-6CAD9B35C925}"/>
                </a:ext>
              </a:extLst>
            </p:cNvPr>
            <p:cNvSpPr/>
            <p:nvPr/>
          </p:nvSpPr>
          <p:spPr>
            <a:xfrm>
              <a:off x="3295324" y="3113009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7436;p69">
              <a:extLst>
                <a:ext uri="{FF2B5EF4-FFF2-40B4-BE49-F238E27FC236}">
                  <a16:creationId xmlns:a16="http://schemas.microsoft.com/office/drawing/2014/main" id="{B4D850EE-47FD-F5AE-8E52-2A1F3D5380C2}"/>
                </a:ext>
              </a:extLst>
            </p:cNvPr>
            <p:cNvSpPr/>
            <p:nvPr/>
          </p:nvSpPr>
          <p:spPr>
            <a:xfrm>
              <a:off x="3295324" y="3182740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7437;p69">
              <a:extLst>
                <a:ext uri="{FF2B5EF4-FFF2-40B4-BE49-F238E27FC236}">
                  <a16:creationId xmlns:a16="http://schemas.microsoft.com/office/drawing/2014/main" id="{BE0B1938-ACA8-61FE-8B61-44058FBFC20A}"/>
                </a:ext>
              </a:extLst>
            </p:cNvPr>
            <p:cNvSpPr/>
            <p:nvPr/>
          </p:nvSpPr>
          <p:spPr>
            <a:xfrm>
              <a:off x="3295324" y="3228911"/>
              <a:ext cx="171689" cy="4121"/>
            </a:xfrm>
            <a:custGeom>
              <a:avLst/>
              <a:gdLst/>
              <a:ahLst/>
              <a:cxnLst/>
              <a:rect l="l" t="t" r="r" b="b"/>
              <a:pathLst>
                <a:path w="1625" h="39" extrusionOk="0">
                  <a:moveTo>
                    <a:pt x="1" y="1"/>
                  </a:moveTo>
                  <a:lnTo>
                    <a:pt x="1" y="38"/>
                  </a:lnTo>
                  <a:lnTo>
                    <a:pt x="1624" y="3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7438;p69">
              <a:extLst>
                <a:ext uri="{FF2B5EF4-FFF2-40B4-BE49-F238E27FC236}">
                  <a16:creationId xmlns:a16="http://schemas.microsoft.com/office/drawing/2014/main" id="{DABFD8CF-3A93-D27C-9FE8-0623D43E27DE}"/>
                </a:ext>
              </a:extLst>
            </p:cNvPr>
            <p:cNvSpPr/>
            <p:nvPr/>
          </p:nvSpPr>
          <p:spPr>
            <a:xfrm>
              <a:off x="3295324" y="3252472"/>
              <a:ext cx="171689" cy="4015"/>
            </a:xfrm>
            <a:custGeom>
              <a:avLst/>
              <a:gdLst/>
              <a:ahLst/>
              <a:cxnLst/>
              <a:rect l="l" t="t" r="r" b="b"/>
              <a:pathLst>
                <a:path w="1625" h="38" extrusionOk="0">
                  <a:moveTo>
                    <a:pt x="1" y="0"/>
                  </a:moveTo>
                  <a:lnTo>
                    <a:pt x="1" y="37"/>
                  </a:lnTo>
                  <a:lnTo>
                    <a:pt x="1624" y="37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7439;p69">
              <a:extLst>
                <a:ext uri="{FF2B5EF4-FFF2-40B4-BE49-F238E27FC236}">
                  <a16:creationId xmlns:a16="http://schemas.microsoft.com/office/drawing/2014/main" id="{1F106362-5749-4250-571D-41CBC59E67FA}"/>
                </a:ext>
              </a:extLst>
            </p:cNvPr>
            <p:cNvSpPr/>
            <p:nvPr/>
          </p:nvSpPr>
          <p:spPr>
            <a:xfrm>
              <a:off x="3295324" y="3299382"/>
              <a:ext cx="171689" cy="3275"/>
            </a:xfrm>
            <a:custGeom>
              <a:avLst/>
              <a:gdLst/>
              <a:ahLst/>
              <a:cxnLst/>
              <a:rect l="l" t="t" r="r" b="b"/>
              <a:pathLst>
                <a:path w="1625" h="31" extrusionOk="0">
                  <a:moveTo>
                    <a:pt x="1" y="1"/>
                  </a:moveTo>
                  <a:lnTo>
                    <a:pt x="1" y="31"/>
                  </a:lnTo>
                  <a:lnTo>
                    <a:pt x="1624" y="31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7440;p69">
              <a:extLst>
                <a:ext uri="{FF2B5EF4-FFF2-40B4-BE49-F238E27FC236}">
                  <a16:creationId xmlns:a16="http://schemas.microsoft.com/office/drawing/2014/main" id="{DFE2538A-9A1B-525C-8B9A-857B204BFB7F}"/>
                </a:ext>
              </a:extLst>
            </p:cNvPr>
            <p:cNvSpPr/>
            <p:nvPr/>
          </p:nvSpPr>
          <p:spPr>
            <a:xfrm>
              <a:off x="3136630" y="2289542"/>
              <a:ext cx="292770" cy="1096065"/>
            </a:xfrm>
            <a:custGeom>
              <a:avLst/>
              <a:gdLst/>
              <a:ahLst/>
              <a:cxnLst/>
              <a:rect l="l" t="t" r="r" b="b"/>
              <a:pathLst>
                <a:path w="2771" h="10374" extrusionOk="0">
                  <a:moveTo>
                    <a:pt x="0" y="0"/>
                  </a:moveTo>
                  <a:lnTo>
                    <a:pt x="0" y="10373"/>
                  </a:lnTo>
                  <a:lnTo>
                    <a:pt x="2771" y="10373"/>
                  </a:lnTo>
                  <a:lnTo>
                    <a:pt x="277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7441;p69">
              <a:extLst>
                <a:ext uri="{FF2B5EF4-FFF2-40B4-BE49-F238E27FC236}">
                  <a16:creationId xmlns:a16="http://schemas.microsoft.com/office/drawing/2014/main" id="{03CD67B7-75A5-47D2-2CEA-678701A88869}"/>
                </a:ext>
              </a:extLst>
            </p:cNvPr>
            <p:cNvSpPr/>
            <p:nvPr/>
          </p:nvSpPr>
          <p:spPr>
            <a:xfrm>
              <a:off x="3184280" y="234437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7442;p69">
              <a:extLst>
                <a:ext uri="{FF2B5EF4-FFF2-40B4-BE49-F238E27FC236}">
                  <a16:creationId xmlns:a16="http://schemas.microsoft.com/office/drawing/2014/main" id="{DD8EF023-8E45-AB10-1990-DED7DC1D642F}"/>
                </a:ext>
              </a:extLst>
            </p:cNvPr>
            <p:cNvSpPr/>
            <p:nvPr/>
          </p:nvSpPr>
          <p:spPr>
            <a:xfrm>
              <a:off x="3184280" y="2370050"/>
              <a:ext cx="198209" cy="3381"/>
            </a:xfrm>
            <a:custGeom>
              <a:avLst/>
              <a:gdLst/>
              <a:ahLst/>
              <a:cxnLst/>
              <a:rect l="l" t="t" r="r" b="b"/>
              <a:pathLst>
                <a:path w="1876" h="32" extrusionOk="0">
                  <a:moveTo>
                    <a:pt x="1" y="1"/>
                  </a:moveTo>
                  <a:lnTo>
                    <a:pt x="1" y="31"/>
                  </a:lnTo>
                  <a:lnTo>
                    <a:pt x="1875" y="31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7443;p69">
              <a:extLst>
                <a:ext uri="{FF2B5EF4-FFF2-40B4-BE49-F238E27FC236}">
                  <a16:creationId xmlns:a16="http://schemas.microsoft.com/office/drawing/2014/main" id="{CCADFBB1-396F-BCB8-1D01-42CFC95A7440}"/>
                </a:ext>
              </a:extLst>
            </p:cNvPr>
            <p:cNvSpPr/>
            <p:nvPr/>
          </p:nvSpPr>
          <p:spPr>
            <a:xfrm>
              <a:off x="3184280" y="2395090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7444;p69">
              <a:extLst>
                <a:ext uri="{FF2B5EF4-FFF2-40B4-BE49-F238E27FC236}">
                  <a16:creationId xmlns:a16="http://schemas.microsoft.com/office/drawing/2014/main" id="{B6840BBF-AB40-AA56-04C0-67B9424A8D15}"/>
                </a:ext>
              </a:extLst>
            </p:cNvPr>
            <p:cNvSpPr/>
            <p:nvPr/>
          </p:nvSpPr>
          <p:spPr>
            <a:xfrm>
              <a:off x="3184280" y="242023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7445;p69">
              <a:extLst>
                <a:ext uri="{FF2B5EF4-FFF2-40B4-BE49-F238E27FC236}">
                  <a16:creationId xmlns:a16="http://schemas.microsoft.com/office/drawing/2014/main" id="{5C27765B-E638-CFE9-63E3-53C95F4E4E29}"/>
                </a:ext>
              </a:extLst>
            </p:cNvPr>
            <p:cNvSpPr/>
            <p:nvPr/>
          </p:nvSpPr>
          <p:spPr>
            <a:xfrm>
              <a:off x="3184280" y="244527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7446;p69">
              <a:extLst>
                <a:ext uri="{FF2B5EF4-FFF2-40B4-BE49-F238E27FC236}">
                  <a16:creationId xmlns:a16="http://schemas.microsoft.com/office/drawing/2014/main" id="{3C088127-AF1E-5CEF-AC2F-69A201A1F580}"/>
                </a:ext>
              </a:extLst>
            </p:cNvPr>
            <p:cNvSpPr/>
            <p:nvPr/>
          </p:nvSpPr>
          <p:spPr>
            <a:xfrm>
              <a:off x="3184280" y="24954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7447;p69">
              <a:extLst>
                <a:ext uri="{FF2B5EF4-FFF2-40B4-BE49-F238E27FC236}">
                  <a16:creationId xmlns:a16="http://schemas.microsoft.com/office/drawing/2014/main" id="{1F93E37E-1BFA-55D8-700C-53A973DDD4BE}"/>
                </a:ext>
              </a:extLst>
            </p:cNvPr>
            <p:cNvSpPr/>
            <p:nvPr/>
          </p:nvSpPr>
          <p:spPr>
            <a:xfrm>
              <a:off x="3184280" y="2546386"/>
              <a:ext cx="198209" cy="3064"/>
            </a:xfrm>
            <a:custGeom>
              <a:avLst/>
              <a:gdLst/>
              <a:ahLst/>
              <a:cxnLst/>
              <a:rect l="l" t="t" r="r" b="b"/>
              <a:pathLst>
                <a:path w="1876" h="29" extrusionOk="0">
                  <a:moveTo>
                    <a:pt x="1" y="0"/>
                  </a:moveTo>
                  <a:lnTo>
                    <a:pt x="1" y="28"/>
                  </a:lnTo>
                  <a:lnTo>
                    <a:pt x="1875" y="2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7448;p69">
              <a:extLst>
                <a:ext uri="{FF2B5EF4-FFF2-40B4-BE49-F238E27FC236}">
                  <a16:creationId xmlns:a16="http://schemas.microsoft.com/office/drawing/2014/main" id="{A75C1771-32DA-63E8-C64C-3BE81C90BA10}"/>
                </a:ext>
              </a:extLst>
            </p:cNvPr>
            <p:cNvSpPr/>
            <p:nvPr/>
          </p:nvSpPr>
          <p:spPr>
            <a:xfrm>
              <a:off x="3184280" y="259636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7"/>
                  </a:lnTo>
                  <a:lnTo>
                    <a:pt x="1875" y="37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7449;p69">
              <a:extLst>
                <a:ext uri="{FF2B5EF4-FFF2-40B4-BE49-F238E27FC236}">
                  <a16:creationId xmlns:a16="http://schemas.microsoft.com/office/drawing/2014/main" id="{DDC661C5-575C-4B42-FE65-2E20DDA761ED}"/>
                </a:ext>
              </a:extLst>
            </p:cNvPr>
            <p:cNvSpPr/>
            <p:nvPr/>
          </p:nvSpPr>
          <p:spPr>
            <a:xfrm>
              <a:off x="3184280" y="267148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7450;p69">
              <a:extLst>
                <a:ext uri="{FF2B5EF4-FFF2-40B4-BE49-F238E27FC236}">
                  <a16:creationId xmlns:a16="http://schemas.microsoft.com/office/drawing/2014/main" id="{5A34FD38-BC2C-54D3-E5BC-D6F17C5FDDA9}"/>
                </a:ext>
              </a:extLst>
            </p:cNvPr>
            <p:cNvSpPr/>
            <p:nvPr/>
          </p:nvSpPr>
          <p:spPr>
            <a:xfrm>
              <a:off x="3184280" y="2696626"/>
              <a:ext cx="198209" cy="3909"/>
            </a:xfrm>
            <a:custGeom>
              <a:avLst/>
              <a:gdLst/>
              <a:ahLst/>
              <a:cxnLst/>
              <a:rect l="l" t="t" r="r" b="b"/>
              <a:pathLst>
                <a:path w="1876" h="37" extrusionOk="0">
                  <a:moveTo>
                    <a:pt x="1" y="1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7451;p69">
              <a:extLst>
                <a:ext uri="{FF2B5EF4-FFF2-40B4-BE49-F238E27FC236}">
                  <a16:creationId xmlns:a16="http://schemas.microsoft.com/office/drawing/2014/main" id="{DCCA6180-70AD-4F22-3686-6F6FD5DAC74A}"/>
                </a:ext>
              </a:extLst>
            </p:cNvPr>
            <p:cNvSpPr/>
            <p:nvPr/>
          </p:nvSpPr>
          <p:spPr>
            <a:xfrm>
              <a:off x="3184280" y="274734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7452;p69">
              <a:extLst>
                <a:ext uri="{FF2B5EF4-FFF2-40B4-BE49-F238E27FC236}">
                  <a16:creationId xmlns:a16="http://schemas.microsoft.com/office/drawing/2014/main" id="{927D2605-4387-78F5-CC08-C25995135E6C}"/>
                </a:ext>
              </a:extLst>
            </p:cNvPr>
            <p:cNvSpPr/>
            <p:nvPr/>
          </p:nvSpPr>
          <p:spPr>
            <a:xfrm>
              <a:off x="3184280" y="28225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7453;p69">
              <a:extLst>
                <a:ext uri="{FF2B5EF4-FFF2-40B4-BE49-F238E27FC236}">
                  <a16:creationId xmlns:a16="http://schemas.microsoft.com/office/drawing/2014/main" id="{6EB8A5FC-C156-06E3-ED02-8AFB60BCE791}"/>
                </a:ext>
              </a:extLst>
            </p:cNvPr>
            <p:cNvSpPr/>
            <p:nvPr/>
          </p:nvSpPr>
          <p:spPr>
            <a:xfrm>
              <a:off x="3184280" y="2470210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7454;p69">
              <a:extLst>
                <a:ext uri="{FF2B5EF4-FFF2-40B4-BE49-F238E27FC236}">
                  <a16:creationId xmlns:a16="http://schemas.microsoft.com/office/drawing/2014/main" id="{4B5BFED1-AD27-0262-6C5C-4F36FB3CCFDF}"/>
                </a:ext>
              </a:extLst>
            </p:cNvPr>
            <p:cNvSpPr/>
            <p:nvPr/>
          </p:nvSpPr>
          <p:spPr>
            <a:xfrm>
              <a:off x="3184280" y="252039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7455;p69">
              <a:extLst>
                <a:ext uri="{FF2B5EF4-FFF2-40B4-BE49-F238E27FC236}">
                  <a16:creationId xmlns:a16="http://schemas.microsoft.com/office/drawing/2014/main" id="{65633C52-A7B3-E103-E460-E640A5A631C7}"/>
                </a:ext>
              </a:extLst>
            </p:cNvPr>
            <p:cNvSpPr/>
            <p:nvPr/>
          </p:nvSpPr>
          <p:spPr>
            <a:xfrm>
              <a:off x="3184280" y="2571321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7456;p69">
              <a:extLst>
                <a:ext uri="{FF2B5EF4-FFF2-40B4-BE49-F238E27FC236}">
                  <a16:creationId xmlns:a16="http://schemas.microsoft.com/office/drawing/2014/main" id="{B2D1512C-B86F-8C24-FD49-ED88E8135C80}"/>
                </a:ext>
              </a:extLst>
            </p:cNvPr>
            <p:cNvSpPr/>
            <p:nvPr/>
          </p:nvSpPr>
          <p:spPr>
            <a:xfrm>
              <a:off x="3184280" y="2621506"/>
              <a:ext cx="198209" cy="3804"/>
            </a:xfrm>
            <a:custGeom>
              <a:avLst/>
              <a:gdLst/>
              <a:ahLst/>
              <a:cxnLst/>
              <a:rect l="l" t="t" r="r" b="b"/>
              <a:pathLst>
                <a:path w="1876" h="36" extrusionOk="0">
                  <a:moveTo>
                    <a:pt x="1" y="0"/>
                  </a:moveTo>
                  <a:lnTo>
                    <a:pt x="1" y="36"/>
                  </a:lnTo>
                  <a:lnTo>
                    <a:pt x="1875" y="36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7457;p69">
              <a:extLst>
                <a:ext uri="{FF2B5EF4-FFF2-40B4-BE49-F238E27FC236}">
                  <a16:creationId xmlns:a16="http://schemas.microsoft.com/office/drawing/2014/main" id="{B83EFF83-5625-3422-555F-73E86D5E4FEC}"/>
                </a:ext>
              </a:extLst>
            </p:cNvPr>
            <p:cNvSpPr/>
            <p:nvPr/>
          </p:nvSpPr>
          <p:spPr>
            <a:xfrm>
              <a:off x="3184280" y="2646441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7458;p69">
              <a:extLst>
                <a:ext uri="{FF2B5EF4-FFF2-40B4-BE49-F238E27FC236}">
                  <a16:creationId xmlns:a16="http://schemas.microsoft.com/office/drawing/2014/main" id="{D73AD313-8143-12C9-9852-0B9CE022051E}"/>
                </a:ext>
              </a:extLst>
            </p:cNvPr>
            <p:cNvSpPr/>
            <p:nvPr/>
          </p:nvSpPr>
          <p:spPr>
            <a:xfrm>
              <a:off x="3184280" y="2721666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7459;p69">
              <a:extLst>
                <a:ext uri="{FF2B5EF4-FFF2-40B4-BE49-F238E27FC236}">
                  <a16:creationId xmlns:a16="http://schemas.microsoft.com/office/drawing/2014/main" id="{1D98DE8E-CD5D-BA8F-56F5-561A2B1CB194}"/>
                </a:ext>
              </a:extLst>
            </p:cNvPr>
            <p:cNvSpPr/>
            <p:nvPr/>
          </p:nvSpPr>
          <p:spPr>
            <a:xfrm>
              <a:off x="3184280" y="277259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0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7460;p69">
              <a:extLst>
                <a:ext uri="{FF2B5EF4-FFF2-40B4-BE49-F238E27FC236}">
                  <a16:creationId xmlns:a16="http://schemas.microsoft.com/office/drawing/2014/main" id="{73A08E95-C542-F177-BA8C-3EBABCD55655}"/>
                </a:ext>
              </a:extLst>
            </p:cNvPr>
            <p:cNvSpPr/>
            <p:nvPr/>
          </p:nvSpPr>
          <p:spPr>
            <a:xfrm>
              <a:off x="3184280" y="2797526"/>
              <a:ext cx="198209" cy="4121"/>
            </a:xfrm>
            <a:custGeom>
              <a:avLst/>
              <a:gdLst/>
              <a:ahLst/>
              <a:cxnLst/>
              <a:rect l="l" t="t" r="r" b="b"/>
              <a:pathLst>
                <a:path w="1876" h="39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7461;p69">
              <a:extLst>
                <a:ext uri="{FF2B5EF4-FFF2-40B4-BE49-F238E27FC236}">
                  <a16:creationId xmlns:a16="http://schemas.microsoft.com/office/drawing/2014/main" id="{28250549-C8E4-864F-BAC0-72EB5D47B551}"/>
                </a:ext>
              </a:extLst>
            </p:cNvPr>
            <p:cNvSpPr/>
            <p:nvPr/>
          </p:nvSpPr>
          <p:spPr>
            <a:xfrm>
              <a:off x="3184280" y="2847712"/>
              <a:ext cx="198209" cy="4015"/>
            </a:xfrm>
            <a:custGeom>
              <a:avLst/>
              <a:gdLst/>
              <a:ahLst/>
              <a:cxnLst/>
              <a:rect l="l" t="t" r="r" b="b"/>
              <a:pathLst>
                <a:path w="1876" h="38" extrusionOk="0">
                  <a:moveTo>
                    <a:pt x="1" y="1"/>
                  </a:moveTo>
                  <a:lnTo>
                    <a:pt x="1" y="38"/>
                  </a:lnTo>
                  <a:lnTo>
                    <a:pt x="1875" y="38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7462;p69">
              <a:extLst>
                <a:ext uri="{FF2B5EF4-FFF2-40B4-BE49-F238E27FC236}">
                  <a16:creationId xmlns:a16="http://schemas.microsoft.com/office/drawing/2014/main" id="{CDFFFAC6-7E9E-479F-1A05-15840852CB07}"/>
                </a:ext>
              </a:extLst>
            </p:cNvPr>
            <p:cNvSpPr/>
            <p:nvPr/>
          </p:nvSpPr>
          <p:spPr>
            <a:xfrm>
              <a:off x="3189774" y="2943117"/>
              <a:ext cx="39938" cy="267201"/>
            </a:xfrm>
            <a:custGeom>
              <a:avLst/>
              <a:gdLst/>
              <a:ahLst/>
              <a:cxnLst/>
              <a:rect l="l" t="t" r="r" b="b"/>
              <a:pathLst>
                <a:path w="378" h="2529" extrusionOk="0">
                  <a:moveTo>
                    <a:pt x="0" y="1"/>
                  </a:moveTo>
                  <a:lnTo>
                    <a:pt x="0" y="2528"/>
                  </a:lnTo>
                  <a:lnTo>
                    <a:pt x="377" y="2528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7463;p69">
              <a:extLst>
                <a:ext uri="{FF2B5EF4-FFF2-40B4-BE49-F238E27FC236}">
                  <a16:creationId xmlns:a16="http://schemas.microsoft.com/office/drawing/2014/main" id="{10E01F97-420F-F15D-C4C9-49FBE5DAF803}"/>
                </a:ext>
              </a:extLst>
            </p:cNvPr>
            <p:cNvSpPr/>
            <p:nvPr/>
          </p:nvSpPr>
          <p:spPr>
            <a:xfrm>
              <a:off x="3262465" y="2943117"/>
              <a:ext cx="40888" cy="267201"/>
            </a:xfrm>
            <a:custGeom>
              <a:avLst/>
              <a:gdLst/>
              <a:ahLst/>
              <a:cxnLst/>
              <a:rect l="l" t="t" r="r" b="b"/>
              <a:pathLst>
                <a:path w="387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86" y="2528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7464;p69">
              <a:extLst>
                <a:ext uri="{FF2B5EF4-FFF2-40B4-BE49-F238E27FC236}">
                  <a16:creationId xmlns:a16="http://schemas.microsoft.com/office/drawing/2014/main" id="{3BF36801-FE4D-BF5D-06B3-19C55B769337}"/>
                </a:ext>
              </a:extLst>
            </p:cNvPr>
            <p:cNvSpPr/>
            <p:nvPr/>
          </p:nvSpPr>
          <p:spPr>
            <a:xfrm>
              <a:off x="3336107" y="2943117"/>
              <a:ext cx="40149" cy="267201"/>
            </a:xfrm>
            <a:custGeom>
              <a:avLst/>
              <a:gdLst/>
              <a:ahLst/>
              <a:cxnLst/>
              <a:rect l="l" t="t" r="r" b="b"/>
              <a:pathLst>
                <a:path w="380" h="2529" extrusionOk="0">
                  <a:moveTo>
                    <a:pt x="1" y="1"/>
                  </a:moveTo>
                  <a:lnTo>
                    <a:pt x="1" y="2528"/>
                  </a:lnTo>
                  <a:lnTo>
                    <a:pt x="379" y="2528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7465;p69">
              <a:extLst>
                <a:ext uri="{FF2B5EF4-FFF2-40B4-BE49-F238E27FC236}">
                  <a16:creationId xmlns:a16="http://schemas.microsoft.com/office/drawing/2014/main" id="{BD7CB0F6-CA6F-6BA4-5265-EA970E842255}"/>
                </a:ext>
              </a:extLst>
            </p:cNvPr>
            <p:cNvSpPr/>
            <p:nvPr/>
          </p:nvSpPr>
          <p:spPr>
            <a:xfrm>
              <a:off x="3676739" y="1527776"/>
              <a:ext cx="16482" cy="360072"/>
            </a:xfrm>
            <a:custGeom>
              <a:avLst/>
              <a:gdLst/>
              <a:ahLst/>
              <a:cxnLst/>
              <a:rect l="l" t="t" r="r" b="b"/>
              <a:pathLst>
                <a:path w="156" h="3408" extrusionOk="0">
                  <a:moveTo>
                    <a:pt x="1" y="1"/>
                  </a:moveTo>
                  <a:lnTo>
                    <a:pt x="1" y="3408"/>
                  </a:lnTo>
                  <a:lnTo>
                    <a:pt x="156" y="340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7466;p69">
              <a:extLst>
                <a:ext uri="{FF2B5EF4-FFF2-40B4-BE49-F238E27FC236}">
                  <a16:creationId xmlns:a16="http://schemas.microsoft.com/office/drawing/2014/main" id="{C3DF5219-FB0E-DC5F-FE3F-8B4A7A253DE1}"/>
                </a:ext>
              </a:extLst>
            </p:cNvPr>
            <p:cNvSpPr/>
            <p:nvPr/>
          </p:nvSpPr>
          <p:spPr>
            <a:xfrm>
              <a:off x="3503781" y="1782191"/>
              <a:ext cx="361763" cy="1603420"/>
            </a:xfrm>
            <a:custGeom>
              <a:avLst/>
              <a:gdLst/>
              <a:ahLst/>
              <a:cxnLst/>
              <a:rect l="l" t="t" r="r" b="b"/>
              <a:pathLst>
                <a:path w="3424" h="15176" extrusionOk="0">
                  <a:moveTo>
                    <a:pt x="1711" y="0"/>
                  </a:moveTo>
                  <a:lnTo>
                    <a:pt x="0" y="2511"/>
                  </a:lnTo>
                  <a:lnTo>
                    <a:pt x="0" y="15175"/>
                  </a:lnTo>
                  <a:lnTo>
                    <a:pt x="3423" y="15175"/>
                  </a:lnTo>
                  <a:lnTo>
                    <a:pt x="3423" y="25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7467;p69">
              <a:extLst>
                <a:ext uri="{FF2B5EF4-FFF2-40B4-BE49-F238E27FC236}">
                  <a16:creationId xmlns:a16="http://schemas.microsoft.com/office/drawing/2014/main" id="{496CCE33-6F77-2309-7877-FA4388C13BE0}"/>
                </a:ext>
              </a:extLst>
            </p:cNvPr>
            <p:cNvSpPr/>
            <p:nvPr/>
          </p:nvSpPr>
          <p:spPr>
            <a:xfrm>
              <a:off x="3754184" y="1887739"/>
              <a:ext cx="111360" cy="1497871"/>
            </a:xfrm>
            <a:custGeom>
              <a:avLst/>
              <a:gdLst/>
              <a:ahLst/>
              <a:cxnLst/>
              <a:rect l="l" t="t" r="r" b="b"/>
              <a:pathLst>
                <a:path w="1054" h="14177" extrusionOk="0">
                  <a:moveTo>
                    <a:pt x="1" y="1"/>
                  </a:moveTo>
                  <a:lnTo>
                    <a:pt x="1" y="14176"/>
                  </a:lnTo>
                  <a:lnTo>
                    <a:pt x="1053" y="14176"/>
                  </a:lnTo>
                  <a:lnTo>
                    <a:pt x="1053" y="1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7468;p69">
              <a:extLst>
                <a:ext uri="{FF2B5EF4-FFF2-40B4-BE49-F238E27FC236}">
                  <a16:creationId xmlns:a16="http://schemas.microsoft.com/office/drawing/2014/main" id="{9A80B968-CACE-B8B7-6C80-B77A3593BBD5}"/>
                </a:ext>
              </a:extLst>
            </p:cNvPr>
            <p:cNvSpPr/>
            <p:nvPr/>
          </p:nvSpPr>
          <p:spPr>
            <a:xfrm>
              <a:off x="3546043" y="2075698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7" y="0"/>
                  </a:moveTo>
                  <a:lnTo>
                    <a:pt x="0" y="98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7469;p69">
              <a:extLst>
                <a:ext uri="{FF2B5EF4-FFF2-40B4-BE49-F238E27FC236}">
                  <a16:creationId xmlns:a16="http://schemas.microsoft.com/office/drawing/2014/main" id="{C8E3AF87-98E4-88C4-EAC7-B9A4544A1927}"/>
                </a:ext>
              </a:extLst>
            </p:cNvPr>
            <p:cNvSpPr/>
            <p:nvPr/>
          </p:nvSpPr>
          <p:spPr>
            <a:xfrm>
              <a:off x="3546043" y="2171315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4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7470;p69">
              <a:extLst>
                <a:ext uri="{FF2B5EF4-FFF2-40B4-BE49-F238E27FC236}">
                  <a16:creationId xmlns:a16="http://schemas.microsoft.com/office/drawing/2014/main" id="{C639709D-2369-627F-E109-A82B4EC1B255}"/>
                </a:ext>
              </a:extLst>
            </p:cNvPr>
            <p:cNvSpPr/>
            <p:nvPr/>
          </p:nvSpPr>
          <p:spPr>
            <a:xfrm>
              <a:off x="3546043" y="2330218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0" y="104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7471;p69">
              <a:extLst>
                <a:ext uri="{FF2B5EF4-FFF2-40B4-BE49-F238E27FC236}">
                  <a16:creationId xmlns:a16="http://schemas.microsoft.com/office/drawing/2014/main" id="{4183B5D1-77AB-4EDF-B37B-136296FAD601}"/>
                </a:ext>
              </a:extLst>
            </p:cNvPr>
            <p:cNvSpPr/>
            <p:nvPr/>
          </p:nvSpPr>
          <p:spPr>
            <a:xfrm>
              <a:off x="3545304" y="2489967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7" y="104"/>
                  </a:lnTo>
                  <a:lnTo>
                    <a:pt x="1577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7472;p69">
              <a:extLst>
                <a:ext uri="{FF2B5EF4-FFF2-40B4-BE49-F238E27FC236}">
                  <a16:creationId xmlns:a16="http://schemas.microsoft.com/office/drawing/2014/main" id="{9E890C0D-C183-AA4F-26F3-D9A431D107CF}"/>
                </a:ext>
              </a:extLst>
            </p:cNvPr>
            <p:cNvSpPr/>
            <p:nvPr/>
          </p:nvSpPr>
          <p:spPr>
            <a:xfrm>
              <a:off x="3546043" y="2203434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8" y="10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7473;p69">
              <a:extLst>
                <a:ext uri="{FF2B5EF4-FFF2-40B4-BE49-F238E27FC236}">
                  <a16:creationId xmlns:a16="http://schemas.microsoft.com/office/drawing/2014/main" id="{200195B0-0F08-78D5-E77C-9B353B3B0828}"/>
                </a:ext>
              </a:extLst>
            </p:cNvPr>
            <p:cNvSpPr/>
            <p:nvPr/>
          </p:nvSpPr>
          <p:spPr>
            <a:xfrm>
              <a:off x="3545304" y="2362232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7474;p69">
              <a:extLst>
                <a:ext uri="{FF2B5EF4-FFF2-40B4-BE49-F238E27FC236}">
                  <a16:creationId xmlns:a16="http://schemas.microsoft.com/office/drawing/2014/main" id="{47BDAD33-2F34-C3D3-2377-23911E8E7E2B}"/>
                </a:ext>
              </a:extLst>
            </p:cNvPr>
            <p:cNvSpPr/>
            <p:nvPr/>
          </p:nvSpPr>
          <p:spPr>
            <a:xfrm>
              <a:off x="3546043" y="2139196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8" y="103"/>
                  </a:lnTo>
                  <a:lnTo>
                    <a:pt x="157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7475;p69">
              <a:extLst>
                <a:ext uri="{FF2B5EF4-FFF2-40B4-BE49-F238E27FC236}">
                  <a16:creationId xmlns:a16="http://schemas.microsoft.com/office/drawing/2014/main" id="{66EC2324-12DE-4527-FC9E-76FD89564EE0}"/>
                </a:ext>
              </a:extLst>
            </p:cNvPr>
            <p:cNvSpPr/>
            <p:nvPr/>
          </p:nvSpPr>
          <p:spPr>
            <a:xfrm>
              <a:off x="3545304" y="2394350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5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7476;p69">
              <a:extLst>
                <a:ext uri="{FF2B5EF4-FFF2-40B4-BE49-F238E27FC236}">
                  <a16:creationId xmlns:a16="http://schemas.microsoft.com/office/drawing/2014/main" id="{49B41CF7-38F0-C90F-AA31-DACFE1F71FDD}"/>
                </a:ext>
              </a:extLst>
            </p:cNvPr>
            <p:cNvSpPr/>
            <p:nvPr/>
          </p:nvSpPr>
          <p:spPr>
            <a:xfrm>
              <a:off x="3546043" y="2298839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7477;p69">
              <a:extLst>
                <a:ext uri="{FF2B5EF4-FFF2-40B4-BE49-F238E27FC236}">
                  <a16:creationId xmlns:a16="http://schemas.microsoft.com/office/drawing/2014/main" id="{3E738104-9841-060D-F655-8464F17E305F}"/>
                </a:ext>
              </a:extLst>
            </p:cNvPr>
            <p:cNvSpPr/>
            <p:nvPr/>
          </p:nvSpPr>
          <p:spPr>
            <a:xfrm>
              <a:off x="3544353" y="2648765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7478;p69">
              <a:extLst>
                <a:ext uri="{FF2B5EF4-FFF2-40B4-BE49-F238E27FC236}">
                  <a16:creationId xmlns:a16="http://schemas.microsoft.com/office/drawing/2014/main" id="{E91F5470-EE7D-185A-4F5C-7F533D8801E4}"/>
                </a:ext>
              </a:extLst>
            </p:cNvPr>
            <p:cNvSpPr/>
            <p:nvPr/>
          </p:nvSpPr>
          <p:spPr>
            <a:xfrm>
              <a:off x="3545304" y="2521135"/>
              <a:ext cx="165984" cy="11199"/>
            </a:xfrm>
            <a:custGeom>
              <a:avLst/>
              <a:gdLst/>
              <a:ahLst/>
              <a:cxnLst/>
              <a:rect l="l" t="t" r="r" b="b"/>
              <a:pathLst>
                <a:path w="1571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0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7479;p69">
              <a:extLst>
                <a:ext uri="{FF2B5EF4-FFF2-40B4-BE49-F238E27FC236}">
                  <a16:creationId xmlns:a16="http://schemas.microsoft.com/office/drawing/2014/main" id="{97E90757-5BAD-B755-F286-50D5F687AB20}"/>
                </a:ext>
              </a:extLst>
            </p:cNvPr>
            <p:cNvSpPr/>
            <p:nvPr/>
          </p:nvSpPr>
          <p:spPr>
            <a:xfrm>
              <a:off x="3546043" y="2107817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8" y="10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7480;p69">
              <a:extLst>
                <a:ext uri="{FF2B5EF4-FFF2-40B4-BE49-F238E27FC236}">
                  <a16:creationId xmlns:a16="http://schemas.microsoft.com/office/drawing/2014/main" id="{55D68D25-8336-4BAD-C9C9-C3208E16B9FB}"/>
                </a:ext>
              </a:extLst>
            </p:cNvPr>
            <p:cNvSpPr/>
            <p:nvPr/>
          </p:nvSpPr>
          <p:spPr>
            <a:xfrm>
              <a:off x="3546043" y="2266720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7481;p69">
              <a:extLst>
                <a:ext uri="{FF2B5EF4-FFF2-40B4-BE49-F238E27FC236}">
                  <a16:creationId xmlns:a16="http://schemas.microsoft.com/office/drawing/2014/main" id="{048ED414-A977-C53E-CDC9-8914B6CC517B}"/>
                </a:ext>
              </a:extLst>
            </p:cNvPr>
            <p:cNvSpPr/>
            <p:nvPr/>
          </p:nvSpPr>
          <p:spPr>
            <a:xfrm>
              <a:off x="3545304" y="2457848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7" y="104"/>
                  </a:lnTo>
                  <a:lnTo>
                    <a:pt x="1577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7482;p69">
              <a:extLst>
                <a:ext uri="{FF2B5EF4-FFF2-40B4-BE49-F238E27FC236}">
                  <a16:creationId xmlns:a16="http://schemas.microsoft.com/office/drawing/2014/main" id="{D63E9876-B529-FE92-0A3C-0DB2873AD032}"/>
                </a:ext>
              </a:extLst>
            </p:cNvPr>
            <p:cNvSpPr/>
            <p:nvPr/>
          </p:nvSpPr>
          <p:spPr>
            <a:xfrm>
              <a:off x="3545304" y="2585373"/>
              <a:ext cx="165984" cy="11094"/>
            </a:xfrm>
            <a:custGeom>
              <a:avLst/>
              <a:gdLst/>
              <a:ahLst/>
              <a:cxnLst/>
              <a:rect l="l" t="t" r="r" b="b"/>
              <a:pathLst>
                <a:path w="1571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7483;p69">
              <a:extLst>
                <a:ext uri="{FF2B5EF4-FFF2-40B4-BE49-F238E27FC236}">
                  <a16:creationId xmlns:a16="http://schemas.microsoft.com/office/drawing/2014/main" id="{A7BF2586-E330-D11F-60C4-AA134F805E5F}"/>
                </a:ext>
              </a:extLst>
            </p:cNvPr>
            <p:cNvSpPr/>
            <p:nvPr/>
          </p:nvSpPr>
          <p:spPr>
            <a:xfrm>
              <a:off x="3546043" y="2234601"/>
              <a:ext cx="166724" cy="11199"/>
            </a:xfrm>
            <a:custGeom>
              <a:avLst/>
              <a:gdLst/>
              <a:ahLst/>
              <a:cxnLst/>
              <a:rect l="l" t="t" r="r" b="b"/>
              <a:pathLst>
                <a:path w="1578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0" y="106"/>
                  </a:lnTo>
                  <a:lnTo>
                    <a:pt x="1578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7484;p69">
              <a:extLst>
                <a:ext uri="{FF2B5EF4-FFF2-40B4-BE49-F238E27FC236}">
                  <a16:creationId xmlns:a16="http://schemas.microsoft.com/office/drawing/2014/main" id="{9F76EAAA-698D-9CBC-02D1-E33E8242A6F6}"/>
                </a:ext>
              </a:extLst>
            </p:cNvPr>
            <p:cNvSpPr/>
            <p:nvPr/>
          </p:nvSpPr>
          <p:spPr>
            <a:xfrm>
              <a:off x="3545304" y="2425730"/>
              <a:ext cx="166724" cy="10988"/>
            </a:xfrm>
            <a:custGeom>
              <a:avLst/>
              <a:gdLst/>
              <a:ahLst/>
              <a:cxnLst/>
              <a:rect l="l" t="t" r="r" b="b"/>
              <a:pathLst>
                <a:path w="1578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7" y="103"/>
                  </a:lnTo>
                  <a:lnTo>
                    <a:pt x="157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7485;p69">
              <a:extLst>
                <a:ext uri="{FF2B5EF4-FFF2-40B4-BE49-F238E27FC236}">
                  <a16:creationId xmlns:a16="http://schemas.microsoft.com/office/drawing/2014/main" id="{6D5AE6AD-650B-01A5-CCD2-BE3B3739BCED}"/>
                </a:ext>
              </a:extLst>
            </p:cNvPr>
            <p:cNvSpPr/>
            <p:nvPr/>
          </p:nvSpPr>
          <p:spPr>
            <a:xfrm>
              <a:off x="3544353" y="2616752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7486;p69">
              <a:extLst>
                <a:ext uri="{FF2B5EF4-FFF2-40B4-BE49-F238E27FC236}">
                  <a16:creationId xmlns:a16="http://schemas.microsoft.com/office/drawing/2014/main" id="{B4225F3D-F659-23F8-BC6C-6A20160BE723}"/>
                </a:ext>
              </a:extLst>
            </p:cNvPr>
            <p:cNvSpPr/>
            <p:nvPr/>
          </p:nvSpPr>
          <p:spPr>
            <a:xfrm>
              <a:off x="3545304" y="2553254"/>
              <a:ext cx="165984" cy="10988"/>
            </a:xfrm>
            <a:custGeom>
              <a:avLst/>
              <a:gdLst/>
              <a:ahLst/>
              <a:cxnLst/>
              <a:rect l="l" t="t" r="r" b="b"/>
              <a:pathLst>
                <a:path w="1571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0" y="104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7487;p69">
              <a:extLst>
                <a:ext uri="{FF2B5EF4-FFF2-40B4-BE49-F238E27FC236}">
                  <a16:creationId xmlns:a16="http://schemas.microsoft.com/office/drawing/2014/main" id="{CEDEDC17-F95D-9E80-1B56-5C837C445A5C}"/>
                </a:ext>
              </a:extLst>
            </p:cNvPr>
            <p:cNvSpPr/>
            <p:nvPr/>
          </p:nvSpPr>
          <p:spPr>
            <a:xfrm>
              <a:off x="3544353" y="2680884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7488;p69">
              <a:extLst>
                <a:ext uri="{FF2B5EF4-FFF2-40B4-BE49-F238E27FC236}">
                  <a16:creationId xmlns:a16="http://schemas.microsoft.com/office/drawing/2014/main" id="{04300D87-B9EC-8791-42D5-0A449CB5F8B3}"/>
                </a:ext>
              </a:extLst>
            </p:cNvPr>
            <p:cNvSpPr/>
            <p:nvPr/>
          </p:nvSpPr>
          <p:spPr>
            <a:xfrm>
              <a:off x="3544353" y="2807669"/>
              <a:ext cx="166195" cy="11199"/>
            </a:xfrm>
            <a:custGeom>
              <a:avLst/>
              <a:gdLst/>
              <a:ahLst/>
              <a:cxnLst/>
              <a:rect l="l" t="t" r="r" b="b"/>
              <a:pathLst>
                <a:path w="1573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572" y="106"/>
                  </a:lnTo>
                  <a:lnTo>
                    <a:pt x="157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7489;p69">
              <a:extLst>
                <a:ext uri="{FF2B5EF4-FFF2-40B4-BE49-F238E27FC236}">
                  <a16:creationId xmlns:a16="http://schemas.microsoft.com/office/drawing/2014/main" id="{E625497B-B1AF-AD06-3913-B2D829891542}"/>
                </a:ext>
              </a:extLst>
            </p:cNvPr>
            <p:cNvSpPr/>
            <p:nvPr/>
          </p:nvSpPr>
          <p:spPr>
            <a:xfrm>
              <a:off x="3543613" y="2998797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2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7490;p69">
              <a:extLst>
                <a:ext uri="{FF2B5EF4-FFF2-40B4-BE49-F238E27FC236}">
                  <a16:creationId xmlns:a16="http://schemas.microsoft.com/office/drawing/2014/main" id="{E5A5ECC0-FC74-CE91-B321-BD857F9DDB35}"/>
                </a:ext>
              </a:extLst>
            </p:cNvPr>
            <p:cNvSpPr/>
            <p:nvPr/>
          </p:nvSpPr>
          <p:spPr>
            <a:xfrm>
              <a:off x="3544353" y="2712263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579" y="103"/>
                  </a:lnTo>
                  <a:lnTo>
                    <a:pt x="157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7491;p69">
              <a:extLst>
                <a:ext uri="{FF2B5EF4-FFF2-40B4-BE49-F238E27FC236}">
                  <a16:creationId xmlns:a16="http://schemas.microsoft.com/office/drawing/2014/main" id="{2BA2F351-0A5A-17BE-FB1C-776914C67213}"/>
                </a:ext>
              </a:extLst>
            </p:cNvPr>
            <p:cNvSpPr/>
            <p:nvPr/>
          </p:nvSpPr>
          <p:spPr>
            <a:xfrm>
              <a:off x="3543613" y="2839788"/>
              <a:ext cx="166935" cy="10988"/>
            </a:xfrm>
            <a:custGeom>
              <a:avLst/>
              <a:gdLst/>
              <a:ahLst/>
              <a:cxnLst/>
              <a:rect l="l" t="t" r="r" b="b"/>
              <a:pathLst>
                <a:path w="1580" h="104" extrusionOk="0">
                  <a:moveTo>
                    <a:pt x="7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7492;p69">
              <a:extLst>
                <a:ext uri="{FF2B5EF4-FFF2-40B4-BE49-F238E27FC236}">
                  <a16:creationId xmlns:a16="http://schemas.microsoft.com/office/drawing/2014/main" id="{BCCD48EA-CBC5-1CD6-845B-F4729D25A94F}"/>
                </a:ext>
              </a:extLst>
            </p:cNvPr>
            <p:cNvSpPr/>
            <p:nvPr/>
          </p:nvSpPr>
          <p:spPr>
            <a:xfrm>
              <a:off x="3543613" y="287190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97"/>
                  </a:lnTo>
                  <a:lnTo>
                    <a:pt x="1579" y="10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7493;p69">
              <a:extLst>
                <a:ext uri="{FF2B5EF4-FFF2-40B4-BE49-F238E27FC236}">
                  <a16:creationId xmlns:a16="http://schemas.microsoft.com/office/drawing/2014/main" id="{2BD266A0-7562-B20D-8307-EA7F20C95DF5}"/>
                </a:ext>
              </a:extLst>
            </p:cNvPr>
            <p:cNvSpPr/>
            <p:nvPr/>
          </p:nvSpPr>
          <p:spPr>
            <a:xfrm>
              <a:off x="3544353" y="2776501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1"/>
                  </a:moveTo>
                  <a:lnTo>
                    <a:pt x="0" y="97"/>
                  </a:lnTo>
                  <a:lnTo>
                    <a:pt x="1572" y="10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7494;p69">
              <a:extLst>
                <a:ext uri="{FF2B5EF4-FFF2-40B4-BE49-F238E27FC236}">
                  <a16:creationId xmlns:a16="http://schemas.microsoft.com/office/drawing/2014/main" id="{C14A42F3-36E7-D715-C286-25913819062E}"/>
                </a:ext>
              </a:extLst>
            </p:cNvPr>
            <p:cNvSpPr/>
            <p:nvPr/>
          </p:nvSpPr>
          <p:spPr>
            <a:xfrm>
              <a:off x="3543613" y="2903286"/>
              <a:ext cx="166935" cy="11094"/>
            </a:xfrm>
            <a:custGeom>
              <a:avLst/>
              <a:gdLst/>
              <a:ahLst/>
              <a:cxnLst/>
              <a:rect l="l" t="t" r="r" b="b"/>
              <a:pathLst>
                <a:path w="1580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579" y="104"/>
                  </a:lnTo>
                  <a:lnTo>
                    <a:pt x="1579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7495;p69">
              <a:extLst>
                <a:ext uri="{FF2B5EF4-FFF2-40B4-BE49-F238E27FC236}">
                  <a16:creationId xmlns:a16="http://schemas.microsoft.com/office/drawing/2014/main" id="{37E24606-52B1-A574-A859-3CF01C28B0E2}"/>
                </a:ext>
              </a:extLst>
            </p:cNvPr>
            <p:cNvSpPr/>
            <p:nvPr/>
          </p:nvSpPr>
          <p:spPr>
            <a:xfrm>
              <a:off x="3543613" y="3030916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7496;p69">
              <a:extLst>
                <a:ext uri="{FF2B5EF4-FFF2-40B4-BE49-F238E27FC236}">
                  <a16:creationId xmlns:a16="http://schemas.microsoft.com/office/drawing/2014/main" id="{96EF2D92-B8C1-D742-CE85-54F4E2E90C28}"/>
                </a:ext>
              </a:extLst>
            </p:cNvPr>
            <p:cNvSpPr/>
            <p:nvPr/>
          </p:nvSpPr>
          <p:spPr>
            <a:xfrm>
              <a:off x="3543613" y="2935299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8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7497;p69">
              <a:extLst>
                <a:ext uri="{FF2B5EF4-FFF2-40B4-BE49-F238E27FC236}">
                  <a16:creationId xmlns:a16="http://schemas.microsoft.com/office/drawing/2014/main" id="{B9E5EE52-9D2B-4B37-4EC5-45B0509CAA90}"/>
                </a:ext>
              </a:extLst>
            </p:cNvPr>
            <p:cNvSpPr/>
            <p:nvPr/>
          </p:nvSpPr>
          <p:spPr>
            <a:xfrm>
              <a:off x="3544353" y="2744382"/>
              <a:ext cx="166195" cy="10988"/>
            </a:xfrm>
            <a:custGeom>
              <a:avLst/>
              <a:gdLst/>
              <a:ahLst/>
              <a:cxnLst/>
              <a:rect l="l" t="t" r="r" b="b"/>
              <a:pathLst>
                <a:path w="1573" h="104" extrusionOk="0">
                  <a:moveTo>
                    <a:pt x="0" y="0"/>
                  </a:moveTo>
                  <a:lnTo>
                    <a:pt x="0" y="96"/>
                  </a:lnTo>
                  <a:lnTo>
                    <a:pt x="1572" y="10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7498;p69">
              <a:extLst>
                <a:ext uri="{FF2B5EF4-FFF2-40B4-BE49-F238E27FC236}">
                  <a16:creationId xmlns:a16="http://schemas.microsoft.com/office/drawing/2014/main" id="{62C1F8A0-AE09-CFD1-CC3A-098B9DB8EBD8}"/>
                </a:ext>
              </a:extLst>
            </p:cNvPr>
            <p:cNvSpPr/>
            <p:nvPr/>
          </p:nvSpPr>
          <p:spPr>
            <a:xfrm>
              <a:off x="3543613" y="2967418"/>
              <a:ext cx="166935" cy="11199"/>
            </a:xfrm>
            <a:custGeom>
              <a:avLst/>
              <a:gdLst/>
              <a:ahLst/>
              <a:cxnLst/>
              <a:rect l="l" t="t" r="r" b="b"/>
              <a:pathLst>
                <a:path w="1580" h="106" extrusionOk="0">
                  <a:moveTo>
                    <a:pt x="0" y="0"/>
                  </a:moveTo>
                  <a:lnTo>
                    <a:pt x="0" y="96"/>
                  </a:lnTo>
                  <a:lnTo>
                    <a:pt x="1579" y="10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7499;p69">
              <a:extLst>
                <a:ext uri="{FF2B5EF4-FFF2-40B4-BE49-F238E27FC236}">
                  <a16:creationId xmlns:a16="http://schemas.microsoft.com/office/drawing/2014/main" id="{214614EA-19AA-0951-96AC-688EC02FBF77}"/>
                </a:ext>
              </a:extLst>
            </p:cNvPr>
            <p:cNvSpPr/>
            <p:nvPr/>
          </p:nvSpPr>
          <p:spPr>
            <a:xfrm>
              <a:off x="2694991" y="1959901"/>
              <a:ext cx="334398" cy="1425709"/>
            </a:xfrm>
            <a:custGeom>
              <a:avLst/>
              <a:gdLst/>
              <a:ahLst/>
              <a:cxnLst/>
              <a:rect l="l" t="t" r="r" b="b"/>
              <a:pathLst>
                <a:path w="3165" h="13494" extrusionOk="0">
                  <a:moveTo>
                    <a:pt x="3165" y="1"/>
                  </a:moveTo>
                  <a:cubicBezTo>
                    <a:pt x="3165" y="1"/>
                    <a:pt x="696" y="422"/>
                    <a:pt x="1" y="2320"/>
                  </a:cubicBezTo>
                  <a:lnTo>
                    <a:pt x="1" y="13493"/>
                  </a:lnTo>
                  <a:lnTo>
                    <a:pt x="3165" y="13493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7500;p69">
              <a:extLst>
                <a:ext uri="{FF2B5EF4-FFF2-40B4-BE49-F238E27FC236}">
                  <a16:creationId xmlns:a16="http://schemas.microsoft.com/office/drawing/2014/main" id="{17C68DAB-C0F3-B29E-0EA4-AEAE97AE6637}"/>
                </a:ext>
              </a:extLst>
            </p:cNvPr>
            <p:cNvSpPr/>
            <p:nvPr/>
          </p:nvSpPr>
          <p:spPr>
            <a:xfrm>
              <a:off x="2922044" y="1959901"/>
              <a:ext cx="107345" cy="1425709"/>
            </a:xfrm>
            <a:custGeom>
              <a:avLst/>
              <a:gdLst/>
              <a:ahLst/>
              <a:cxnLst/>
              <a:rect l="l" t="t" r="r" b="b"/>
              <a:pathLst>
                <a:path w="1016" h="13494" extrusionOk="0">
                  <a:moveTo>
                    <a:pt x="1016" y="1"/>
                  </a:moveTo>
                  <a:cubicBezTo>
                    <a:pt x="1016" y="1"/>
                    <a:pt x="637" y="67"/>
                    <a:pt x="134" y="260"/>
                  </a:cubicBezTo>
                  <a:cubicBezTo>
                    <a:pt x="82" y="275"/>
                    <a:pt x="38" y="349"/>
                    <a:pt x="0" y="467"/>
                  </a:cubicBezTo>
                  <a:lnTo>
                    <a:pt x="0" y="13493"/>
                  </a:lnTo>
                  <a:lnTo>
                    <a:pt x="1016" y="1349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7501;p69">
              <a:extLst>
                <a:ext uri="{FF2B5EF4-FFF2-40B4-BE49-F238E27FC236}">
                  <a16:creationId xmlns:a16="http://schemas.microsoft.com/office/drawing/2014/main" id="{02DFAB18-9E17-15A0-61A1-AADBF7F88EDB}"/>
                </a:ext>
              </a:extLst>
            </p:cNvPr>
            <p:cNvSpPr/>
            <p:nvPr/>
          </p:nvSpPr>
          <p:spPr>
            <a:xfrm>
              <a:off x="2936096" y="1996774"/>
              <a:ext cx="4015" cy="1585"/>
            </a:xfrm>
            <a:custGeom>
              <a:avLst/>
              <a:gdLst/>
              <a:ahLst/>
              <a:cxnLst/>
              <a:rect l="l" t="t" r="r" b="b"/>
              <a:pathLst>
                <a:path w="38" h="15" extrusionOk="0">
                  <a:moveTo>
                    <a:pt x="38" y="0"/>
                  </a:moveTo>
                  <a:cubicBezTo>
                    <a:pt x="31" y="7"/>
                    <a:pt x="15" y="7"/>
                    <a:pt x="1" y="15"/>
                  </a:cubicBezTo>
                  <a:lnTo>
                    <a:pt x="1" y="15"/>
                  </a:lnTo>
                  <a:cubicBezTo>
                    <a:pt x="15" y="7"/>
                    <a:pt x="31" y="7"/>
                    <a:pt x="38" y="0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7502;p69">
              <a:extLst>
                <a:ext uri="{FF2B5EF4-FFF2-40B4-BE49-F238E27FC236}">
                  <a16:creationId xmlns:a16="http://schemas.microsoft.com/office/drawing/2014/main" id="{D12D616E-EAE6-5798-780C-9786BA388CCB}"/>
                </a:ext>
              </a:extLst>
            </p:cNvPr>
            <p:cNvSpPr/>
            <p:nvPr/>
          </p:nvSpPr>
          <p:spPr>
            <a:xfrm>
              <a:off x="2887600" y="2008396"/>
              <a:ext cx="34549" cy="10988"/>
            </a:xfrm>
            <a:custGeom>
              <a:avLst/>
              <a:gdLst/>
              <a:ahLst/>
              <a:cxnLst/>
              <a:rect l="l" t="t" r="r" b="b"/>
              <a:pathLst>
                <a:path w="327" h="104" extrusionOk="0">
                  <a:moveTo>
                    <a:pt x="223" y="1"/>
                  </a:moveTo>
                  <a:cubicBezTo>
                    <a:pt x="148" y="31"/>
                    <a:pt x="74" y="68"/>
                    <a:pt x="1" y="104"/>
                  </a:cubicBezTo>
                  <a:lnTo>
                    <a:pt x="326" y="104"/>
                  </a:lnTo>
                  <a:lnTo>
                    <a:pt x="326" y="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7503;p69">
              <a:extLst>
                <a:ext uri="{FF2B5EF4-FFF2-40B4-BE49-F238E27FC236}">
                  <a16:creationId xmlns:a16="http://schemas.microsoft.com/office/drawing/2014/main" id="{FB229A6D-2B84-1312-310F-7D7AC5CBB31A}"/>
                </a:ext>
              </a:extLst>
            </p:cNvPr>
            <p:cNvSpPr/>
            <p:nvPr/>
          </p:nvSpPr>
          <p:spPr>
            <a:xfrm>
              <a:off x="2922044" y="2008396"/>
              <a:ext cx="5494" cy="10988"/>
            </a:xfrm>
            <a:custGeom>
              <a:avLst/>
              <a:gdLst/>
              <a:ahLst/>
              <a:cxnLst/>
              <a:rect l="l" t="t" r="r" b="b"/>
              <a:pathLst>
                <a:path w="52" h="104" extrusionOk="0">
                  <a:moveTo>
                    <a:pt x="0" y="1"/>
                  </a:moveTo>
                  <a:lnTo>
                    <a:pt x="0" y="8"/>
                  </a:lnTo>
                  <a:lnTo>
                    <a:pt x="0" y="104"/>
                  </a:lnTo>
                  <a:cubicBezTo>
                    <a:pt x="14" y="59"/>
                    <a:pt x="30" y="31"/>
                    <a:pt x="52" y="1"/>
                  </a:cubicBez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7504;p69">
              <a:extLst>
                <a:ext uri="{FF2B5EF4-FFF2-40B4-BE49-F238E27FC236}">
                  <a16:creationId xmlns:a16="http://schemas.microsoft.com/office/drawing/2014/main" id="{97C0B149-673F-B060-8EDD-0C71A10B9F9E}"/>
                </a:ext>
              </a:extLst>
            </p:cNvPr>
            <p:cNvSpPr/>
            <p:nvPr/>
          </p:nvSpPr>
          <p:spPr>
            <a:xfrm>
              <a:off x="2922044" y="2008396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52" y="1"/>
                  </a:moveTo>
                  <a:cubicBezTo>
                    <a:pt x="30" y="31"/>
                    <a:pt x="14" y="59"/>
                    <a:pt x="0" y="104"/>
                  </a:cubicBez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7505;p69">
              <a:extLst>
                <a:ext uri="{FF2B5EF4-FFF2-40B4-BE49-F238E27FC236}">
                  <a16:creationId xmlns:a16="http://schemas.microsoft.com/office/drawing/2014/main" id="{3F62E318-9016-903E-EEC1-C26C42591477}"/>
                </a:ext>
              </a:extLst>
            </p:cNvPr>
            <p:cNvSpPr/>
            <p:nvPr/>
          </p:nvSpPr>
          <p:spPr>
            <a:xfrm>
              <a:off x="2780360" y="2080347"/>
              <a:ext cx="141789" cy="11199"/>
            </a:xfrm>
            <a:custGeom>
              <a:avLst/>
              <a:gdLst/>
              <a:ahLst/>
              <a:cxnLst/>
              <a:rect l="l" t="t" r="r" b="b"/>
              <a:pathLst>
                <a:path w="1342" h="106" extrusionOk="0">
                  <a:moveTo>
                    <a:pt x="127" y="1"/>
                  </a:moveTo>
                  <a:cubicBezTo>
                    <a:pt x="82" y="38"/>
                    <a:pt x="38" y="68"/>
                    <a:pt x="0" y="106"/>
                  </a:cubicBezTo>
                  <a:lnTo>
                    <a:pt x="1341" y="106"/>
                  </a:lnTo>
                  <a:lnTo>
                    <a:pt x="1341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7506;p69">
              <a:extLst>
                <a:ext uri="{FF2B5EF4-FFF2-40B4-BE49-F238E27FC236}">
                  <a16:creationId xmlns:a16="http://schemas.microsoft.com/office/drawing/2014/main" id="{0F98E894-14DD-7BEC-EF19-2EAE4519881C}"/>
                </a:ext>
              </a:extLst>
            </p:cNvPr>
            <p:cNvSpPr/>
            <p:nvPr/>
          </p:nvSpPr>
          <p:spPr>
            <a:xfrm>
              <a:off x="2922044" y="2080347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7507;p69">
              <a:extLst>
                <a:ext uri="{FF2B5EF4-FFF2-40B4-BE49-F238E27FC236}">
                  <a16:creationId xmlns:a16="http://schemas.microsoft.com/office/drawing/2014/main" id="{C1B1F2D4-01CA-7C17-7D10-FC04D3550EA2}"/>
                </a:ext>
              </a:extLst>
            </p:cNvPr>
            <p:cNvSpPr/>
            <p:nvPr/>
          </p:nvSpPr>
          <p:spPr>
            <a:xfrm>
              <a:off x="2720771" y="2152508"/>
              <a:ext cx="201378" cy="10988"/>
            </a:xfrm>
            <a:custGeom>
              <a:avLst/>
              <a:gdLst/>
              <a:ahLst/>
              <a:cxnLst/>
              <a:rect l="l" t="t" r="r" b="b"/>
              <a:pathLst>
                <a:path w="1906" h="104" extrusionOk="0">
                  <a:moveTo>
                    <a:pt x="68" y="1"/>
                  </a:moveTo>
                  <a:cubicBezTo>
                    <a:pt x="45" y="29"/>
                    <a:pt x="24" y="66"/>
                    <a:pt x="1" y="104"/>
                  </a:cubicBezTo>
                  <a:lnTo>
                    <a:pt x="1905" y="1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7508;p69">
              <a:extLst>
                <a:ext uri="{FF2B5EF4-FFF2-40B4-BE49-F238E27FC236}">
                  <a16:creationId xmlns:a16="http://schemas.microsoft.com/office/drawing/2014/main" id="{33079F4D-3841-D70B-5AC0-BB496BE782A3}"/>
                </a:ext>
              </a:extLst>
            </p:cNvPr>
            <p:cNvSpPr/>
            <p:nvPr/>
          </p:nvSpPr>
          <p:spPr>
            <a:xfrm>
              <a:off x="2922044" y="21525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7509;p69">
              <a:extLst>
                <a:ext uri="{FF2B5EF4-FFF2-40B4-BE49-F238E27FC236}">
                  <a16:creationId xmlns:a16="http://schemas.microsoft.com/office/drawing/2014/main" id="{D9FFEDC1-DEBD-BCD7-F5D1-F20DA89EAE46}"/>
                </a:ext>
              </a:extLst>
            </p:cNvPr>
            <p:cNvSpPr/>
            <p:nvPr/>
          </p:nvSpPr>
          <p:spPr>
            <a:xfrm>
              <a:off x="2694991" y="2224459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7510;p69">
              <a:extLst>
                <a:ext uri="{FF2B5EF4-FFF2-40B4-BE49-F238E27FC236}">
                  <a16:creationId xmlns:a16="http://schemas.microsoft.com/office/drawing/2014/main" id="{67C0A1DE-A4EA-E765-C9F4-76880CF26749}"/>
                </a:ext>
              </a:extLst>
            </p:cNvPr>
            <p:cNvSpPr/>
            <p:nvPr/>
          </p:nvSpPr>
          <p:spPr>
            <a:xfrm>
              <a:off x="2922044" y="2224459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7511;p69">
              <a:extLst>
                <a:ext uri="{FF2B5EF4-FFF2-40B4-BE49-F238E27FC236}">
                  <a16:creationId xmlns:a16="http://schemas.microsoft.com/office/drawing/2014/main" id="{411109DF-9B91-F5A6-5B2B-7918B63D6479}"/>
                </a:ext>
              </a:extLst>
            </p:cNvPr>
            <p:cNvSpPr/>
            <p:nvPr/>
          </p:nvSpPr>
          <p:spPr>
            <a:xfrm>
              <a:off x="2694991" y="2367831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7512;p69">
              <a:extLst>
                <a:ext uri="{FF2B5EF4-FFF2-40B4-BE49-F238E27FC236}">
                  <a16:creationId xmlns:a16="http://schemas.microsoft.com/office/drawing/2014/main" id="{18390B53-42ED-480A-9B60-23291A9B7FF4}"/>
                </a:ext>
              </a:extLst>
            </p:cNvPr>
            <p:cNvSpPr/>
            <p:nvPr/>
          </p:nvSpPr>
          <p:spPr>
            <a:xfrm>
              <a:off x="2922044" y="2367831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7513;p69">
              <a:extLst>
                <a:ext uri="{FF2B5EF4-FFF2-40B4-BE49-F238E27FC236}">
                  <a16:creationId xmlns:a16="http://schemas.microsoft.com/office/drawing/2014/main" id="{D04146D9-1E68-AEC2-A767-1A59A36F3E8C}"/>
                </a:ext>
              </a:extLst>
            </p:cNvPr>
            <p:cNvSpPr/>
            <p:nvPr/>
          </p:nvSpPr>
          <p:spPr>
            <a:xfrm>
              <a:off x="2694991" y="2511732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7514;p69">
              <a:extLst>
                <a:ext uri="{FF2B5EF4-FFF2-40B4-BE49-F238E27FC236}">
                  <a16:creationId xmlns:a16="http://schemas.microsoft.com/office/drawing/2014/main" id="{B4EFDB8C-05D8-BA79-881C-FF6A255D0C2D}"/>
                </a:ext>
              </a:extLst>
            </p:cNvPr>
            <p:cNvSpPr/>
            <p:nvPr/>
          </p:nvSpPr>
          <p:spPr>
            <a:xfrm>
              <a:off x="2922044" y="2511732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7515;p69">
              <a:extLst>
                <a:ext uri="{FF2B5EF4-FFF2-40B4-BE49-F238E27FC236}">
                  <a16:creationId xmlns:a16="http://schemas.microsoft.com/office/drawing/2014/main" id="{7C73A628-F9A9-D8A3-63CA-BC9DA1C07DDF}"/>
                </a:ext>
              </a:extLst>
            </p:cNvPr>
            <p:cNvSpPr/>
            <p:nvPr/>
          </p:nvSpPr>
          <p:spPr>
            <a:xfrm>
              <a:off x="2694991" y="265584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7516;p69">
              <a:extLst>
                <a:ext uri="{FF2B5EF4-FFF2-40B4-BE49-F238E27FC236}">
                  <a16:creationId xmlns:a16="http://schemas.microsoft.com/office/drawing/2014/main" id="{DA86786C-CEC9-9FF8-75D0-89E6143BEE15}"/>
                </a:ext>
              </a:extLst>
            </p:cNvPr>
            <p:cNvSpPr/>
            <p:nvPr/>
          </p:nvSpPr>
          <p:spPr>
            <a:xfrm>
              <a:off x="2922044" y="265584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7517;p69">
              <a:extLst>
                <a:ext uri="{FF2B5EF4-FFF2-40B4-BE49-F238E27FC236}">
                  <a16:creationId xmlns:a16="http://schemas.microsoft.com/office/drawing/2014/main" id="{DC97663B-151F-ED21-947F-D2883EBF1E5E}"/>
                </a:ext>
              </a:extLst>
            </p:cNvPr>
            <p:cNvSpPr/>
            <p:nvPr/>
          </p:nvSpPr>
          <p:spPr>
            <a:xfrm>
              <a:off x="2694991" y="2871167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7518;p69">
              <a:extLst>
                <a:ext uri="{FF2B5EF4-FFF2-40B4-BE49-F238E27FC236}">
                  <a16:creationId xmlns:a16="http://schemas.microsoft.com/office/drawing/2014/main" id="{4DC53E2B-7BEE-D3E9-B362-4816D6B21661}"/>
                </a:ext>
              </a:extLst>
            </p:cNvPr>
            <p:cNvSpPr/>
            <p:nvPr/>
          </p:nvSpPr>
          <p:spPr>
            <a:xfrm>
              <a:off x="2922044" y="2871167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7519;p69">
              <a:extLst>
                <a:ext uri="{FF2B5EF4-FFF2-40B4-BE49-F238E27FC236}">
                  <a16:creationId xmlns:a16="http://schemas.microsoft.com/office/drawing/2014/main" id="{1E56C530-C35A-934A-6ED5-D872271D80E3}"/>
                </a:ext>
              </a:extLst>
            </p:cNvPr>
            <p:cNvSpPr/>
            <p:nvPr/>
          </p:nvSpPr>
          <p:spPr>
            <a:xfrm>
              <a:off x="2694991" y="2943117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7520;p69">
              <a:extLst>
                <a:ext uri="{FF2B5EF4-FFF2-40B4-BE49-F238E27FC236}">
                  <a16:creationId xmlns:a16="http://schemas.microsoft.com/office/drawing/2014/main" id="{991D65FD-4503-D7B7-3CBD-B0A869B1B762}"/>
                </a:ext>
              </a:extLst>
            </p:cNvPr>
            <p:cNvSpPr/>
            <p:nvPr/>
          </p:nvSpPr>
          <p:spPr>
            <a:xfrm>
              <a:off x="2922044" y="2943117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7521;p69">
              <a:extLst>
                <a:ext uri="{FF2B5EF4-FFF2-40B4-BE49-F238E27FC236}">
                  <a16:creationId xmlns:a16="http://schemas.microsoft.com/office/drawing/2014/main" id="{F6AEAA20-59AD-E2F7-30EE-30A5FB61877A}"/>
                </a:ext>
              </a:extLst>
            </p:cNvPr>
            <p:cNvSpPr/>
            <p:nvPr/>
          </p:nvSpPr>
          <p:spPr>
            <a:xfrm>
              <a:off x="2694991" y="3086490"/>
              <a:ext cx="227158" cy="11833"/>
            </a:xfrm>
            <a:custGeom>
              <a:avLst/>
              <a:gdLst/>
              <a:ahLst/>
              <a:cxnLst/>
              <a:rect l="l" t="t" r="r" b="b"/>
              <a:pathLst>
                <a:path w="2150" h="112" extrusionOk="0">
                  <a:moveTo>
                    <a:pt x="1" y="1"/>
                  </a:moveTo>
                  <a:lnTo>
                    <a:pt x="1" y="111"/>
                  </a:lnTo>
                  <a:lnTo>
                    <a:pt x="2149" y="111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7522;p69">
              <a:extLst>
                <a:ext uri="{FF2B5EF4-FFF2-40B4-BE49-F238E27FC236}">
                  <a16:creationId xmlns:a16="http://schemas.microsoft.com/office/drawing/2014/main" id="{2D9CDA2F-AC6E-F8A1-F9E0-1C0D986A41DD}"/>
                </a:ext>
              </a:extLst>
            </p:cNvPr>
            <p:cNvSpPr/>
            <p:nvPr/>
          </p:nvSpPr>
          <p:spPr>
            <a:xfrm>
              <a:off x="2922044" y="3086490"/>
              <a:ext cx="107345" cy="11833"/>
            </a:xfrm>
            <a:custGeom>
              <a:avLst/>
              <a:gdLst/>
              <a:ahLst/>
              <a:cxnLst/>
              <a:rect l="l" t="t" r="r" b="b"/>
              <a:pathLst>
                <a:path w="1016" h="112" extrusionOk="0">
                  <a:moveTo>
                    <a:pt x="0" y="1"/>
                  </a:moveTo>
                  <a:lnTo>
                    <a:pt x="0" y="111"/>
                  </a:lnTo>
                  <a:lnTo>
                    <a:pt x="1016" y="111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7523;p69">
              <a:extLst>
                <a:ext uri="{FF2B5EF4-FFF2-40B4-BE49-F238E27FC236}">
                  <a16:creationId xmlns:a16="http://schemas.microsoft.com/office/drawing/2014/main" id="{B63E53C1-8591-9047-34BB-307D60FE45F9}"/>
                </a:ext>
              </a:extLst>
            </p:cNvPr>
            <p:cNvSpPr/>
            <p:nvPr/>
          </p:nvSpPr>
          <p:spPr>
            <a:xfrm>
              <a:off x="2694991" y="3302552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7524;p69">
              <a:extLst>
                <a:ext uri="{FF2B5EF4-FFF2-40B4-BE49-F238E27FC236}">
                  <a16:creationId xmlns:a16="http://schemas.microsoft.com/office/drawing/2014/main" id="{096BF4B6-2EA4-ACB6-2037-B97B0F45A34F}"/>
                </a:ext>
              </a:extLst>
            </p:cNvPr>
            <p:cNvSpPr/>
            <p:nvPr/>
          </p:nvSpPr>
          <p:spPr>
            <a:xfrm>
              <a:off x="2922044" y="3302552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7525;p69">
              <a:extLst>
                <a:ext uri="{FF2B5EF4-FFF2-40B4-BE49-F238E27FC236}">
                  <a16:creationId xmlns:a16="http://schemas.microsoft.com/office/drawing/2014/main" id="{440108D5-91BE-B712-39A4-2D51BD3941DF}"/>
                </a:ext>
              </a:extLst>
            </p:cNvPr>
            <p:cNvSpPr/>
            <p:nvPr/>
          </p:nvSpPr>
          <p:spPr>
            <a:xfrm>
              <a:off x="2694991" y="2295669"/>
              <a:ext cx="227158" cy="11939"/>
            </a:xfrm>
            <a:custGeom>
              <a:avLst/>
              <a:gdLst/>
              <a:ahLst/>
              <a:cxnLst/>
              <a:rect l="l" t="t" r="r" b="b"/>
              <a:pathLst>
                <a:path w="2150" h="113" extrusionOk="0">
                  <a:moveTo>
                    <a:pt x="1" y="1"/>
                  </a:moveTo>
                  <a:lnTo>
                    <a:pt x="1" y="113"/>
                  </a:lnTo>
                  <a:lnTo>
                    <a:pt x="2149" y="113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7526;p69">
              <a:extLst>
                <a:ext uri="{FF2B5EF4-FFF2-40B4-BE49-F238E27FC236}">
                  <a16:creationId xmlns:a16="http://schemas.microsoft.com/office/drawing/2014/main" id="{98AFEBBA-7D28-2BF9-EBA0-883689BFF30C}"/>
                </a:ext>
              </a:extLst>
            </p:cNvPr>
            <p:cNvSpPr/>
            <p:nvPr/>
          </p:nvSpPr>
          <p:spPr>
            <a:xfrm>
              <a:off x="2922044" y="2295669"/>
              <a:ext cx="107345" cy="11939"/>
            </a:xfrm>
            <a:custGeom>
              <a:avLst/>
              <a:gdLst/>
              <a:ahLst/>
              <a:cxnLst/>
              <a:rect l="l" t="t" r="r" b="b"/>
              <a:pathLst>
                <a:path w="1016" h="113" extrusionOk="0">
                  <a:moveTo>
                    <a:pt x="0" y="1"/>
                  </a:moveTo>
                  <a:lnTo>
                    <a:pt x="0" y="113"/>
                  </a:lnTo>
                  <a:lnTo>
                    <a:pt x="1016" y="113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7527;p69">
              <a:extLst>
                <a:ext uri="{FF2B5EF4-FFF2-40B4-BE49-F238E27FC236}">
                  <a16:creationId xmlns:a16="http://schemas.microsoft.com/office/drawing/2014/main" id="{33EDFE83-D44F-9C22-2AE1-C0BE018802E0}"/>
                </a:ext>
              </a:extLst>
            </p:cNvPr>
            <p:cNvSpPr/>
            <p:nvPr/>
          </p:nvSpPr>
          <p:spPr>
            <a:xfrm>
              <a:off x="2694991" y="2439782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7528;p69">
              <a:extLst>
                <a:ext uri="{FF2B5EF4-FFF2-40B4-BE49-F238E27FC236}">
                  <a16:creationId xmlns:a16="http://schemas.microsoft.com/office/drawing/2014/main" id="{80A02669-82FE-3727-166C-3E099FAB12D4}"/>
                </a:ext>
              </a:extLst>
            </p:cNvPr>
            <p:cNvSpPr/>
            <p:nvPr/>
          </p:nvSpPr>
          <p:spPr>
            <a:xfrm>
              <a:off x="2922044" y="2439782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7529;p69">
              <a:extLst>
                <a:ext uri="{FF2B5EF4-FFF2-40B4-BE49-F238E27FC236}">
                  <a16:creationId xmlns:a16="http://schemas.microsoft.com/office/drawing/2014/main" id="{D01C655F-05BC-2A27-B1D4-734D45A19FAB}"/>
                </a:ext>
              </a:extLst>
            </p:cNvPr>
            <p:cNvSpPr/>
            <p:nvPr/>
          </p:nvSpPr>
          <p:spPr>
            <a:xfrm>
              <a:off x="2694991" y="2583894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7530;p69">
              <a:extLst>
                <a:ext uri="{FF2B5EF4-FFF2-40B4-BE49-F238E27FC236}">
                  <a16:creationId xmlns:a16="http://schemas.microsoft.com/office/drawing/2014/main" id="{49979BCC-D519-9D7E-7A12-50C1A85E00D8}"/>
                </a:ext>
              </a:extLst>
            </p:cNvPr>
            <p:cNvSpPr/>
            <p:nvPr/>
          </p:nvSpPr>
          <p:spPr>
            <a:xfrm>
              <a:off x="2922044" y="2583894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7531;p69">
              <a:extLst>
                <a:ext uri="{FF2B5EF4-FFF2-40B4-BE49-F238E27FC236}">
                  <a16:creationId xmlns:a16="http://schemas.microsoft.com/office/drawing/2014/main" id="{613ACD3E-91B4-A741-E7AC-687A57435F8C}"/>
                </a:ext>
              </a:extLst>
            </p:cNvPr>
            <p:cNvSpPr/>
            <p:nvPr/>
          </p:nvSpPr>
          <p:spPr>
            <a:xfrm>
              <a:off x="2694991" y="2727055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7532;p69">
              <a:extLst>
                <a:ext uri="{FF2B5EF4-FFF2-40B4-BE49-F238E27FC236}">
                  <a16:creationId xmlns:a16="http://schemas.microsoft.com/office/drawing/2014/main" id="{BF2F9F8A-4803-8257-341E-85305D163CB3}"/>
                </a:ext>
              </a:extLst>
            </p:cNvPr>
            <p:cNvSpPr/>
            <p:nvPr/>
          </p:nvSpPr>
          <p:spPr>
            <a:xfrm>
              <a:off x="2922044" y="2727055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7533;p69">
              <a:extLst>
                <a:ext uri="{FF2B5EF4-FFF2-40B4-BE49-F238E27FC236}">
                  <a16:creationId xmlns:a16="http://schemas.microsoft.com/office/drawing/2014/main" id="{5B2F27EA-FC04-D0EA-B87C-346E90B65489}"/>
                </a:ext>
              </a:extLst>
            </p:cNvPr>
            <p:cNvSpPr/>
            <p:nvPr/>
          </p:nvSpPr>
          <p:spPr>
            <a:xfrm>
              <a:off x="2694991" y="2799005"/>
              <a:ext cx="227158" cy="11199"/>
            </a:xfrm>
            <a:custGeom>
              <a:avLst/>
              <a:gdLst/>
              <a:ahLst/>
              <a:cxnLst/>
              <a:rect l="l" t="t" r="r" b="b"/>
              <a:pathLst>
                <a:path w="2150" h="106" extrusionOk="0">
                  <a:moveTo>
                    <a:pt x="1" y="1"/>
                  </a:moveTo>
                  <a:lnTo>
                    <a:pt x="1" y="106"/>
                  </a:lnTo>
                  <a:lnTo>
                    <a:pt x="2149" y="106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7534;p69">
              <a:extLst>
                <a:ext uri="{FF2B5EF4-FFF2-40B4-BE49-F238E27FC236}">
                  <a16:creationId xmlns:a16="http://schemas.microsoft.com/office/drawing/2014/main" id="{76F04501-8A3D-670F-A61C-594830A484C7}"/>
                </a:ext>
              </a:extLst>
            </p:cNvPr>
            <p:cNvSpPr/>
            <p:nvPr/>
          </p:nvSpPr>
          <p:spPr>
            <a:xfrm>
              <a:off x="2922044" y="2799005"/>
              <a:ext cx="107345" cy="11199"/>
            </a:xfrm>
            <a:custGeom>
              <a:avLst/>
              <a:gdLst/>
              <a:ahLst/>
              <a:cxnLst/>
              <a:rect l="l" t="t" r="r" b="b"/>
              <a:pathLst>
                <a:path w="1016" h="106" extrusionOk="0">
                  <a:moveTo>
                    <a:pt x="0" y="1"/>
                  </a:moveTo>
                  <a:lnTo>
                    <a:pt x="0" y="106"/>
                  </a:lnTo>
                  <a:lnTo>
                    <a:pt x="1016" y="106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7535;p69">
              <a:extLst>
                <a:ext uri="{FF2B5EF4-FFF2-40B4-BE49-F238E27FC236}">
                  <a16:creationId xmlns:a16="http://schemas.microsoft.com/office/drawing/2014/main" id="{96A8C61A-377A-65EE-BB31-E8987C6B5C3D}"/>
                </a:ext>
              </a:extLst>
            </p:cNvPr>
            <p:cNvSpPr/>
            <p:nvPr/>
          </p:nvSpPr>
          <p:spPr>
            <a:xfrm>
              <a:off x="2694991" y="3015173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7536;p69">
              <a:extLst>
                <a:ext uri="{FF2B5EF4-FFF2-40B4-BE49-F238E27FC236}">
                  <a16:creationId xmlns:a16="http://schemas.microsoft.com/office/drawing/2014/main" id="{0C3717D5-912E-2F6B-6E02-D2BB5DF530EB}"/>
                </a:ext>
              </a:extLst>
            </p:cNvPr>
            <p:cNvSpPr/>
            <p:nvPr/>
          </p:nvSpPr>
          <p:spPr>
            <a:xfrm>
              <a:off x="2922044" y="3015173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7537;p69">
              <a:extLst>
                <a:ext uri="{FF2B5EF4-FFF2-40B4-BE49-F238E27FC236}">
                  <a16:creationId xmlns:a16="http://schemas.microsoft.com/office/drawing/2014/main" id="{63C971D6-CB1A-B40C-AD86-439DAD434FB5}"/>
                </a:ext>
              </a:extLst>
            </p:cNvPr>
            <p:cNvSpPr/>
            <p:nvPr/>
          </p:nvSpPr>
          <p:spPr>
            <a:xfrm>
              <a:off x="2694991" y="3158440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149" y="104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7538;p69">
              <a:extLst>
                <a:ext uri="{FF2B5EF4-FFF2-40B4-BE49-F238E27FC236}">
                  <a16:creationId xmlns:a16="http://schemas.microsoft.com/office/drawing/2014/main" id="{E8922F5B-BE8C-6A4A-2B6C-3D9AF1FC0DAE}"/>
                </a:ext>
              </a:extLst>
            </p:cNvPr>
            <p:cNvSpPr/>
            <p:nvPr/>
          </p:nvSpPr>
          <p:spPr>
            <a:xfrm>
              <a:off x="2922044" y="3158440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1"/>
                  </a:moveTo>
                  <a:lnTo>
                    <a:pt x="0" y="104"/>
                  </a:lnTo>
                  <a:lnTo>
                    <a:pt x="1016" y="104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539;p69">
              <a:extLst>
                <a:ext uri="{FF2B5EF4-FFF2-40B4-BE49-F238E27FC236}">
                  <a16:creationId xmlns:a16="http://schemas.microsoft.com/office/drawing/2014/main" id="{139A11DA-D0F7-EEB3-AD69-C474C99670A2}"/>
                </a:ext>
              </a:extLst>
            </p:cNvPr>
            <p:cNvSpPr/>
            <p:nvPr/>
          </p:nvSpPr>
          <p:spPr>
            <a:xfrm>
              <a:off x="2694991" y="3230496"/>
              <a:ext cx="227158" cy="11094"/>
            </a:xfrm>
            <a:custGeom>
              <a:avLst/>
              <a:gdLst/>
              <a:ahLst/>
              <a:cxnLst/>
              <a:rect l="l" t="t" r="r" b="b"/>
              <a:pathLst>
                <a:path w="2150" h="105" extrusionOk="0">
                  <a:moveTo>
                    <a:pt x="1" y="0"/>
                  </a:moveTo>
                  <a:lnTo>
                    <a:pt x="1" y="105"/>
                  </a:lnTo>
                  <a:lnTo>
                    <a:pt x="2149" y="105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540;p69">
              <a:extLst>
                <a:ext uri="{FF2B5EF4-FFF2-40B4-BE49-F238E27FC236}">
                  <a16:creationId xmlns:a16="http://schemas.microsoft.com/office/drawing/2014/main" id="{369F4C9F-35EC-1812-599E-94C5E2BC3141}"/>
                </a:ext>
              </a:extLst>
            </p:cNvPr>
            <p:cNvSpPr/>
            <p:nvPr/>
          </p:nvSpPr>
          <p:spPr>
            <a:xfrm>
              <a:off x="2922044" y="3230496"/>
              <a:ext cx="107345" cy="11094"/>
            </a:xfrm>
            <a:custGeom>
              <a:avLst/>
              <a:gdLst/>
              <a:ahLst/>
              <a:cxnLst/>
              <a:rect l="l" t="t" r="r" b="b"/>
              <a:pathLst>
                <a:path w="1016" h="105" extrusionOk="0">
                  <a:moveTo>
                    <a:pt x="0" y="0"/>
                  </a:moveTo>
                  <a:lnTo>
                    <a:pt x="0" y="105"/>
                  </a:lnTo>
                  <a:lnTo>
                    <a:pt x="1016" y="105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541;p69">
              <a:extLst>
                <a:ext uri="{FF2B5EF4-FFF2-40B4-BE49-F238E27FC236}">
                  <a16:creationId xmlns:a16="http://schemas.microsoft.com/office/drawing/2014/main" id="{D052F96B-3FC9-B873-B163-65343BB3EB8F}"/>
                </a:ext>
              </a:extLst>
            </p:cNvPr>
            <p:cNvSpPr/>
            <p:nvPr/>
          </p:nvSpPr>
          <p:spPr>
            <a:xfrm>
              <a:off x="2694991" y="3374608"/>
              <a:ext cx="227158" cy="10988"/>
            </a:xfrm>
            <a:custGeom>
              <a:avLst/>
              <a:gdLst/>
              <a:ahLst/>
              <a:cxnLst/>
              <a:rect l="l" t="t" r="r" b="b"/>
              <a:pathLst>
                <a:path w="2150" h="104" extrusionOk="0">
                  <a:moveTo>
                    <a:pt x="1" y="0"/>
                  </a:moveTo>
                  <a:lnTo>
                    <a:pt x="1" y="103"/>
                  </a:lnTo>
                  <a:lnTo>
                    <a:pt x="2149" y="103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542;p69">
              <a:extLst>
                <a:ext uri="{FF2B5EF4-FFF2-40B4-BE49-F238E27FC236}">
                  <a16:creationId xmlns:a16="http://schemas.microsoft.com/office/drawing/2014/main" id="{8329721D-8643-7E3F-499A-DD890DE1CCF8}"/>
                </a:ext>
              </a:extLst>
            </p:cNvPr>
            <p:cNvSpPr/>
            <p:nvPr/>
          </p:nvSpPr>
          <p:spPr>
            <a:xfrm>
              <a:off x="2922044" y="3385490"/>
              <a:ext cx="107345" cy="106"/>
            </a:xfrm>
            <a:custGeom>
              <a:avLst/>
              <a:gdLst/>
              <a:ahLst/>
              <a:cxnLst/>
              <a:rect l="l" t="t" r="r" b="b"/>
              <a:pathLst>
                <a:path w="1016" h="1" extrusionOk="0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543;p69">
              <a:extLst>
                <a:ext uri="{FF2B5EF4-FFF2-40B4-BE49-F238E27FC236}">
                  <a16:creationId xmlns:a16="http://schemas.microsoft.com/office/drawing/2014/main" id="{C5DFB379-D4C3-93A1-40B7-4C106EA3F8A2}"/>
                </a:ext>
              </a:extLst>
            </p:cNvPr>
            <p:cNvSpPr/>
            <p:nvPr/>
          </p:nvSpPr>
          <p:spPr>
            <a:xfrm>
              <a:off x="2922044" y="3374608"/>
              <a:ext cx="107345" cy="10988"/>
            </a:xfrm>
            <a:custGeom>
              <a:avLst/>
              <a:gdLst/>
              <a:ahLst/>
              <a:cxnLst/>
              <a:rect l="l" t="t" r="r" b="b"/>
              <a:pathLst>
                <a:path w="1016" h="104" extrusionOk="0">
                  <a:moveTo>
                    <a:pt x="0" y="0"/>
                  </a:moveTo>
                  <a:lnTo>
                    <a:pt x="0" y="103"/>
                  </a:lnTo>
                  <a:lnTo>
                    <a:pt x="1016" y="103"/>
                  </a:lnTo>
                  <a:lnTo>
                    <a:pt x="1016" y="0"/>
                  </a:lnTo>
                  <a:close/>
                </a:path>
              </a:pathLst>
            </a:custGeom>
            <a:solidFill>
              <a:srgbClr val="A47C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544;p69">
              <a:extLst>
                <a:ext uri="{FF2B5EF4-FFF2-40B4-BE49-F238E27FC236}">
                  <a16:creationId xmlns:a16="http://schemas.microsoft.com/office/drawing/2014/main" id="{BC0D4703-5592-8BDC-B04E-E7A43F0D4432}"/>
                </a:ext>
              </a:extLst>
            </p:cNvPr>
            <p:cNvSpPr/>
            <p:nvPr/>
          </p:nvSpPr>
          <p:spPr>
            <a:xfrm>
              <a:off x="5521901" y="3149142"/>
              <a:ext cx="377611" cy="236456"/>
            </a:xfrm>
            <a:custGeom>
              <a:avLst/>
              <a:gdLst/>
              <a:ahLst/>
              <a:cxnLst/>
              <a:rect l="l" t="t" r="r" b="b"/>
              <a:pathLst>
                <a:path w="3574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573" y="223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545;p69">
              <a:extLst>
                <a:ext uri="{FF2B5EF4-FFF2-40B4-BE49-F238E27FC236}">
                  <a16:creationId xmlns:a16="http://schemas.microsoft.com/office/drawing/2014/main" id="{A7392366-8727-8C63-C258-16A70873EA59}"/>
                </a:ext>
              </a:extLst>
            </p:cNvPr>
            <p:cNvSpPr/>
            <p:nvPr/>
          </p:nvSpPr>
          <p:spPr>
            <a:xfrm>
              <a:off x="5552541" y="3227432"/>
              <a:ext cx="315591" cy="15003"/>
            </a:xfrm>
            <a:custGeom>
              <a:avLst/>
              <a:gdLst/>
              <a:ahLst/>
              <a:cxnLst/>
              <a:rect l="l" t="t" r="r" b="b"/>
              <a:pathLst>
                <a:path w="2987" h="142" extrusionOk="0">
                  <a:moveTo>
                    <a:pt x="0" y="1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546;p69">
              <a:extLst>
                <a:ext uri="{FF2B5EF4-FFF2-40B4-BE49-F238E27FC236}">
                  <a16:creationId xmlns:a16="http://schemas.microsoft.com/office/drawing/2014/main" id="{C598B903-F2DE-F16F-A53F-0CA79CE3B481}"/>
                </a:ext>
              </a:extLst>
            </p:cNvPr>
            <p:cNvSpPr/>
            <p:nvPr/>
          </p:nvSpPr>
          <p:spPr>
            <a:xfrm>
              <a:off x="5552541" y="3272018"/>
              <a:ext cx="315591" cy="15637"/>
            </a:xfrm>
            <a:custGeom>
              <a:avLst/>
              <a:gdLst/>
              <a:ahLst/>
              <a:cxnLst/>
              <a:rect l="l" t="t" r="r" b="b"/>
              <a:pathLst>
                <a:path w="2987" h="148" extrusionOk="0">
                  <a:moveTo>
                    <a:pt x="0" y="0"/>
                  </a:moveTo>
                  <a:lnTo>
                    <a:pt x="0" y="148"/>
                  </a:lnTo>
                  <a:lnTo>
                    <a:pt x="2986" y="148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547;p69">
              <a:extLst>
                <a:ext uri="{FF2B5EF4-FFF2-40B4-BE49-F238E27FC236}">
                  <a16:creationId xmlns:a16="http://schemas.microsoft.com/office/drawing/2014/main" id="{79015E94-FAB2-B254-5B61-1B7C55745227}"/>
                </a:ext>
              </a:extLst>
            </p:cNvPr>
            <p:cNvSpPr/>
            <p:nvPr/>
          </p:nvSpPr>
          <p:spPr>
            <a:xfrm>
              <a:off x="5552541" y="3323683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548;p69">
              <a:extLst>
                <a:ext uri="{FF2B5EF4-FFF2-40B4-BE49-F238E27FC236}">
                  <a16:creationId xmlns:a16="http://schemas.microsoft.com/office/drawing/2014/main" id="{2FC85B60-82AD-DA22-CD8E-AC633CC2211C}"/>
                </a:ext>
              </a:extLst>
            </p:cNvPr>
            <p:cNvSpPr/>
            <p:nvPr/>
          </p:nvSpPr>
          <p:spPr>
            <a:xfrm>
              <a:off x="5552541" y="3185170"/>
              <a:ext cx="315591" cy="14897"/>
            </a:xfrm>
            <a:custGeom>
              <a:avLst/>
              <a:gdLst/>
              <a:ahLst/>
              <a:cxnLst/>
              <a:rect l="l" t="t" r="r" b="b"/>
              <a:pathLst>
                <a:path w="2987" h="141" extrusionOk="0">
                  <a:moveTo>
                    <a:pt x="0" y="0"/>
                  </a:moveTo>
                  <a:lnTo>
                    <a:pt x="0" y="141"/>
                  </a:lnTo>
                  <a:lnTo>
                    <a:pt x="2986" y="141"/>
                  </a:lnTo>
                  <a:lnTo>
                    <a:pt x="298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549;p69">
              <a:extLst>
                <a:ext uri="{FF2B5EF4-FFF2-40B4-BE49-F238E27FC236}">
                  <a16:creationId xmlns:a16="http://schemas.microsoft.com/office/drawing/2014/main" id="{6BA25E5B-F950-D7F8-42D8-D094EAC2708A}"/>
                </a:ext>
              </a:extLst>
            </p:cNvPr>
            <p:cNvSpPr/>
            <p:nvPr/>
          </p:nvSpPr>
          <p:spPr>
            <a:xfrm>
              <a:off x="5512497" y="3139739"/>
              <a:ext cx="396418" cy="11728"/>
            </a:xfrm>
            <a:custGeom>
              <a:avLst/>
              <a:gdLst/>
              <a:ahLst/>
              <a:cxnLst/>
              <a:rect l="l" t="t" r="r" b="b"/>
              <a:pathLst>
                <a:path w="3752" h="111" extrusionOk="0">
                  <a:moveTo>
                    <a:pt x="1" y="0"/>
                  </a:moveTo>
                  <a:lnTo>
                    <a:pt x="1" y="110"/>
                  </a:lnTo>
                  <a:lnTo>
                    <a:pt x="3751" y="110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550;p69">
              <a:extLst>
                <a:ext uri="{FF2B5EF4-FFF2-40B4-BE49-F238E27FC236}">
                  <a16:creationId xmlns:a16="http://schemas.microsoft.com/office/drawing/2014/main" id="{CF3008A6-73C6-7051-667E-6F09BEA102BA}"/>
                </a:ext>
              </a:extLst>
            </p:cNvPr>
            <p:cNvSpPr/>
            <p:nvPr/>
          </p:nvSpPr>
          <p:spPr>
            <a:xfrm>
              <a:off x="2344955" y="3496744"/>
              <a:ext cx="4333545" cy="118968"/>
            </a:xfrm>
            <a:custGeom>
              <a:avLst/>
              <a:gdLst/>
              <a:ahLst/>
              <a:cxnLst/>
              <a:rect l="l" t="t" r="r" b="b"/>
              <a:pathLst>
                <a:path w="41016" h="1126" extrusionOk="0">
                  <a:moveTo>
                    <a:pt x="1" y="0"/>
                  </a:moveTo>
                  <a:lnTo>
                    <a:pt x="1" y="1126"/>
                  </a:lnTo>
                  <a:lnTo>
                    <a:pt x="40452" y="1126"/>
                  </a:lnTo>
                  <a:cubicBezTo>
                    <a:pt x="40763" y="1126"/>
                    <a:pt x="41015" y="875"/>
                    <a:pt x="41015" y="564"/>
                  </a:cubicBezTo>
                  <a:cubicBezTo>
                    <a:pt x="41015" y="253"/>
                    <a:pt x="40763" y="0"/>
                    <a:pt x="4045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551;p69">
              <a:extLst>
                <a:ext uri="{FF2B5EF4-FFF2-40B4-BE49-F238E27FC236}">
                  <a16:creationId xmlns:a16="http://schemas.microsoft.com/office/drawing/2014/main" id="{4FA939CB-315F-0750-094A-F7A0F219C0F1}"/>
                </a:ext>
              </a:extLst>
            </p:cNvPr>
            <p:cNvSpPr/>
            <p:nvPr/>
          </p:nvSpPr>
          <p:spPr>
            <a:xfrm>
              <a:off x="2327734" y="3384011"/>
              <a:ext cx="4124349" cy="118968"/>
            </a:xfrm>
            <a:custGeom>
              <a:avLst/>
              <a:gdLst/>
              <a:ahLst/>
              <a:cxnLst/>
              <a:rect l="l" t="t" r="r" b="b"/>
              <a:pathLst>
                <a:path w="39036" h="1126" extrusionOk="0">
                  <a:moveTo>
                    <a:pt x="564" y="0"/>
                  </a:moveTo>
                  <a:cubicBezTo>
                    <a:pt x="253" y="0"/>
                    <a:pt x="0" y="253"/>
                    <a:pt x="0" y="564"/>
                  </a:cubicBezTo>
                  <a:cubicBezTo>
                    <a:pt x="0" y="875"/>
                    <a:pt x="253" y="1126"/>
                    <a:pt x="564" y="1126"/>
                  </a:cubicBezTo>
                  <a:lnTo>
                    <a:pt x="39035" y="1126"/>
                  </a:lnTo>
                  <a:lnTo>
                    <a:pt x="3903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552;p69">
              <a:extLst>
                <a:ext uri="{FF2B5EF4-FFF2-40B4-BE49-F238E27FC236}">
                  <a16:creationId xmlns:a16="http://schemas.microsoft.com/office/drawing/2014/main" id="{0D2E4FC3-445F-D726-E374-B912068AEEB6}"/>
                </a:ext>
              </a:extLst>
            </p:cNvPr>
            <p:cNvSpPr/>
            <p:nvPr/>
          </p:nvSpPr>
          <p:spPr>
            <a:xfrm>
              <a:off x="2193974" y="3496744"/>
              <a:ext cx="4334179" cy="118968"/>
            </a:xfrm>
            <a:custGeom>
              <a:avLst/>
              <a:gdLst/>
              <a:ahLst/>
              <a:cxnLst/>
              <a:rect l="l" t="t" r="r" b="b"/>
              <a:pathLst>
                <a:path w="41022" h="1126" extrusionOk="0">
                  <a:moveTo>
                    <a:pt x="564" y="0"/>
                  </a:moveTo>
                  <a:cubicBezTo>
                    <a:pt x="260" y="0"/>
                    <a:pt x="0" y="253"/>
                    <a:pt x="0" y="564"/>
                  </a:cubicBezTo>
                  <a:cubicBezTo>
                    <a:pt x="0" y="875"/>
                    <a:pt x="260" y="1126"/>
                    <a:pt x="564" y="1126"/>
                  </a:cubicBezTo>
                  <a:lnTo>
                    <a:pt x="41022" y="1126"/>
                  </a:lnTo>
                  <a:lnTo>
                    <a:pt x="4102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9" name="Google Shape;7553;p69">
              <a:extLst>
                <a:ext uri="{FF2B5EF4-FFF2-40B4-BE49-F238E27FC236}">
                  <a16:creationId xmlns:a16="http://schemas.microsoft.com/office/drawing/2014/main" id="{A9763721-9F43-4394-CEFF-AA454592652D}"/>
                </a:ext>
              </a:extLst>
            </p:cNvPr>
            <p:cNvGrpSpPr/>
            <p:nvPr/>
          </p:nvGrpSpPr>
          <p:grpSpPr>
            <a:xfrm>
              <a:off x="5987547" y="2214210"/>
              <a:ext cx="396423" cy="1166257"/>
              <a:chOff x="6464100" y="2011725"/>
              <a:chExt cx="52975" cy="155850"/>
            </a:xfrm>
          </p:grpSpPr>
          <p:sp>
            <p:nvSpPr>
              <p:cNvPr id="1400" name="Google Shape;7554;p69">
                <a:extLst>
                  <a:ext uri="{FF2B5EF4-FFF2-40B4-BE49-F238E27FC236}">
                    <a16:creationId xmlns:a16="http://schemas.microsoft.com/office/drawing/2014/main" id="{A0329910-D4E6-9841-1352-0355DB161115}"/>
                  </a:ext>
                </a:extLst>
              </p:cNvPr>
              <p:cNvSpPr/>
              <p:nvPr/>
            </p:nvSpPr>
            <p:spPr>
              <a:xfrm>
                <a:off x="6480550" y="2099000"/>
                <a:ext cx="365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734" extrusionOk="0">
                    <a:moveTo>
                      <a:pt x="0" y="0"/>
                    </a:moveTo>
                    <a:lnTo>
                      <a:pt x="0" y="2734"/>
                    </a:lnTo>
                    <a:lnTo>
                      <a:pt x="1460" y="2734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7555;p69">
                <a:extLst>
                  <a:ext uri="{FF2B5EF4-FFF2-40B4-BE49-F238E27FC236}">
                    <a16:creationId xmlns:a16="http://schemas.microsoft.com/office/drawing/2014/main" id="{22AD4B4A-366E-2E6B-3E5F-B71B028C1FE0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25750" cy="1558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34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1030" y="6233"/>
                    </a:lnTo>
                    <a:lnTo>
                      <a:pt x="896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7556;p69">
                <a:extLst>
                  <a:ext uri="{FF2B5EF4-FFF2-40B4-BE49-F238E27FC236}">
                    <a16:creationId xmlns:a16="http://schemas.microsoft.com/office/drawing/2014/main" id="{0351C00D-E93B-37D3-2B2C-41356006C779}"/>
                  </a:ext>
                </a:extLst>
              </p:cNvPr>
              <p:cNvSpPr/>
              <p:nvPr/>
            </p:nvSpPr>
            <p:spPr>
              <a:xfrm>
                <a:off x="6464100" y="2011725"/>
                <a:ext cx="14650" cy="15562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225" extrusionOk="0">
                    <a:moveTo>
                      <a:pt x="274" y="0"/>
                    </a:moveTo>
                    <a:lnTo>
                      <a:pt x="0" y="6217"/>
                    </a:lnTo>
                    <a:lnTo>
                      <a:pt x="511" y="6225"/>
                    </a:lnTo>
                    <a:lnTo>
                      <a:pt x="585" y="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29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7557;p69">
                <a:extLst>
                  <a:ext uri="{FF2B5EF4-FFF2-40B4-BE49-F238E27FC236}">
                    <a16:creationId xmlns:a16="http://schemas.microsoft.com/office/drawing/2014/main" id="{71B63B2F-0162-D22C-6A6E-FBCF8F1E5399}"/>
                  </a:ext>
                </a:extLst>
              </p:cNvPr>
              <p:cNvSpPr/>
              <p:nvPr/>
            </p:nvSpPr>
            <p:spPr>
              <a:xfrm>
                <a:off x="6468900" y="2049150"/>
                <a:ext cx="185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71" extrusionOk="0">
                    <a:moveTo>
                      <a:pt x="22" y="1"/>
                    </a:moveTo>
                    <a:lnTo>
                      <a:pt x="0" y="363"/>
                    </a:lnTo>
                    <a:lnTo>
                      <a:pt x="370" y="363"/>
                    </a:lnTo>
                    <a:lnTo>
                      <a:pt x="742" y="371"/>
                    </a:lnTo>
                    <a:lnTo>
                      <a:pt x="733" y="8"/>
                    </a:lnTo>
                    <a:lnTo>
                      <a:pt x="377" y="8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7558;p69">
                <a:extLst>
                  <a:ext uri="{FF2B5EF4-FFF2-40B4-BE49-F238E27FC236}">
                    <a16:creationId xmlns:a16="http://schemas.microsoft.com/office/drawing/2014/main" id="{A4221215-428C-09DA-F48B-ABDC20148D04}"/>
                  </a:ext>
                </a:extLst>
              </p:cNvPr>
              <p:cNvSpPr/>
              <p:nvPr/>
            </p:nvSpPr>
            <p:spPr>
              <a:xfrm>
                <a:off x="6467775" y="2070275"/>
                <a:ext cx="2022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41" extrusionOk="0">
                    <a:moveTo>
                      <a:pt x="22" y="0"/>
                    </a:moveTo>
                    <a:lnTo>
                      <a:pt x="1" y="527"/>
                    </a:lnTo>
                    <a:lnTo>
                      <a:pt x="408" y="534"/>
                    </a:lnTo>
                    <a:lnTo>
                      <a:pt x="808" y="541"/>
                    </a:lnTo>
                    <a:lnTo>
                      <a:pt x="794" y="7"/>
                    </a:lnTo>
                    <a:lnTo>
                      <a:pt x="408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32907" y="2997479"/>
            <a:ext cx="4642884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5600" dirty="0">
                <a:solidFill>
                  <a:srgbClr val="44546A"/>
                </a:solidFill>
                <a:latin typeface="DIN BlackAlternate" pitchFamily="50" charset="0"/>
              </a:rPr>
              <a:t>Conclusion et perspectives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B805A-7084-20AB-EF36-45899A30812F}"/>
              </a:ext>
            </a:extLst>
          </p:cNvPr>
          <p:cNvSpPr/>
          <p:nvPr/>
        </p:nvSpPr>
        <p:spPr>
          <a:xfrm>
            <a:off x="-4990" y="5466016"/>
            <a:ext cx="237899" cy="13919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3B42A239-4D9D-B6BF-7D5D-2E6960E4C339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05</a:t>
            </a:r>
          </a:p>
        </p:txBody>
      </p:sp>
      <p:grpSp>
        <p:nvGrpSpPr>
          <p:cNvPr id="655" name="Google Shape;3404;p44">
            <a:extLst>
              <a:ext uri="{FF2B5EF4-FFF2-40B4-BE49-F238E27FC236}">
                <a16:creationId xmlns:a16="http://schemas.microsoft.com/office/drawing/2014/main" id="{776CC6AF-D559-23E5-FB49-D38CB0141E0A}"/>
              </a:ext>
            </a:extLst>
          </p:cNvPr>
          <p:cNvGrpSpPr/>
          <p:nvPr/>
        </p:nvGrpSpPr>
        <p:grpSpPr>
          <a:xfrm>
            <a:off x="7338060" y="5253375"/>
            <a:ext cx="4811734" cy="1614354"/>
            <a:chOff x="2495523" y="1276918"/>
            <a:chExt cx="4152954" cy="1393331"/>
          </a:xfrm>
        </p:grpSpPr>
        <p:sp>
          <p:nvSpPr>
            <p:cNvPr id="656" name="Google Shape;3405;p44">
              <a:extLst>
                <a:ext uri="{FF2B5EF4-FFF2-40B4-BE49-F238E27FC236}">
                  <a16:creationId xmlns:a16="http://schemas.microsoft.com/office/drawing/2014/main" id="{AAF3491B-9EE7-9E8F-6765-893C5D74B869}"/>
                </a:ext>
              </a:extLst>
            </p:cNvPr>
            <p:cNvSpPr/>
            <p:nvPr/>
          </p:nvSpPr>
          <p:spPr>
            <a:xfrm>
              <a:off x="3981318" y="1586846"/>
              <a:ext cx="2160419" cy="857576"/>
            </a:xfrm>
            <a:custGeom>
              <a:avLst/>
              <a:gdLst/>
              <a:ahLst/>
              <a:cxnLst/>
              <a:rect l="l" t="t" r="r" b="b"/>
              <a:pathLst>
                <a:path w="20912" h="8301" extrusionOk="0">
                  <a:moveTo>
                    <a:pt x="8677" y="1"/>
                  </a:moveTo>
                  <a:lnTo>
                    <a:pt x="7291" y="542"/>
                  </a:lnTo>
                  <a:cubicBezTo>
                    <a:pt x="7277" y="549"/>
                    <a:pt x="7263" y="549"/>
                    <a:pt x="7247" y="549"/>
                  </a:cubicBezTo>
                  <a:lnTo>
                    <a:pt x="6381" y="572"/>
                  </a:lnTo>
                  <a:cubicBezTo>
                    <a:pt x="6344" y="572"/>
                    <a:pt x="6313" y="586"/>
                    <a:pt x="6285" y="609"/>
                  </a:cubicBezTo>
                  <a:lnTo>
                    <a:pt x="4631" y="2187"/>
                  </a:lnTo>
                  <a:cubicBezTo>
                    <a:pt x="4604" y="2210"/>
                    <a:pt x="4573" y="2219"/>
                    <a:pt x="4544" y="2219"/>
                  </a:cubicBezTo>
                  <a:cubicBezTo>
                    <a:pt x="4525" y="2219"/>
                    <a:pt x="4507" y="2215"/>
                    <a:pt x="4491" y="2210"/>
                  </a:cubicBezTo>
                  <a:cubicBezTo>
                    <a:pt x="4458" y="2195"/>
                    <a:pt x="4406" y="2185"/>
                    <a:pt x="4320" y="2185"/>
                  </a:cubicBezTo>
                  <a:cubicBezTo>
                    <a:pt x="4189" y="2185"/>
                    <a:pt x="3982" y="2209"/>
                    <a:pt x="3653" y="2276"/>
                  </a:cubicBezTo>
                  <a:cubicBezTo>
                    <a:pt x="3468" y="2313"/>
                    <a:pt x="3224" y="2416"/>
                    <a:pt x="2942" y="2549"/>
                  </a:cubicBezTo>
                  <a:cubicBezTo>
                    <a:pt x="2883" y="2549"/>
                    <a:pt x="2817" y="2587"/>
                    <a:pt x="2735" y="2661"/>
                  </a:cubicBezTo>
                  <a:cubicBezTo>
                    <a:pt x="1706" y="3202"/>
                    <a:pt x="356" y="4136"/>
                    <a:pt x="0" y="4381"/>
                  </a:cubicBezTo>
                  <a:lnTo>
                    <a:pt x="0" y="8301"/>
                  </a:lnTo>
                  <a:lnTo>
                    <a:pt x="20734" y="8301"/>
                  </a:lnTo>
                  <a:cubicBezTo>
                    <a:pt x="20844" y="8301"/>
                    <a:pt x="20912" y="8160"/>
                    <a:pt x="20851" y="8062"/>
                  </a:cubicBezTo>
                  <a:cubicBezTo>
                    <a:pt x="20659" y="7751"/>
                    <a:pt x="20437" y="7484"/>
                    <a:pt x="20185" y="7248"/>
                  </a:cubicBezTo>
                  <a:cubicBezTo>
                    <a:pt x="20177" y="7241"/>
                    <a:pt x="20170" y="7234"/>
                    <a:pt x="20163" y="7227"/>
                  </a:cubicBezTo>
                  <a:cubicBezTo>
                    <a:pt x="19800" y="6981"/>
                    <a:pt x="19429" y="6745"/>
                    <a:pt x="19066" y="6499"/>
                  </a:cubicBezTo>
                  <a:cubicBezTo>
                    <a:pt x="18895" y="6389"/>
                    <a:pt x="18717" y="6270"/>
                    <a:pt x="18556" y="6151"/>
                  </a:cubicBezTo>
                  <a:cubicBezTo>
                    <a:pt x="18518" y="6122"/>
                    <a:pt x="18488" y="6092"/>
                    <a:pt x="18458" y="6062"/>
                  </a:cubicBezTo>
                  <a:cubicBezTo>
                    <a:pt x="18221" y="6071"/>
                    <a:pt x="17962" y="6092"/>
                    <a:pt x="17800" y="6181"/>
                  </a:cubicBezTo>
                  <a:cubicBezTo>
                    <a:pt x="17784" y="6188"/>
                    <a:pt x="17770" y="6188"/>
                    <a:pt x="17762" y="6195"/>
                  </a:cubicBezTo>
                  <a:cubicBezTo>
                    <a:pt x="17743" y="6208"/>
                    <a:pt x="17721" y="6214"/>
                    <a:pt x="17696" y="6214"/>
                  </a:cubicBezTo>
                  <a:cubicBezTo>
                    <a:pt x="17500" y="6214"/>
                    <a:pt x="17135" y="5846"/>
                    <a:pt x="16747" y="5477"/>
                  </a:cubicBezTo>
                  <a:cubicBezTo>
                    <a:pt x="16352" y="5104"/>
                    <a:pt x="15934" y="4737"/>
                    <a:pt x="15639" y="4737"/>
                  </a:cubicBezTo>
                  <a:cubicBezTo>
                    <a:pt x="15635" y="4737"/>
                    <a:pt x="15632" y="4737"/>
                    <a:pt x="15628" y="4737"/>
                  </a:cubicBezTo>
                  <a:cubicBezTo>
                    <a:pt x="15516" y="4737"/>
                    <a:pt x="15324" y="4639"/>
                    <a:pt x="15072" y="4484"/>
                  </a:cubicBezTo>
                  <a:cubicBezTo>
                    <a:pt x="15065" y="4484"/>
                    <a:pt x="15065" y="4477"/>
                    <a:pt x="15058" y="4477"/>
                  </a:cubicBezTo>
                  <a:lnTo>
                    <a:pt x="11101" y="1386"/>
                  </a:lnTo>
                  <a:cubicBezTo>
                    <a:pt x="10855" y="1194"/>
                    <a:pt x="10677" y="1061"/>
                    <a:pt x="10605" y="1024"/>
                  </a:cubicBezTo>
                  <a:cubicBezTo>
                    <a:pt x="10249" y="853"/>
                    <a:pt x="9264" y="254"/>
                    <a:pt x="8908" y="38"/>
                  </a:cubicBezTo>
                  <a:cubicBezTo>
                    <a:pt x="8833" y="38"/>
                    <a:pt x="8751" y="31"/>
                    <a:pt x="867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406;p44">
              <a:extLst>
                <a:ext uri="{FF2B5EF4-FFF2-40B4-BE49-F238E27FC236}">
                  <a16:creationId xmlns:a16="http://schemas.microsoft.com/office/drawing/2014/main" id="{3308A628-5991-F02A-57DA-E132AABDDCFF}"/>
                </a:ext>
              </a:extLst>
            </p:cNvPr>
            <p:cNvSpPr/>
            <p:nvPr/>
          </p:nvSpPr>
          <p:spPr>
            <a:xfrm>
              <a:off x="4921434" y="1957415"/>
              <a:ext cx="680606" cy="480805"/>
            </a:xfrm>
            <a:custGeom>
              <a:avLst/>
              <a:gdLst/>
              <a:ahLst/>
              <a:cxnLst/>
              <a:rect l="l" t="t" r="r" b="b"/>
              <a:pathLst>
                <a:path w="6588" h="4654" extrusionOk="0">
                  <a:moveTo>
                    <a:pt x="1905" y="1"/>
                  </a:moveTo>
                  <a:cubicBezTo>
                    <a:pt x="1905" y="1"/>
                    <a:pt x="2220" y="1206"/>
                    <a:pt x="2111" y="1206"/>
                  </a:cubicBezTo>
                  <a:cubicBezTo>
                    <a:pt x="2107" y="1206"/>
                    <a:pt x="2102" y="1205"/>
                    <a:pt x="2097" y="1201"/>
                  </a:cubicBezTo>
                  <a:cubicBezTo>
                    <a:pt x="1956" y="1096"/>
                    <a:pt x="1659" y="1150"/>
                    <a:pt x="1104" y="1000"/>
                  </a:cubicBezTo>
                  <a:cubicBezTo>
                    <a:pt x="763" y="910"/>
                    <a:pt x="426" y="750"/>
                    <a:pt x="318" y="750"/>
                  </a:cubicBezTo>
                  <a:cubicBezTo>
                    <a:pt x="249" y="750"/>
                    <a:pt x="272" y="814"/>
                    <a:pt x="445" y="1000"/>
                  </a:cubicBezTo>
                  <a:cubicBezTo>
                    <a:pt x="882" y="1482"/>
                    <a:pt x="0" y="2372"/>
                    <a:pt x="0" y="2372"/>
                  </a:cubicBezTo>
                  <a:lnTo>
                    <a:pt x="882" y="4543"/>
                  </a:lnTo>
                  <a:lnTo>
                    <a:pt x="6587" y="4653"/>
                  </a:lnTo>
                  <a:lnTo>
                    <a:pt x="6587" y="4269"/>
                  </a:lnTo>
                  <a:cubicBezTo>
                    <a:pt x="6587" y="4269"/>
                    <a:pt x="5609" y="3394"/>
                    <a:pt x="5565" y="2987"/>
                  </a:cubicBezTo>
                  <a:cubicBezTo>
                    <a:pt x="5513" y="2580"/>
                    <a:pt x="4053" y="1201"/>
                    <a:pt x="4053" y="1201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407;p44">
              <a:extLst>
                <a:ext uri="{FF2B5EF4-FFF2-40B4-BE49-F238E27FC236}">
                  <a16:creationId xmlns:a16="http://schemas.microsoft.com/office/drawing/2014/main" id="{A4881527-263D-5444-6890-831BD540A592}"/>
                </a:ext>
              </a:extLst>
            </p:cNvPr>
            <p:cNvSpPr/>
            <p:nvPr/>
          </p:nvSpPr>
          <p:spPr>
            <a:xfrm>
              <a:off x="4113761" y="1276918"/>
              <a:ext cx="365304" cy="365201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1764" y="1"/>
                  </a:moveTo>
                  <a:cubicBezTo>
                    <a:pt x="793" y="1"/>
                    <a:pt x="0" y="792"/>
                    <a:pt x="0" y="1770"/>
                  </a:cubicBezTo>
                  <a:cubicBezTo>
                    <a:pt x="0" y="2741"/>
                    <a:pt x="793" y="3535"/>
                    <a:pt x="1764" y="3535"/>
                  </a:cubicBezTo>
                  <a:cubicBezTo>
                    <a:pt x="2743" y="3535"/>
                    <a:pt x="3536" y="2741"/>
                    <a:pt x="3536" y="1770"/>
                  </a:cubicBezTo>
                  <a:cubicBezTo>
                    <a:pt x="3536" y="792"/>
                    <a:pt x="2743" y="1"/>
                    <a:pt x="1764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408;p44">
              <a:extLst>
                <a:ext uri="{FF2B5EF4-FFF2-40B4-BE49-F238E27FC236}">
                  <a16:creationId xmlns:a16="http://schemas.microsoft.com/office/drawing/2014/main" id="{197DD27E-1710-05AD-B5BA-4E2831B5EC9C}"/>
                </a:ext>
              </a:extLst>
            </p:cNvPr>
            <p:cNvSpPr/>
            <p:nvPr/>
          </p:nvSpPr>
          <p:spPr>
            <a:xfrm>
              <a:off x="4021919" y="1990371"/>
              <a:ext cx="693623" cy="427187"/>
            </a:xfrm>
            <a:custGeom>
              <a:avLst/>
              <a:gdLst/>
              <a:ahLst/>
              <a:cxnLst/>
              <a:rect l="l" t="t" r="r" b="b"/>
              <a:pathLst>
                <a:path w="6714" h="4135" extrusionOk="0">
                  <a:moveTo>
                    <a:pt x="793" y="0"/>
                  </a:moveTo>
                  <a:cubicBezTo>
                    <a:pt x="793" y="0"/>
                    <a:pt x="0" y="852"/>
                    <a:pt x="201" y="1053"/>
                  </a:cubicBezTo>
                  <a:cubicBezTo>
                    <a:pt x="393" y="1245"/>
                    <a:pt x="985" y="2172"/>
                    <a:pt x="1512" y="2209"/>
                  </a:cubicBezTo>
                  <a:cubicBezTo>
                    <a:pt x="2038" y="2253"/>
                    <a:pt x="2371" y="2698"/>
                    <a:pt x="2371" y="3054"/>
                  </a:cubicBezTo>
                  <a:cubicBezTo>
                    <a:pt x="2371" y="3417"/>
                    <a:pt x="3683" y="4023"/>
                    <a:pt x="3683" y="4023"/>
                  </a:cubicBezTo>
                  <a:lnTo>
                    <a:pt x="6713" y="4135"/>
                  </a:lnTo>
                  <a:cubicBezTo>
                    <a:pt x="6713" y="4135"/>
                    <a:pt x="5595" y="2956"/>
                    <a:pt x="4668" y="2209"/>
                  </a:cubicBezTo>
                  <a:cubicBezTo>
                    <a:pt x="3749" y="1467"/>
                    <a:pt x="2104" y="15"/>
                    <a:pt x="2104" y="15"/>
                  </a:cubicBezTo>
                  <a:lnTo>
                    <a:pt x="157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409;p44">
              <a:extLst>
                <a:ext uri="{FF2B5EF4-FFF2-40B4-BE49-F238E27FC236}">
                  <a16:creationId xmlns:a16="http://schemas.microsoft.com/office/drawing/2014/main" id="{ECA4D4CD-CD25-832F-C38B-0979DBA31CD7}"/>
                </a:ext>
              </a:extLst>
            </p:cNvPr>
            <p:cNvSpPr/>
            <p:nvPr/>
          </p:nvSpPr>
          <p:spPr>
            <a:xfrm>
              <a:off x="4824219" y="2203808"/>
              <a:ext cx="577193" cy="213748"/>
            </a:xfrm>
            <a:custGeom>
              <a:avLst/>
              <a:gdLst/>
              <a:ahLst/>
              <a:cxnLst/>
              <a:rect l="l" t="t" r="r" b="b"/>
              <a:pathLst>
                <a:path w="5587" h="2069" extrusionOk="0">
                  <a:moveTo>
                    <a:pt x="1519" y="1"/>
                  </a:moveTo>
                  <a:cubicBezTo>
                    <a:pt x="1519" y="1"/>
                    <a:pt x="918" y="276"/>
                    <a:pt x="918" y="950"/>
                  </a:cubicBezTo>
                  <a:cubicBezTo>
                    <a:pt x="918" y="1617"/>
                    <a:pt x="0" y="1913"/>
                    <a:pt x="0" y="1913"/>
                  </a:cubicBezTo>
                  <a:lnTo>
                    <a:pt x="5586" y="2069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410;p44">
              <a:extLst>
                <a:ext uri="{FF2B5EF4-FFF2-40B4-BE49-F238E27FC236}">
                  <a16:creationId xmlns:a16="http://schemas.microsoft.com/office/drawing/2014/main" id="{8D2E2F8B-F06B-25AA-D43E-0817FE4410FC}"/>
                </a:ext>
              </a:extLst>
            </p:cNvPr>
            <p:cNvSpPr/>
            <p:nvPr/>
          </p:nvSpPr>
          <p:spPr>
            <a:xfrm>
              <a:off x="3107838" y="1845635"/>
              <a:ext cx="2536984" cy="597132"/>
            </a:xfrm>
            <a:custGeom>
              <a:avLst/>
              <a:gdLst/>
              <a:ahLst/>
              <a:cxnLst/>
              <a:rect l="l" t="t" r="r" b="b"/>
              <a:pathLst>
                <a:path w="24557" h="5780" extrusionOk="0">
                  <a:moveTo>
                    <a:pt x="11127" y="1"/>
                  </a:moveTo>
                  <a:cubicBezTo>
                    <a:pt x="10664" y="1"/>
                    <a:pt x="10184" y="73"/>
                    <a:pt x="9641" y="215"/>
                  </a:cubicBezTo>
                  <a:cubicBezTo>
                    <a:pt x="8315" y="571"/>
                    <a:pt x="5528" y="3053"/>
                    <a:pt x="4231" y="3847"/>
                  </a:cubicBezTo>
                  <a:cubicBezTo>
                    <a:pt x="2825" y="4706"/>
                    <a:pt x="1" y="5780"/>
                    <a:pt x="1" y="5780"/>
                  </a:cubicBezTo>
                  <a:lnTo>
                    <a:pt x="24556" y="5780"/>
                  </a:lnTo>
                  <a:cubicBezTo>
                    <a:pt x="24556" y="5780"/>
                    <a:pt x="21563" y="4899"/>
                    <a:pt x="19741" y="4144"/>
                  </a:cubicBezTo>
                  <a:cubicBezTo>
                    <a:pt x="17918" y="3379"/>
                    <a:pt x="13968" y="779"/>
                    <a:pt x="13161" y="453"/>
                  </a:cubicBezTo>
                  <a:cubicBezTo>
                    <a:pt x="12429" y="151"/>
                    <a:pt x="11796" y="1"/>
                    <a:pt x="1112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411;p44">
              <a:extLst>
                <a:ext uri="{FF2B5EF4-FFF2-40B4-BE49-F238E27FC236}">
                  <a16:creationId xmlns:a16="http://schemas.microsoft.com/office/drawing/2014/main" id="{5D20F3A1-79A2-AAE3-0FA8-FFF0E93AA9DD}"/>
                </a:ext>
              </a:extLst>
            </p:cNvPr>
            <p:cNvSpPr/>
            <p:nvPr/>
          </p:nvSpPr>
          <p:spPr>
            <a:xfrm>
              <a:off x="5618772" y="2442658"/>
              <a:ext cx="26034" cy="103"/>
            </a:xfrm>
            <a:custGeom>
              <a:avLst/>
              <a:gdLst/>
              <a:ahLst/>
              <a:cxnLst/>
              <a:rect l="l" t="t" r="r" b="b"/>
              <a:pathLst>
                <a:path w="252" h="1" extrusionOk="0">
                  <a:moveTo>
                    <a:pt x="25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412;p44">
              <a:extLst>
                <a:ext uri="{FF2B5EF4-FFF2-40B4-BE49-F238E27FC236}">
                  <a16:creationId xmlns:a16="http://schemas.microsoft.com/office/drawing/2014/main" id="{AEA70523-99D3-4BC0-0D14-E8D8A69811D4}"/>
                </a:ext>
              </a:extLst>
            </p:cNvPr>
            <p:cNvSpPr/>
            <p:nvPr/>
          </p:nvSpPr>
          <p:spPr>
            <a:xfrm>
              <a:off x="3107838" y="1867846"/>
              <a:ext cx="2511053" cy="574920"/>
            </a:xfrm>
            <a:custGeom>
              <a:avLst/>
              <a:gdLst/>
              <a:ahLst/>
              <a:cxnLst/>
              <a:rect l="l" t="t" r="r" b="b"/>
              <a:pathLst>
                <a:path w="24306" h="5565" extrusionOk="0">
                  <a:moveTo>
                    <a:pt x="9641" y="0"/>
                  </a:moveTo>
                  <a:lnTo>
                    <a:pt x="9641" y="0"/>
                  </a:lnTo>
                  <a:cubicBezTo>
                    <a:pt x="8411" y="430"/>
                    <a:pt x="7440" y="1112"/>
                    <a:pt x="6426" y="1891"/>
                  </a:cubicBezTo>
                  <a:cubicBezTo>
                    <a:pt x="5003" y="2965"/>
                    <a:pt x="3461" y="4069"/>
                    <a:pt x="1838" y="4802"/>
                  </a:cubicBezTo>
                  <a:cubicBezTo>
                    <a:pt x="1519" y="4951"/>
                    <a:pt x="1194" y="5084"/>
                    <a:pt x="869" y="5225"/>
                  </a:cubicBezTo>
                  <a:cubicBezTo>
                    <a:pt x="637" y="5314"/>
                    <a:pt x="230" y="5565"/>
                    <a:pt x="1" y="5565"/>
                  </a:cubicBezTo>
                  <a:lnTo>
                    <a:pt x="24306" y="5565"/>
                  </a:lnTo>
                  <a:cubicBezTo>
                    <a:pt x="21905" y="5558"/>
                    <a:pt x="3269" y="5328"/>
                    <a:pt x="964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413;p44">
              <a:extLst>
                <a:ext uri="{FF2B5EF4-FFF2-40B4-BE49-F238E27FC236}">
                  <a16:creationId xmlns:a16="http://schemas.microsoft.com/office/drawing/2014/main" id="{44579489-3144-D0B1-C690-EF8DB3546468}"/>
                </a:ext>
              </a:extLst>
            </p:cNvPr>
            <p:cNvSpPr/>
            <p:nvPr/>
          </p:nvSpPr>
          <p:spPr>
            <a:xfrm>
              <a:off x="3247099" y="2437390"/>
              <a:ext cx="3193209" cy="116534"/>
            </a:xfrm>
            <a:custGeom>
              <a:avLst/>
              <a:gdLst/>
              <a:ahLst/>
              <a:cxnLst/>
              <a:rect l="l" t="t" r="r" b="b"/>
              <a:pathLst>
                <a:path w="30909" h="1128" extrusionOk="0">
                  <a:moveTo>
                    <a:pt x="1" y="0"/>
                  </a:moveTo>
                  <a:lnTo>
                    <a:pt x="1" y="1128"/>
                  </a:lnTo>
                  <a:lnTo>
                    <a:pt x="30345" y="1128"/>
                  </a:lnTo>
                  <a:cubicBezTo>
                    <a:pt x="30656" y="1128"/>
                    <a:pt x="30909" y="875"/>
                    <a:pt x="30909" y="564"/>
                  </a:cubicBezTo>
                  <a:cubicBezTo>
                    <a:pt x="30909" y="253"/>
                    <a:pt x="30656" y="0"/>
                    <a:pt x="30345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414;p44">
              <a:extLst>
                <a:ext uri="{FF2B5EF4-FFF2-40B4-BE49-F238E27FC236}">
                  <a16:creationId xmlns:a16="http://schemas.microsoft.com/office/drawing/2014/main" id="{C9A9CDB7-94DF-7F8A-9CCE-2423B51A49CE}"/>
                </a:ext>
              </a:extLst>
            </p:cNvPr>
            <p:cNvSpPr/>
            <p:nvPr/>
          </p:nvSpPr>
          <p:spPr>
            <a:xfrm>
              <a:off x="3247099" y="2553819"/>
              <a:ext cx="3401378" cy="116430"/>
            </a:xfrm>
            <a:custGeom>
              <a:avLst/>
              <a:gdLst/>
              <a:ahLst/>
              <a:cxnLst/>
              <a:rect l="l" t="t" r="r" b="b"/>
              <a:pathLst>
                <a:path w="32924" h="1127" extrusionOk="0">
                  <a:moveTo>
                    <a:pt x="1" y="1"/>
                  </a:moveTo>
                  <a:lnTo>
                    <a:pt x="1" y="1126"/>
                  </a:lnTo>
                  <a:lnTo>
                    <a:pt x="32360" y="1126"/>
                  </a:lnTo>
                  <a:cubicBezTo>
                    <a:pt x="32671" y="1126"/>
                    <a:pt x="32924" y="874"/>
                    <a:pt x="32924" y="563"/>
                  </a:cubicBezTo>
                  <a:cubicBezTo>
                    <a:pt x="32924" y="251"/>
                    <a:pt x="32671" y="1"/>
                    <a:pt x="3236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415;p44">
              <a:extLst>
                <a:ext uri="{FF2B5EF4-FFF2-40B4-BE49-F238E27FC236}">
                  <a16:creationId xmlns:a16="http://schemas.microsoft.com/office/drawing/2014/main" id="{176EF769-917D-9E56-01FD-9EF36894DA4C}"/>
                </a:ext>
              </a:extLst>
            </p:cNvPr>
            <p:cNvSpPr/>
            <p:nvPr/>
          </p:nvSpPr>
          <p:spPr>
            <a:xfrm>
              <a:off x="2703691" y="2435840"/>
              <a:ext cx="1835096" cy="116430"/>
            </a:xfrm>
            <a:custGeom>
              <a:avLst/>
              <a:gdLst/>
              <a:ahLst/>
              <a:cxnLst/>
              <a:rect l="l" t="t" r="r" b="b"/>
              <a:pathLst>
                <a:path w="17763" h="1127" extrusionOk="0">
                  <a:moveTo>
                    <a:pt x="564" y="1"/>
                  </a:moveTo>
                  <a:cubicBezTo>
                    <a:pt x="253" y="1"/>
                    <a:pt x="0" y="253"/>
                    <a:pt x="0" y="565"/>
                  </a:cubicBezTo>
                  <a:cubicBezTo>
                    <a:pt x="0" y="867"/>
                    <a:pt x="253" y="1127"/>
                    <a:pt x="564" y="1127"/>
                  </a:cubicBezTo>
                  <a:lnTo>
                    <a:pt x="17763" y="1127"/>
                  </a:lnTo>
                  <a:lnTo>
                    <a:pt x="17763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416;p44">
              <a:extLst>
                <a:ext uri="{FF2B5EF4-FFF2-40B4-BE49-F238E27FC236}">
                  <a16:creationId xmlns:a16="http://schemas.microsoft.com/office/drawing/2014/main" id="{1F3BE341-7B69-CA1F-0C2D-B02870B03E01}"/>
                </a:ext>
              </a:extLst>
            </p:cNvPr>
            <p:cNvSpPr/>
            <p:nvPr/>
          </p:nvSpPr>
          <p:spPr>
            <a:xfrm>
              <a:off x="2495523" y="2551443"/>
              <a:ext cx="2043265" cy="116430"/>
            </a:xfrm>
            <a:custGeom>
              <a:avLst/>
              <a:gdLst/>
              <a:ahLst/>
              <a:cxnLst/>
              <a:rect l="l" t="t" r="r" b="b"/>
              <a:pathLst>
                <a:path w="19778" h="1127" extrusionOk="0">
                  <a:moveTo>
                    <a:pt x="562" y="0"/>
                  </a:moveTo>
                  <a:cubicBezTo>
                    <a:pt x="260" y="0"/>
                    <a:pt x="0" y="260"/>
                    <a:pt x="0" y="564"/>
                  </a:cubicBezTo>
                  <a:cubicBezTo>
                    <a:pt x="0" y="875"/>
                    <a:pt x="260" y="1126"/>
                    <a:pt x="562" y="1126"/>
                  </a:cubicBezTo>
                  <a:lnTo>
                    <a:pt x="19778" y="1126"/>
                  </a:lnTo>
                  <a:lnTo>
                    <a:pt x="1977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417;p44">
              <a:extLst>
                <a:ext uri="{FF2B5EF4-FFF2-40B4-BE49-F238E27FC236}">
                  <a16:creationId xmlns:a16="http://schemas.microsoft.com/office/drawing/2014/main" id="{26260833-6C22-0045-783E-559E4352847B}"/>
                </a:ext>
              </a:extLst>
            </p:cNvPr>
            <p:cNvSpPr/>
            <p:nvPr/>
          </p:nvSpPr>
          <p:spPr>
            <a:xfrm>
              <a:off x="3866438" y="2026323"/>
              <a:ext cx="6405" cy="153932"/>
            </a:xfrm>
            <a:custGeom>
              <a:avLst/>
              <a:gdLst/>
              <a:ahLst/>
              <a:cxnLst/>
              <a:rect l="l" t="t" r="r" b="b"/>
              <a:pathLst>
                <a:path w="62" h="1490" extrusionOk="0">
                  <a:moveTo>
                    <a:pt x="1" y="1"/>
                  </a:moveTo>
                  <a:lnTo>
                    <a:pt x="38" y="1489"/>
                  </a:lnTo>
                  <a:lnTo>
                    <a:pt x="61" y="148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418;p44">
              <a:extLst>
                <a:ext uri="{FF2B5EF4-FFF2-40B4-BE49-F238E27FC236}">
                  <a16:creationId xmlns:a16="http://schemas.microsoft.com/office/drawing/2014/main" id="{9DB765F7-09E9-8F41-437C-C77768FE407D}"/>
                </a:ext>
              </a:extLst>
            </p:cNvPr>
            <p:cNvSpPr/>
            <p:nvPr/>
          </p:nvSpPr>
          <p:spPr>
            <a:xfrm>
              <a:off x="3868814" y="2030971"/>
              <a:ext cx="68288" cy="36778"/>
            </a:xfrm>
            <a:custGeom>
              <a:avLst/>
              <a:gdLst/>
              <a:ahLst/>
              <a:cxnLst/>
              <a:rect l="l" t="t" r="r" b="b"/>
              <a:pathLst>
                <a:path w="661" h="356" extrusionOk="0">
                  <a:moveTo>
                    <a:pt x="630" y="0"/>
                  </a:moveTo>
                  <a:lnTo>
                    <a:pt x="630" y="267"/>
                  </a:lnTo>
                  <a:cubicBezTo>
                    <a:pt x="630" y="304"/>
                    <a:pt x="579" y="326"/>
                    <a:pt x="527" y="326"/>
                  </a:cubicBezTo>
                  <a:lnTo>
                    <a:pt x="1" y="326"/>
                  </a:lnTo>
                  <a:lnTo>
                    <a:pt x="1" y="356"/>
                  </a:lnTo>
                  <a:lnTo>
                    <a:pt x="527" y="356"/>
                  </a:lnTo>
                  <a:cubicBezTo>
                    <a:pt x="600" y="356"/>
                    <a:pt x="661" y="319"/>
                    <a:pt x="661" y="267"/>
                  </a:cubicBezTo>
                  <a:lnTo>
                    <a:pt x="6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419;p44">
              <a:extLst>
                <a:ext uri="{FF2B5EF4-FFF2-40B4-BE49-F238E27FC236}">
                  <a16:creationId xmlns:a16="http://schemas.microsoft.com/office/drawing/2014/main" id="{BCDB7599-6EFF-9F19-1434-25A3ACB39F85}"/>
                </a:ext>
              </a:extLst>
            </p:cNvPr>
            <p:cNvSpPr/>
            <p:nvPr/>
          </p:nvSpPr>
          <p:spPr>
            <a:xfrm>
              <a:off x="3867161" y="2076841"/>
              <a:ext cx="39258" cy="44423"/>
            </a:xfrm>
            <a:custGeom>
              <a:avLst/>
              <a:gdLst/>
              <a:ahLst/>
              <a:cxnLst/>
              <a:rect l="l" t="t" r="r" b="b"/>
              <a:pathLst>
                <a:path w="380" h="430" extrusionOk="0">
                  <a:moveTo>
                    <a:pt x="356" y="1"/>
                  </a:moveTo>
                  <a:lnTo>
                    <a:pt x="342" y="252"/>
                  </a:lnTo>
                  <a:cubicBezTo>
                    <a:pt x="335" y="341"/>
                    <a:pt x="268" y="401"/>
                    <a:pt x="187" y="401"/>
                  </a:cubicBezTo>
                  <a:lnTo>
                    <a:pt x="179" y="401"/>
                  </a:lnTo>
                  <a:cubicBezTo>
                    <a:pt x="134" y="401"/>
                    <a:pt x="99" y="378"/>
                    <a:pt x="75" y="349"/>
                  </a:cubicBezTo>
                  <a:cubicBezTo>
                    <a:pt x="45" y="319"/>
                    <a:pt x="31" y="282"/>
                    <a:pt x="31" y="237"/>
                  </a:cubicBezTo>
                  <a:lnTo>
                    <a:pt x="10" y="237"/>
                  </a:lnTo>
                  <a:cubicBezTo>
                    <a:pt x="1" y="289"/>
                    <a:pt x="17" y="333"/>
                    <a:pt x="54" y="371"/>
                  </a:cubicBezTo>
                  <a:cubicBezTo>
                    <a:pt x="83" y="408"/>
                    <a:pt x="127" y="422"/>
                    <a:pt x="179" y="429"/>
                  </a:cubicBezTo>
                  <a:lnTo>
                    <a:pt x="187" y="429"/>
                  </a:lnTo>
                  <a:cubicBezTo>
                    <a:pt x="284" y="429"/>
                    <a:pt x="365" y="357"/>
                    <a:pt x="365" y="261"/>
                  </a:cubicBezTo>
                  <a:lnTo>
                    <a:pt x="380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420;p44">
              <a:extLst>
                <a:ext uri="{FF2B5EF4-FFF2-40B4-BE49-F238E27FC236}">
                  <a16:creationId xmlns:a16="http://schemas.microsoft.com/office/drawing/2014/main" id="{1CD92F42-A1EB-E08C-EEFF-E0CFC2038B7F}"/>
                </a:ext>
              </a:extLst>
            </p:cNvPr>
            <p:cNvSpPr/>
            <p:nvPr/>
          </p:nvSpPr>
          <p:spPr>
            <a:xfrm>
              <a:off x="3808378" y="2037790"/>
              <a:ext cx="58887" cy="58267"/>
            </a:xfrm>
            <a:custGeom>
              <a:avLst/>
              <a:gdLst/>
              <a:ahLst/>
              <a:cxnLst/>
              <a:rect l="l" t="t" r="r" b="b"/>
              <a:pathLst>
                <a:path w="570" h="564" extrusionOk="0">
                  <a:moveTo>
                    <a:pt x="1" y="0"/>
                  </a:moveTo>
                  <a:lnTo>
                    <a:pt x="1" y="342"/>
                  </a:lnTo>
                  <a:cubicBezTo>
                    <a:pt x="1" y="461"/>
                    <a:pt x="104" y="564"/>
                    <a:pt x="230" y="564"/>
                  </a:cubicBezTo>
                  <a:lnTo>
                    <a:pt x="570" y="564"/>
                  </a:lnTo>
                  <a:lnTo>
                    <a:pt x="570" y="534"/>
                  </a:lnTo>
                  <a:lnTo>
                    <a:pt x="230" y="534"/>
                  </a:lnTo>
                  <a:cubicBezTo>
                    <a:pt x="118" y="534"/>
                    <a:pt x="29" y="445"/>
                    <a:pt x="29" y="34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421;p44">
              <a:extLst>
                <a:ext uri="{FF2B5EF4-FFF2-40B4-BE49-F238E27FC236}">
                  <a16:creationId xmlns:a16="http://schemas.microsoft.com/office/drawing/2014/main" id="{3DA87A4D-3FDD-71C1-6764-96488EAA8868}"/>
                </a:ext>
              </a:extLst>
            </p:cNvPr>
            <p:cNvSpPr/>
            <p:nvPr/>
          </p:nvSpPr>
          <p:spPr>
            <a:xfrm>
              <a:off x="3874910" y="2038513"/>
              <a:ext cx="58370" cy="43803"/>
            </a:xfrm>
            <a:custGeom>
              <a:avLst/>
              <a:gdLst/>
              <a:ahLst/>
              <a:cxnLst/>
              <a:rect l="l" t="t" r="r" b="b"/>
              <a:pathLst>
                <a:path w="565" h="424" extrusionOk="0">
                  <a:moveTo>
                    <a:pt x="281" y="0"/>
                  </a:moveTo>
                  <a:cubicBezTo>
                    <a:pt x="127" y="0"/>
                    <a:pt x="0" y="98"/>
                    <a:pt x="0" y="215"/>
                  </a:cubicBezTo>
                  <a:cubicBezTo>
                    <a:pt x="0" y="327"/>
                    <a:pt x="127" y="423"/>
                    <a:pt x="281" y="423"/>
                  </a:cubicBezTo>
                  <a:cubicBezTo>
                    <a:pt x="438" y="423"/>
                    <a:pt x="564" y="327"/>
                    <a:pt x="564" y="215"/>
                  </a:cubicBezTo>
                  <a:cubicBezTo>
                    <a:pt x="564" y="98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422;p44">
              <a:extLst>
                <a:ext uri="{FF2B5EF4-FFF2-40B4-BE49-F238E27FC236}">
                  <a16:creationId xmlns:a16="http://schemas.microsoft.com/office/drawing/2014/main" id="{DBDBD80E-E084-2BF1-0D57-ED404054CD31}"/>
                </a:ext>
              </a:extLst>
            </p:cNvPr>
            <p:cNvSpPr/>
            <p:nvPr/>
          </p:nvSpPr>
          <p:spPr>
            <a:xfrm>
              <a:off x="3802180" y="1927559"/>
              <a:ext cx="123352" cy="104240"/>
            </a:xfrm>
            <a:custGeom>
              <a:avLst/>
              <a:gdLst/>
              <a:ahLst/>
              <a:cxnLst/>
              <a:rect l="l" t="t" r="r" b="b"/>
              <a:pathLst>
                <a:path w="1194" h="1009" extrusionOk="0">
                  <a:moveTo>
                    <a:pt x="594" y="0"/>
                  </a:moveTo>
                  <a:cubicBezTo>
                    <a:pt x="267" y="0"/>
                    <a:pt x="0" y="222"/>
                    <a:pt x="0" y="505"/>
                  </a:cubicBezTo>
                  <a:cubicBezTo>
                    <a:pt x="0" y="779"/>
                    <a:pt x="267" y="1008"/>
                    <a:pt x="594" y="1008"/>
                  </a:cubicBezTo>
                  <a:cubicBezTo>
                    <a:pt x="927" y="1008"/>
                    <a:pt x="1193" y="779"/>
                    <a:pt x="1193" y="505"/>
                  </a:cubicBezTo>
                  <a:cubicBezTo>
                    <a:pt x="1193" y="222"/>
                    <a:pt x="927" y="0"/>
                    <a:pt x="59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423;p44">
              <a:extLst>
                <a:ext uri="{FF2B5EF4-FFF2-40B4-BE49-F238E27FC236}">
                  <a16:creationId xmlns:a16="http://schemas.microsoft.com/office/drawing/2014/main" id="{1DDCEF9E-C2AC-0528-A108-FAE42D819667}"/>
                </a:ext>
              </a:extLst>
            </p:cNvPr>
            <p:cNvSpPr/>
            <p:nvPr/>
          </p:nvSpPr>
          <p:spPr>
            <a:xfrm>
              <a:off x="3745566" y="1984999"/>
              <a:ext cx="132547" cy="60540"/>
            </a:xfrm>
            <a:custGeom>
              <a:avLst/>
              <a:gdLst/>
              <a:ahLst/>
              <a:cxnLst/>
              <a:rect l="l" t="t" r="r" b="b"/>
              <a:pathLst>
                <a:path w="1283" h="586" extrusionOk="0">
                  <a:moveTo>
                    <a:pt x="297" y="1"/>
                  </a:moveTo>
                  <a:cubicBezTo>
                    <a:pt x="134" y="1"/>
                    <a:pt x="0" y="127"/>
                    <a:pt x="0" y="289"/>
                  </a:cubicBezTo>
                  <a:cubicBezTo>
                    <a:pt x="0" y="452"/>
                    <a:pt x="134" y="586"/>
                    <a:pt x="297" y="586"/>
                  </a:cubicBezTo>
                  <a:lnTo>
                    <a:pt x="993" y="586"/>
                  </a:lnTo>
                  <a:cubicBezTo>
                    <a:pt x="1149" y="586"/>
                    <a:pt x="1283" y="452"/>
                    <a:pt x="1283" y="289"/>
                  </a:cubicBezTo>
                  <a:cubicBezTo>
                    <a:pt x="1283" y="127"/>
                    <a:pt x="1149" y="1"/>
                    <a:pt x="99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424;p44">
              <a:extLst>
                <a:ext uri="{FF2B5EF4-FFF2-40B4-BE49-F238E27FC236}">
                  <a16:creationId xmlns:a16="http://schemas.microsoft.com/office/drawing/2014/main" id="{0B5E9E9E-23E0-5BD4-8573-6B8DBB17626C}"/>
                </a:ext>
              </a:extLst>
            </p:cNvPr>
            <p:cNvSpPr/>
            <p:nvPr/>
          </p:nvSpPr>
          <p:spPr>
            <a:xfrm>
              <a:off x="3897121" y="1987995"/>
              <a:ext cx="77482" cy="46903"/>
            </a:xfrm>
            <a:custGeom>
              <a:avLst/>
              <a:gdLst/>
              <a:ahLst/>
              <a:cxnLst/>
              <a:rect l="l" t="t" r="r" b="b"/>
              <a:pathLst>
                <a:path w="750" h="454" extrusionOk="0">
                  <a:moveTo>
                    <a:pt x="223" y="0"/>
                  </a:moveTo>
                  <a:cubicBezTo>
                    <a:pt x="104" y="0"/>
                    <a:pt x="1" y="105"/>
                    <a:pt x="1" y="231"/>
                  </a:cubicBezTo>
                  <a:cubicBezTo>
                    <a:pt x="1" y="356"/>
                    <a:pt x="104" y="454"/>
                    <a:pt x="223" y="454"/>
                  </a:cubicBezTo>
                  <a:lnTo>
                    <a:pt x="527" y="454"/>
                  </a:lnTo>
                  <a:cubicBezTo>
                    <a:pt x="644" y="454"/>
                    <a:pt x="749" y="356"/>
                    <a:pt x="749" y="231"/>
                  </a:cubicBezTo>
                  <a:cubicBezTo>
                    <a:pt x="749" y="105"/>
                    <a:pt x="644" y="0"/>
                    <a:pt x="5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425;p44">
              <a:extLst>
                <a:ext uri="{FF2B5EF4-FFF2-40B4-BE49-F238E27FC236}">
                  <a16:creationId xmlns:a16="http://schemas.microsoft.com/office/drawing/2014/main" id="{184EE637-C227-15BC-0629-E00ED1910829}"/>
                </a:ext>
              </a:extLst>
            </p:cNvPr>
            <p:cNvSpPr/>
            <p:nvPr/>
          </p:nvSpPr>
          <p:spPr>
            <a:xfrm>
              <a:off x="3569527" y="2155666"/>
              <a:ext cx="77276" cy="141018"/>
            </a:xfrm>
            <a:custGeom>
              <a:avLst/>
              <a:gdLst/>
              <a:ahLst/>
              <a:cxnLst/>
              <a:rect l="l" t="t" r="r" b="b"/>
              <a:pathLst>
                <a:path w="748" h="1365" extrusionOk="0">
                  <a:moveTo>
                    <a:pt x="1" y="1"/>
                  </a:moveTo>
                  <a:lnTo>
                    <a:pt x="1" y="979"/>
                  </a:lnTo>
                  <a:cubicBezTo>
                    <a:pt x="1" y="1187"/>
                    <a:pt x="170" y="1365"/>
                    <a:pt x="385" y="1365"/>
                  </a:cubicBezTo>
                  <a:lnTo>
                    <a:pt x="748" y="1365"/>
                  </a:lnTo>
                  <a:lnTo>
                    <a:pt x="748" y="1304"/>
                  </a:lnTo>
                  <a:lnTo>
                    <a:pt x="385" y="1304"/>
                  </a:lnTo>
                  <a:cubicBezTo>
                    <a:pt x="200" y="1304"/>
                    <a:pt x="52" y="1157"/>
                    <a:pt x="52" y="979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426;p44">
              <a:extLst>
                <a:ext uri="{FF2B5EF4-FFF2-40B4-BE49-F238E27FC236}">
                  <a16:creationId xmlns:a16="http://schemas.microsoft.com/office/drawing/2014/main" id="{C16E2949-4CFB-507B-59EC-0680B5CF1C03}"/>
                </a:ext>
              </a:extLst>
            </p:cNvPr>
            <p:cNvSpPr/>
            <p:nvPr/>
          </p:nvSpPr>
          <p:spPr>
            <a:xfrm>
              <a:off x="3646699" y="2175501"/>
              <a:ext cx="94322" cy="102793"/>
            </a:xfrm>
            <a:custGeom>
              <a:avLst/>
              <a:gdLst/>
              <a:ahLst/>
              <a:cxnLst/>
              <a:rect l="l" t="t" r="r" b="b"/>
              <a:pathLst>
                <a:path w="913" h="995" extrusionOk="0">
                  <a:moveTo>
                    <a:pt x="854" y="1"/>
                  </a:moveTo>
                  <a:lnTo>
                    <a:pt x="854" y="417"/>
                  </a:lnTo>
                  <a:cubicBezTo>
                    <a:pt x="854" y="705"/>
                    <a:pt x="623" y="942"/>
                    <a:pt x="335" y="942"/>
                  </a:cubicBezTo>
                  <a:lnTo>
                    <a:pt x="1" y="942"/>
                  </a:lnTo>
                  <a:lnTo>
                    <a:pt x="1" y="995"/>
                  </a:lnTo>
                  <a:lnTo>
                    <a:pt x="335" y="995"/>
                  </a:lnTo>
                  <a:cubicBezTo>
                    <a:pt x="653" y="995"/>
                    <a:pt x="913" y="735"/>
                    <a:pt x="913" y="41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427;p44">
              <a:extLst>
                <a:ext uri="{FF2B5EF4-FFF2-40B4-BE49-F238E27FC236}">
                  <a16:creationId xmlns:a16="http://schemas.microsoft.com/office/drawing/2014/main" id="{4B4DA0DE-C1A6-1FAD-1577-AB54CE2F9C93}"/>
                </a:ext>
              </a:extLst>
            </p:cNvPr>
            <p:cNvSpPr/>
            <p:nvPr/>
          </p:nvSpPr>
          <p:spPr>
            <a:xfrm>
              <a:off x="3643807" y="2182526"/>
              <a:ext cx="5372" cy="179243"/>
            </a:xfrm>
            <a:custGeom>
              <a:avLst/>
              <a:gdLst/>
              <a:ahLst/>
              <a:cxnLst/>
              <a:rect l="l" t="t" r="r" b="b"/>
              <a:pathLst>
                <a:path w="52" h="1735" extrusionOk="0">
                  <a:moveTo>
                    <a:pt x="0" y="0"/>
                  </a:moveTo>
                  <a:lnTo>
                    <a:pt x="0" y="1734"/>
                  </a:lnTo>
                  <a:lnTo>
                    <a:pt x="52" y="173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428;p44">
              <a:extLst>
                <a:ext uri="{FF2B5EF4-FFF2-40B4-BE49-F238E27FC236}">
                  <a16:creationId xmlns:a16="http://schemas.microsoft.com/office/drawing/2014/main" id="{65C86EE8-0C05-F15B-8BE6-7FBEAC79118A}"/>
                </a:ext>
              </a:extLst>
            </p:cNvPr>
            <p:cNvSpPr/>
            <p:nvPr/>
          </p:nvSpPr>
          <p:spPr>
            <a:xfrm>
              <a:off x="3556510" y="2023946"/>
              <a:ext cx="186061" cy="158684"/>
            </a:xfrm>
            <a:custGeom>
              <a:avLst/>
              <a:gdLst/>
              <a:ahLst/>
              <a:cxnLst/>
              <a:rect l="l" t="t" r="r" b="b"/>
              <a:pathLst>
                <a:path w="1801" h="1536" extrusionOk="0">
                  <a:moveTo>
                    <a:pt x="904" y="1"/>
                  </a:moveTo>
                  <a:cubicBezTo>
                    <a:pt x="401" y="1"/>
                    <a:pt x="1" y="342"/>
                    <a:pt x="1" y="764"/>
                  </a:cubicBezTo>
                  <a:cubicBezTo>
                    <a:pt x="1" y="1187"/>
                    <a:pt x="401" y="1535"/>
                    <a:pt x="904" y="1535"/>
                  </a:cubicBezTo>
                  <a:cubicBezTo>
                    <a:pt x="1400" y="1535"/>
                    <a:pt x="1800" y="1187"/>
                    <a:pt x="1800" y="764"/>
                  </a:cubicBezTo>
                  <a:cubicBezTo>
                    <a:pt x="1800" y="342"/>
                    <a:pt x="1400" y="1"/>
                    <a:pt x="90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429;p44">
              <a:extLst>
                <a:ext uri="{FF2B5EF4-FFF2-40B4-BE49-F238E27FC236}">
                  <a16:creationId xmlns:a16="http://schemas.microsoft.com/office/drawing/2014/main" id="{255DCEE9-4FE0-9702-44D5-F79E4760EBB9}"/>
                </a:ext>
              </a:extLst>
            </p:cNvPr>
            <p:cNvSpPr/>
            <p:nvPr/>
          </p:nvSpPr>
          <p:spPr>
            <a:xfrm>
              <a:off x="3508885" y="2089031"/>
              <a:ext cx="129654" cy="109612"/>
            </a:xfrm>
            <a:custGeom>
              <a:avLst/>
              <a:gdLst/>
              <a:ahLst/>
              <a:cxnLst/>
              <a:rect l="l" t="t" r="r" b="b"/>
              <a:pathLst>
                <a:path w="1255" h="1061" extrusionOk="0">
                  <a:moveTo>
                    <a:pt x="632" y="0"/>
                  </a:moveTo>
                  <a:cubicBezTo>
                    <a:pt x="284" y="0"/>
                    <a:pt x="1" y="239"/>
                    <a:pt x="1" y="527"/>
                  </a:cubicBezTo>
                  <a:cubicBezTo>
                    <a:pt x="1" y="824"/>
                    <a:pt x="284" y="1060"/>
                    <a:pt x="632" y="1060"/>
                  </a:cubicBezTo>
                  <a:cubicBezTo>
                    <a:pt x="972" y="1060"/>
                    <a:pt x="1255" y="824"/>
                    <a:pt x="1255" y="527"/>
                  </a:cubicBezTo>
                  <a:cubicBezTo>
                    <a:pt x="1255" y="239"/>
                    <a:pt x="972" y="0"/>
                    <a:pt x="63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430;p44">
              <a:extLst>
                <a:ext uri="{FF2B5EF4-FFF2-40B4-BE49-F238E27FC236}">
                  <a16:creationId xmlns:a16="http://schemas.microsoft.com/office/drawing/2014/main" id="{7626DBFF-3491-C003-A21F-5534C4DD0D1F}"/>
                </a:ext>
              </a:extLst>
            </p:cNvPr>
            <p:cNvSpPr/>
            <p:nvPr/>
          </p:nvSpPr>
          <p:spPr>
            <a:xfrm>
              <a:off x="3693602" y="2121160"/>
              <a:ext cx="87297" cy="74487"/>
            </a:xfrm>
            <a:custGeom>
              <a:avLst/>
              <a:gdLst/>
              <a:ahLst/>
              <a:cxnLst/>
              <a:rect l="l" t="t" r="r" b="b"/>
              <a:pathLst>
                <a:path w="845" h="721" extrusionOk="0">
                  <a:moveTo>
                    <a:pt x="422" y="0"/>
                  </a:moveTo>
                  <a:cubicBezTo>
                    <a:pt x="185" y="0"/>
                    <a:pt x="0" y="164"/>
                    <a:pt x="0" y="365"/>
                  </a:cubicBezTo>
                  <a:cubicBezTo>
                    <a:pt x="0" y="557"/>
                    <a:pt x="185" y="721"/>
                    <a:pt x="422" y="721"/>
                  </a:cubicBezTo>
                  <a:cubicBezTo>
                    <a:pt x="651" y="721"/>
                    <a:pt x="845" y="557"/>
                    <a:pt x="845" y="365"/>
                  </a:cubicBezTo>
                  <a:cubicBezTo>
                    <a:pt x="845" y="164"/>
                    <a:pt x="651" y="0"/>
                    <a:pt x="42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431;p44">
              <a:extLst>
                <a:ext uri="{FF2B5EF4-FFF2-40B4-BE49-F238E27FC236}">
                  <a16:creationId xmlns:a16="http://schemas.microsoft.com/office/drawing/2014/main" id="{0BAE6DA0-232D-112F-C65E-E64171F1C93C}"/>
                </a:ext>
              </a:extLst>
            </p:cNvPr>
            <p:cNvSpPr/>
            <p:nvPr/>
          </p:nvSpPr>
          <p:spPr>
            <a:xfrm>
              <a:off x="5232291" y="2239862"/>
              <a:ext cx="73557" cy="134923"/>
            </a:xfrm>
            <a:custGeom>
              <a:avLst/>
              <a:gdLst/>
              <a:ahLst/>
              <a:cxnLst/>
              <a:rect l="l" t="t" r="r" b="b"/>
              <a:pathLst>
                <a:path w="712" h="1306" extrusionOk="0">
                  <a:moveTo>
                    <a:pt x="658" y="0"/>
                  </a:moveTo>
                  <a:lnTo>
                    <a:pt x="658" y="934"/>
                  </a:lnTo>
                  <a:cubicBezTo>
                    <a:pt x="658" y="1112"/>
                    <a:pt x="518" y="1252"/>
                    <a:pt x="340" y="1252"/>
                  </a:cubicBezTo>
                  <a:lnTo>
                    <a:pt x="0" y="1252"/>
                  </a:lnTo>
                  <a:lnTo>
                    <a:pt x="0" y="1306"/>
                  </a:lnTo>
                  <a:lnTo>
                    <a:pt x="340" y="1306"/>
                  </a:lnTo>
                  <a:cubicBezTo>
                    <a:pt x="548" y="1306"/>
                    <a:pt x="711" y="1135"/>
                    <a:pt x="711" y="934"/>
                  </a:cubicBezTo>
                  <a:lnTo>
                    <a:pt x="71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432;p44">
              <a:extLst>
                <a:ext uri="{FF2B5EF4-FFF2-40B4-BE49-F238E27FC236}">
                  <a16:creationId xmlns:a16="http://schemas.microsoft.com/office/drawing/2014/main" id="{64006FDC-0C19-E1C9-9618-6923BB142BF2}"/>
                </a:ext>
              </a:extLst>
            </p:cNvPr>
            <p:cNvSpPr/>
            <p:nvPr/>
          </p:nvSpPr>
          <p:spPr>
            <a:xfrm>
              <a:off x="5141069" y="2258252"/>
              <a:ext cx="91326" cy="98868"/>
            </a:xfrm>
            <a:custGeom>
              <a:avLst/>
              <a:gdLst/>
              <a:ahLst/>
              <a:cxnLst/>
              <a:rect l="l" t="t" r="r" b="b"/>
              <a:pathLst>
                <a:path w="884" h="957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712"/>
                    <a:pt x="252" y="957"/>
                    <a:pt x="556" y="957"/>
                  </a:cubicBezTo>
                  <a:lnTo>
                    <a:pt x="883" y="957"/>
                  </a:lnTo>
                  <a:lnTo>
                    <a:pt x="883" y="905"/>
                  </a:lnTo>
                  <a:lnTo>
                    <a:pt x="556" y="905"/>
                  </a:lnTo>
                  <a:cubicBezTo>
                    <a:pt x="282" y="905"/>
                    <a:pt x="60" y="683"/>
                    <a:pt x="60" y="407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433;p44">
              <a:extLst>
                <a:ext uri="{FF2B5EF4-FFF2-40B4-BE49-F238E27FC236}">
                  <a16:creationId xmlns:a16="http://schemas.microsoft.com/office/drawing/2014/main" id="{92FFCFDA-9E7E-946D-F67F-8E25E9E97542}"/>
                </a:ext>
              </a:extLst>
            </p:cNvPr>
            <p:cNvSpPr/>
            <p:nvPr/>
          </p:nvSpPr>
          <p:spPr>
            <a:xfrm>
              <a:off x="5229089" y="2265173"/>
              <a:ext cx="5475" cy="172321"/>
            </a:xfrm>
            <a:custGeom>
              <a:avLst/>
              <a:gdLst/>
              <a:ahLst/>
              <a:cxnLst/>
              <a:rect l="l" t="t" r="r" b="b"/>
              <a:pathLst>
                <a:path w="53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52" y="1667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434;p44">
              <a:extLst>
                <a:ext uri="{FF2B5EF4-FFF2-40B4-BE49-F238E27FC236}">
                  <a16:creationId xmlns:a16="http://schemas.microsoft.com/office/drawing/2014/main" id="{BB714D2B-685F-BF59-4AED-218C810A4027}"/>
                </a:ext>
              </a:extLst>
            </p:cNvPr>
            <p:cNvSpPr/>
            <p:nvPr/>
          </p:nvSpPr>
          <p:spPr>
            <a:xfrm>
              <a:off x="5139416" y="2113619"/>
              <a:ext cx="178520" cy="151659"/>
            </a:xfrm>
            <a:custGeom>
              <a:avLst/>
              <a:gdLst/>
              <a:ahLst/>
              <a:cxnLst/>
              <a:rect l="l" t="t" r="r" b="b"/>
              <a:pathLst>
                <a:path w="1728" h="1468" extrusionOk="0">
                  <a:moveTo>
                    <a:pt x="869" y="1"/>
                  </a:moveTo>
                  <a:cubicBezTo>
                    <a:pt x="387" y="1"/>
                    <a:pt x="1" y="326"/>
                    <a:pt x="1" y="733"/>
                  </a:cubicBezTo>
                  <a:cubicBezTo>
                    <a:pt x="1" y="1133"/>
                    <a:pt x="387" y="1468"/>
                    <a:pt x="869" y="1468"/>
                  </a:cubicBezTo>
                  <a:cubicBezTo>
                    <a:pt x="1344" y="1468"/>
                    <a:pt x="1728" y="1133"/>
                    <a:pt x="1728" y="733"/>
                  </a:cubicBezTo>
                  <a:cubicBezTo>
                    <a:pt x="1728" y="326"/>
                    <a:pt x="1344" y="1"/>
                    <a:pt x="8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435;p44">
              <a:extLst>
                <a:ext uri="{FF2B5EF4-FFF2-40B4-BE49-F238E27FC236}">
                  <a16:creationId xmlns:a16="http://schemas.microsoft.com/office/drawing/2014/main" id="{5275235B-E0B7-F2D8-50E7-B2188CBED61C}"/>
                </a:ext>
              </a:extLst>
            </p:cNvPr>
            <p:cNvSpPr/>
            <p:nvPr/>
          </p:nvSpPr>
          <p:spPr>
            <a:xfrm>
              <a:off x="5239730" y="2175501"/>
              <a:ext cx="124179" cy="105066"/>
            </a:xfrm>
            <a:custGeom>
              <a:avLst/>
              <a:gdLst/>
              <a:ahLst/>
              <a:cxnLst/>
              <a:rect l="l" t="t" r="r" b="b"/>
              <a:pathLst>
                <a:path w="1202" h="1017" extrusionOk="0">
                  <a:moveTo>
                    <a:pt x="602" y="1"/>
                  </a:moveTo>
                  <a:cubicBezTo>
                    <a:pt x="268" y="1"/>
                    <a:pt x="1" y="230"/>
                    <a:pt x="1" y="513"/>
                  </a:cubicBezTo>
                  <a:cubicBezTo>
                    <a:pt x="1" y="787"/>
                    <a:pt x="268" y="1016"/>
                    <a:pt x="602" y="1016"/>
                  </a:cubicBezTo>
                  <a:cubicBezTo>
                    <a:pt x="927" y="1016"/>
                    <a:pt x="1201" y="787"/>
                    <a:pt x="1201" y="513"/>
                  </a:cubicBezTo>
                  <a:cubicBezTo>
                    <a:pt x="1201" y="230"/>
                    <a:pt x="927" y="1"/>
                    <a:pt x="60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436;p44">
              <a:extLst>
                <a:ext uri="{FF2B5EF4-FFF2-40B4-BE49-F238E27FC236}">
                  <a16:creationId xmlns:a16="http://schemas.microsoft.com/office/drawing/2014/main" id="{108BA848-67C9-EDC9-0D59-60ED18DB903F}"/>
                </a:ext>
              </a:extLst>
            </p:cNvPr>
            <p:cNvSpPr/>
            <p:nvPr/>
          </p:nvSpPr>
          <p:spPr>
            <a:xfrm>
              <a:off x="5102741" y="2206907"/>
              <a:ext cx="84404" cy="71387"/>
            </a:xfrm>
            <a:custGeom>
              <a:avLst/>
              <a:gdLst/>
              <a:ahLst/>
              <a:cxnLst/>
              <a:rect l="l" t="t" r="r" b="b"/>
              <a:pathLst>
                <a:path w="817" h="691" extrusionOk="0">
                  <a:moveTo>
                    <a:pt x="409" y="1"/>
                  </a:moveTo>
                  <a:cubicBezTo>
                    <a:pt x="187" y="1"/>
                    <a:pt x="0" y="157"/>
                    <a:pt x="0" y="342"/>
                  </a:cubicBezTo>
                  <a:cubicBezTo>
                    <a:pt x="0" y="535"/>
                    <a:pt x="187" y="691"/>
                    <a:pt x="409" y="691"/>
                  </a:cubicBezTo>
                  <a:cubicBezTo>
                    <a:pt x="632" y="691"/>
                    <a:pt x="817" y="535"/>
                    <a:pt x="817" y="342"/>
                  </a:cubicBezTo>
                  <a:cubicBezTo>
                    <a:pt x="817" y="157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37;p44">
              <a:extLst>
                <a:ext uri="{FF2B5EF4-FFF2-40B4-BE49-F238E27FC236}">
                  <a16:creationId xmlns:a16="http://schemas.microsoft.com/office/drawing/2014/main" id="{49C1503F-80D8-EA1E-AEE6-D9B7AF06C47C}"/>
                </a:ext>
              </a:extLst>
            </p:cNvPr>
            <p:cNvSpPr/>
            <p:nvPr/>
          </p:nvSpPr>
          <p:spPr>
            <a:xfrm>
              <a:off x="3344519" y="2333357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1"/>
                  </a:moveTo>
                  <a:lnTo>
                    <a:pt x="0" y="1"/>
                  </a:lnTo>
                  <a:cubicBezTo>
                    <a:pt x="223" y="251"/>
                    <a:pt x="340" y="593"/>
                    <a:pt x="319" y="925"/>
                  </a:cubicBezTo>
                  <a:cubicBezTo>
                    <a:pt x="363" y="934"/>
                    <a:pt x="415" y="941"/>
                    <a:pt x="459" y="948"/>
                  </a:cubicBezTo>
                  <a:cubicBezTo>
                    <a:pt x="481" y="952"/>
                    <a:pt x="504" y="955"/>
                    <a:pt x="524" y="955"/>
                  </a:cubicBezTo>
                  <a:cubicBezTo>
                    <a:pt x="544" y="955"/>
                    <a:pt x="563" y="952"/>
                    <a:pt x="578" y="941"/>
                  </a:cubicBezTo>
                  <a:lnTo>
                    <a:pt x="562" y="934"/>
                  </a:lnTo>
                  <a:cubicBezTo>
                    <a:pt x="518" y="562"/>
                    <a:pt x="312" y="214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38;p44">
              <a:extLst>
                <a:ext uri="{FF2B5EF4-FFF2-40B4-BE49-F238E27FC236}">
                  <a16:creationId xmlns:a16="http://schemas.microsoft.com/office/drawing/2014/main" id="{60C093E5-69EA-44AE-AF5B-0503A66A07CF}"/>
                </a:ext>
              </a:extLst>
            </p:cNvPr>
            <p:cNvSpPr/>
            <p:nvPr/>
          </p:nvSpPr>
          <p:spPr>
            <a:xfrm>
              <a:off x="3352784" y="2346168"/>
              <a:ext cx="70664" cy="85954"/>
            </a:xfrm>
            <a:custGeom>
              <a:avLst/>
              <a:gdLst/>
              <a:ahLst/>
              <a:cxnLst/>
              <a:rect l="l" t="t" r="r" b="b"/>
              <a:pathLst>
                <a:path w="684" h="832" extrusionOk="0">
                  <a:moveTo>
                    <a:pt x="683" y="1"/>
                  </a:moveTo>
                  <a:lnTo>
                    <a:pt x="683" y="1"/>
                  </a:lnTo>
                  <a:cubicBezTo>
                    <a:pt x="356" y="157"/>
                    <a:pt x="112" y="454"/>
                    <a:pt x="16" y="794"/>
                  </a:cubicBezTo>
                  <a:lnTo>
                    <a:pt x="0" y="801"/>
                  </a:lnTo>
                  <a:cubicBezTo>
                    <a:pt x="23" y="831"/>
                    <a:pt x="68" y="831"/>
                    <a:pt x="112" y="831"/>
                  </a:cubicBezTo>
                  <a:cubicBezTo>
                    <a:pt x="157" y="831"/>
                    <a:pt x="201" y="831"/>
                    <a:pt x="246" y="824"/>
                  </a:cubicBezTo>
                  <a:cubicBezTo>
                    <a:pt x="276" y="513"/>
                    <a:pt x="438" y="209"/>
                    <a:pt x="68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39;p44">
              <a:extLst>
                <a:ext uri="{FF2B5EF4-FFF2-40B4-BE49-F238E27FC236}">
                  <a16:creationId xmlns:a16="http://schemas.microsoft.com/office/drawing/2014/main" id="{035B4D21-50E5-B082-C6BD-960C6A4B8221}"/>
                </a:ext>
              </a:extLst>
            </p:cNvPr>
            <p:cNvSpPr/>
            <p:nvPr/>
          </p:nvSpPr>
          <p:spPr>
            <a:xfrm>
              <a:off x="3384190" y="2340176"/>
              <a:ext cx="55168" cy="91946"/>
            </a:xfrm>
            <a:custGeom>
              <a:avLst/>
              <a:gdLst/>
              <a:ahLst/>
              <a:cxnLst/>
              <a:rect l="l" t="t" r="r" b="b"/>
              <a:pathLst>
                <a:path w="534" h="890" extrusionOk="0">
                  <a:moveTo>
                    <a:pt x="534" y="0"/>
                  </a:moveTo>
                  <a:lnTo>
                    <a:pt x="534" y="0"/>
                  </a:lnTo>
                  <a:cubicBezTo>
                    <a:pt x="246" y="201"/>
                    <a:pt x="52" y="520"/>
                    <a:pt x="8" y="868"/>
                  </a:cubicBezTo>
                  <a:lnTo>
                    <a:pt x="0" y="875"/>
                  </a:lnTo>
                  <a:cubicBezTo>
                    <a:pt x="12" y="886"/>
                    <a:pt x="29" y="889"/>
                    <a:pt x="48" y="889"/>
                  </a:cubicBezTo>
                  <a:cubicBezTo>
                    <a:pt x="68" y="889"/>
                    <a:pt x="90" y="886"/>
                    <a:pt x="112" y="882"/>
                  </a:cubicBezTo>
                  <a:cubicBezTo>
                    <a:pt x="157" y="875"/>
                    <a:pt x="194" y="868"/>
                    <a:pt x="239" y="859"/>
                  </a:cubicBezTo>
                  <a:cubicBezTo>
                    <a:pt x="223" y="548"/>
                    <a:pt x="328" y="237"/>
                    <a:pt x="534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40;p44">
              <a:extLst>
                <a:ext uri="{FF2B5EF4-FFF2-40B4-BE49-F238E27FC236}">
                  <a16:creationId xmlns:a16="http://schemas.microsoft.com/office/drawing/2014/main" id="{7D228672-5125-4668-E2C2-10D9EB106D21}"/>
                </a:ext>
              </a:extLst>
            </p:cNvPr>
            <p:cNvSpPr/>
            <p:nvPr/>
          </p:nvSpPr>
          <p:spPr>
            <a:xfrm>
              <a:off x="3391215" y="2346168"/>
              <a:ext cx="70457" cy="85954"/>
            </a:xfrm>
            <a:custGeom>
              <a:avLst/>
              <a:gdLst/>
              <a:ahLst/>
              <a:cxnLst/>
              <a:rect l="l" t="t" r="r" b="b"/>
              <a:pathLst>
                <a:path w="682" h="832" extrusionOk="0">
                  <a:moveTo>
                    <a:pt x="681" y="1"/>
                  </a:moveTo>
                  <a:lnTo>
                    <a:pt x="681" y="1"/>
                  </a:lnTo>
                  <a:cubicBezTo>
                    <a:pt x="363" y="157"/>
                    <a:pt x="110" y="454"/>
                    <a:pt x="14" y="794"/>
                  </a:cubicBezTo>
                  <a:lnTo>
                    <a:pt x="0" y="801"/>
                  </a:lnTo>
                  <a:cubicBezTo>
                    <a:pt x="21" y="831"/>
                    <a:pt x="66" y="831"/>
                    <a:pt x="110" y="831"/>
                  </a:cubicBezTo>
                  <a:cubicBezTo>
                    <a:pt x="155" y="831"/>
                    <a:pt x="199" y="831"/>
                    <a:pt x="244" y="824"/>
                  </a:cubicBezTo>
                  <a:cubicBezTo>
                    <a:pt x="281" y="513"/>
                    <a:pt x="437" y="209"/>
                    <a:pt x="68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1;p44">
              <a:extLst>
                <a:ext uri="{FF2B5EF4-FFF2-40B4-BE49-F238E27FC236}">
                  <a16:creationId xmlns:a16="http://schemas.microsoft.com/office/drawing/2014/main" id="{C9B04EC0-7A15-91DD-C529-5537D4F47626}"/>
                </a:ext>
              </a:extLst>
            </p:cNvPr>
            <p:cNvSpPr/>
            <p:nvPr/>
          </p:nvSpPr>
          <p:spPr>
            <a:xfrm>
              <a:off x="3341420" y="2350817"/>
              <a:ext cx="49795" cy="81408"/>
            </a:xfrm>
            <a:custGeom>
              <a:avLst/>
              <a:gdLst/>
              <a:ahLst/>
              <a:cxnLst/>
              <a:rect l="l" t="t" r="r" b="b"/>
              <a:pathLst>
                <a:path w="482" h="788" extrusionOk="0">
                  <a:moveTo>
                    <a:pt x="0" y="0"/>
                  </a:moveTo>
                  <a:lnTo>
                    <a:pt x="0" y="0"/>
                  </a:lnTo>
                  <a:cubicBezTo>
                    <a:pt x="171" y="201"/>
                    <a:pt x="281" y="482"/>
                    <a:pt x="297" y="772"/>
                  </a:cubicBezTo>
                  <a:cubicBezTo>
                    <a:pt x="333" y="772"/>
                    <a:pt x="363" y="779"/>
                    <a:pt x="400" y="786"/>
                  </a:cubicBezTo>
                  <a:cubicBezTo>
                    <a:pt x="410" y="786"/>
                    <a:pt x="420" y="787"/>
                    <a:pt x="430" y="787"/>
                  </a:cubicBezTo>
                  <a:cubicBezTo>
                    <a:pt x="449" y="787"/>
                    <a:pt x="467" y="784"/>
                    <a:pt x="482" y="765"/>
                  </a:cubicBezTo>
                  <a:lnTo>
                    <a:pt x="466" y="765"/>
                  </a:lnTo>
                  <a:cubicBezTo>
                    <a:pt x="400" y="454"/>
                    <a:pt x="229" y="164"/>
                    <a:pt x="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42;p44">
              <a:extLst>
                <a:ext uri="{FF2B5EF4-FFF2-40B4-BE49-F238E27FC236}">
                  <a16:creationId xmlns:a16="http://schemas.microsoft.com/office/drawing/2014/main" id="{A15EA30C-458D-91E1-EB7D-156A48876CD8}"/>
                </a:ext>
              </a:extLst>
            </p:cNvPr>
            <p:cNvSpPr/>
            <p:nvPr/>
          </p:nvSpPr>
          <p:spPr>
            <a:xfrm>
              <a:off x="3377372" y="2323233"/>
              <a:ext cx="34506" cy="109095"/>
            </a:xfrm>
            <a:custGeom>
              <a:avLst/>
              <a:gdLst/>
              <a:ahLst/>
              <a:cxnLst/>
              <a:rect l="l" t="t" r="r" b="b"/>
              <a:pathLst>
                <a:path w="334" h="1056" extrusionOk="0">
                  <a:moveTo>
                    <a:pt x="333" y="1"/>
                  </a:moveTo>
                  <a:lnTo>
                    <a:pt x="333" y="1"/>
                  </a:lnTo>
                  <a:cubicBezTo>
                    <a:pt x="111" y="260"/>
                    <a:pt x="1" y="646"/>
                    <a:pt x="29" y="1032"/>
                  </a:cubicBezTo>
                  <a:lnTo>
                    <a:pt x="15" y="1039"/>
                  </a:lnTo>
                  <a:cubicBezTo>
                    <a:pt x="28" y="1051"/>
                    <a:pt x="42" y="1056"/>
                    <a:pt x="56" y="1056"/>
                  </a:cubicBezTo>
                  <a:cubicBezTo>
                    <a:pt x="76" y="1056"/>
                    <a:pt x="97" y="1047"/>
                    <a:pt x="118" y="1039"/>
                  </a:cubicBezTo>
                  <a:cubicBezTo>
                    <a:pt x="155" y="1023"/>
                    <a:pt x="193" y="1009"/>
                    <a:pt x="230" y="995"/>
                  </a:cubicBezTo>
                  <a:cubicBezTo>
                    <a:pt x="155" y="653"/>
                    <a:pt x="193" y="291"/>
                    <a:pt x="33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43;p44">
              <a:extLst>
                <a:ext uri="{FF2B5EF4-FFF2-40B4-BE49-F238E27FC236}">
                  <a16:creationId xmlns:a16="http://schemas.microsoft.com/office/drawing/2014/main" id="{A73A736A-585F-E445-0B38-2B21145BFAA6}"/>
                </a:ext>
              </a:extLst>
            </p:cNvPr>
            <p:cNvSpPr/>
            <p:nvPr/>
          </p:nvSpPr>
          <p:spPr>
            <a:xfrm>
              <a:off x="3318382" y="2372305"/>
              <a:ext cx="36158" cy="59920"/>
            </a:xfrm>
            <a:custGeom>
              <a:avLst/>
              <a:gdLst/>
              <a:ahLst/>
              <a:cxnLst/>
              <a:rect l="l" t="t" r="r" b="b"/>
              <a:pathLst>
                <a:path w="350" h="580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48"/>
                    <a:pt x="209" y="356"/>
                    <a:pt x="223" y="564"/>
                  </a:cubicBezTo>
                  <a:cubicBezTo>
                    <a:pt x="244" y="571"/>
                    <a:pt x="268" y="571"/>
                    <a:pt x="298" y="578"/>
                  </a:cubicBezTo>
                  <a:cubicBezTo>
                    <a:pt x="303" y="578"/>
                    <a:pt x="312" y="580"/>
                    <a:pt x="320" y="580"/>
                  </a:cubicBezTo>
                  <a:cubicBezTo>
                    <a:pt x="332" y="580"/>
                    <a:pt x="345" y="577"/>
                    <a:pt x="349" y="564"/>
                  </a:cubicBezTo>
                  <a:lnTo>
                    <a:pt x="342" y="564"/>
                  </a:lnTo>
                  <a:cubicBezTo>
                    <a:pt x="298" y="335"/>
                    <a:pt x="171" y="120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44;p44">
              <a:extLst>
                <a:ext uri="{FF2B5EF4-FFF2-40B4-BE49-F238E27FC236}">
                  <a16:creationId xmlns:a16="http://schemas.microsoft.com/office/drawing/2014/main" id="{B63E72F5-2418-BA3C-FB26-5702C322B4F4}"/>
                </a:ext>
              </a:extLst>
            </p:cNvPr>
            <p:cNvSpPr/>
            <p:nvPr/>
          </p:nvSpPr>
          <p:spPr>
            <a:xfrm>
              <a:off x="3413427" y="2383875"/>
              <a:ext cx="37502" cy="48246"/>
            </a:xfrm>
            <a:custGeom>
              <a:avLst/>
              <a:gdLst/>
              <a:ahLst/>
              <a:cxnLst/>
              <a:rect l="l" t="t" r="r" b="b"/>
              <a:pathLst>
                <a:path w="363" h="46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99" y="97"/>
                    <a:pt x="73" y="267"/>
                    <a:pt x="7" y="452"/>
                  </a:cubicBezTo>
                  <a:lnTo>
                    <a:pt x="0" y="452"/>
                  </a:lnTo>
                  <a:cubicBezTo>
                    <a:pt x="14" y="466"/>
                    <a:pt x="29" y="466"/>
                    <a:pt x="52" y="466"/>
                  </a:cubicBezTo>
                  <a:cubicBezTo>
                    <a:pt x="73" y="466"/>
                    <a:pt x="96" y="459"/>
                    <a:pt x="118" y="459"/>
                  </a:cubicBezTo>
                  <a:cubicBezTo>
                    <a:pt x="148" y="289"/>
                    <a:pt x="237" y="118"/>
                    <a:pt x="36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3445;p44">
              <a:extLst>
                <a:ext uri="{FF2B5EF4-FFF2-40B4-BE49-F238E27FC236}">
                  <a16:creationId xmlns:a16="http://schemas.microsoft.com/office/drawing/2014/main" id="{AC1C59DE-BFAB-8FF1-D711-79F7A08B8540}"/>
                </a:ext>
              </a:extLst>
            </p:cNvPr>
            <p:cNvSpPr/>
            <p:nvPr/>
          </p:nvSpPr>
          <p:spPr>
            <a:xfrm>
              <a:off x="3332226" y="2334080"/>
              <a:ext cx="30786" cy="98144"/>
            </a:xfrm>
            <a:custGeom>
              <a:avLst/>
              <a:gdLst/>
              <a:ahLst/>
              <a:cxnLst/>
              <a:rect l="l" t="t" r="r" b="b"/>
              <a:pathLst>
                <a:path w="298" h="950" extrusionOk="0">
                  <a:moveTo>
                    <a:pt x="0" y="1"/>
                  </a:moveTo>
                  <a:cubicBezTo>
                    <a:pt x="119" y="260"/>
                    <a:pt x="155" y="586"/>
                    <a:pt x="89" y="890"/>
                  </a:cubicBezTo>
                  <a:cubicBezTo>
                    <a:pt x="126" y="904"/>
                    <a:pt x="155" y="918"/>
                    <a:pt x="192" y="934"/>
                  </a:cubicBezTo>
                  <a:cubicBezTo>
                    <a:pt x="211" y="943"/>
                    <a:pt x="230" y="949"/>
                    <a:pt x="248" y="949"/>
                  </a:cubicBezTo>
                  <a:cubicBezTo>
                    <a:pt x="259" y="949"/>
                    <a:pt x="270" y="947"/>
                    <a:pt x="281" y="941"/>
                  </a:cubicBezTo>
                  <a:lnTo>
                    <a:pt x="274" y="927"/>
                  </a:lnTo>
                  <a:cubicBezTo>
                    <a:pt x="297" y="586"/>
                    <a:pt x="192" y="237"/>
                    <a:pt x="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3446;p44">
              <a:extLst>
                <a:ext uri="{FF2B5EF4-FFF2-40B4-BE49-F238E27FC236}">
                  <a16:creationId xmlns:a16="http://schemas.microsoft.com/office/drawing/2014/main" id="{C4D41D8E-B37B-F5C6-9B9E-37C2362BD2E7}"/>
                </a:ext>
              </a:extLst>
            </p:cNvPr>
            <p:cNvSpPr/>
            <p:nvPr/>
          </p:nvSpPr>
          <p:spPr>
            <a:xfrm>
              <a:off x="3338941" y="2336250"/>
              <a:ext cx="30786" cy="95975"/>
            </a:xfrm>
            <a:custGeom>
              <a:avLst/>
              <a:gdLst/>
              <a:ahLst/>
              <a:cxnLst/>
              <a:rect l="l" t="t" r="r" b="b"/>
              <a:pathLst>
                <a:path w="298" h="929" extrusionOk="0">
                  <a:moveTo>
                    <a:pt x="298" y="1"/>
                  </a:moveTo>
                  <a:lnTo>
                    <a:pt x="298" y="1"/>
                  </a:lnTo>
                  <a:cubicBezTo>
                    <a:pt x="99" y="230"/>
                    <a:pt x="1" y="572"/>
                    <a:pt x="24" y="913"/>
                  </a:cubicBezTo>
                  <a:lnTo>
                    <a:pt x="17" y="920"/>
                  </a:lnTo>
                  <a:cubicBezTo>
                    <a:pt x="25" y="926"/>
                    <a:pt x="36" y="928"/>
                    <a:pt x="47" y="928"/>
                  </a:cubicBezTo>
                  <a:cubicBezTo>
                    <a:pt x="66" y="928"/>
                    <a:pt x="87" y="922"/>
                    <a:pt x="106" y="913"/>
                  </a:cubicBezTo>
                  <a:cubicBezTo>
                    <a:pt x="134" y="897"/>
                    <a:pt x="172" y="890"/>
                    <a:pt x="202" y="876"/>
                  </a:cubicBezTo>
                  <a:cubicBezTo>
                    <a:pt x="143" y="579"/>
                    <a:pt x="172" y="261"/>
                    <a:pt x="298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3447;p44">
              <a:extLst>
                <a:ext uri="{FF2B5EF4-FFF2-40B4-BE49-F238E27FC236}">
                  <a16:creationId xmlns:a16="http://schemas.microsoft.com/office/drawing/2014/main" id="{23E69D55-F045-488B-FFF3-288F61D4C9EC}"/>
                </a:ext>
              </a:extLst>
            </p:cNvPr>
            <p:cNvSpPr/>
            <p:nvPr/>
          </p:nvSpPr>
          <p:spPr>
            <a:xfrm>
              <a:off x="3419419" y="2353193"/>
              <a:ext cx="48246" cy="80582"/>
            </a:xfrm>
            <a:custGeom>
              <a:avLst/>
              <a:gdLst/>
              <a:ahLst/>
              <a:cxnLst/>
              <a:rect l="l" t="t" r="r" b="b"/>
              <a:pathLst>
                <a:path w="467" h="780" extrusionOk="0">
                  <a:moveTo>
                    <a:pt x="1" y="1"/>
                  </a:moveTo>
                  <a:cubicBezTo>
                    <a:pt x="179" y="209"/>
                    <a:pt x="275" y="483"/>
                    <a:pt x="253" y="756"/>
                  </a:cubicBezTo>
                  <a:cubicBezTo>
                    <a:pt x="298" y="763"/>
                    <a:pt x="333" y="771"/>
                    <a:pt x="371" y="778"/>
                  </a:cubicBezTo>
                  <a:cubicBezTo>
                    <a:pt x="387" y="778"/>
                    <a:pt x="403" y="779"/>
                    <a:pt x="418" y="779"/>
                  </a:cubicBezTo>
                  <a:cubicBezTo>
                    <a:pt x="438" y="779"/>
                    <a:pt x="455" y="777"/>
                    <a:pt x="467" y="763"/>
                  </a:cubicBezTo>
                  <a:lnTo>
                    <a:pt x="460" y="756"/>
                  </a:lnTo>
                  <a:cubicBezTo>
                    <a:pt x="422" y="459"/>
                    <a:pt x="253" y="178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3448;p44">
              <a:extLst>
                <a:ext uri="{FF2B5EF4-FFF2-40B4-BE49-F238E27FC236}">
                  <a16:creationId xmlns:a16="http://schemas.microsoft.com/office/drawing/2014/main" id="{3BA3F96F-F40F-0582-48DC-6CB929E53408}"/>
                </a:ext>
              </a:extLst>
            </p:cNvPr>
            <p:cNvSpPr/>
            <p:nvPr/>
          </p:nvSpPr>
          <p:spPr>
            <a:xfrm>
              <a:off x="3425514" y="2363833"/>
              <a:ext cx="58370" cy="69734"/>
            </a:xfrm>
            <a:custGeom>
              <a:avLst/>
              <a:gdLst/>
              <a:ahLst/>
              <a:cxnLst/>
              <a:rect l="l" t="t" r="r" b="b"/>
              <a:pathLst>
                <a:path w="565" h="675" extrusionOk="0">
                  <a:moveTo>
                    <a:pt x="564" y="1"/>
                  </a:moveTo>
                  <a:lnTo>
                    <a:pt x="564" y="1"/>
                  </a:lnTo>
                  <a:cubicBezTo>
                    <a:pt x="298" y="127"/>
                    <a:pt x="89" y="372"/>
                    <a:pt x="17" y="653"/>
                  </a:cubicBezTo>
                  <a:lnTo>
                    <a:pt x="1" y="653"/>
                  </a:lnTo>
                  <a:cubicBezTo>
                    <a:pt x="24" y="675"/>
                    <a:pt x="61" y="675"/>
                    <a:pt x="89" y="675"/>
                  </a:cubicBezTo>
                  <a:lnTo>
                    <a:pt x="209" y="675"/>
                  </a:lnTo>
                  <a:cubicBezTo>
                    <a:pt x="230" y="417"/>
                    <a:pt x="363" y="171"/>
                    <a:pt x="56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3449;p44">
              <a:extLst>
                <a:ext uri="{FF2B5EF4-FFF2-40B4-BE49-F238E27FC236}">
                  <a16:creationId xmlns:a16="http://schemas.microsoft.com/office/drawing/2014/main" id="{D9440326-105D-81C9-EA8F-43BCAB9D273B}"/>
                </a:ext>
              </a:extLst>
            </p:cNvPr>
            <p:cNvSpPr/>
            <p:nvPr/>
          </p:nvSpPr>
          <p:spPr>
            <a:xfrm>
              <a:off x="3451651" y="2359288"/>
              <a:ext cx="45250" cy="74487"/>
            </a:xfrm>
            <a:custGeom>
              <a:avLst/>
              <a:gdLst/>
              <a:ahLst/>
              <a:cxnLst/>
              <a:rect l="l" t="t" r="r" b="b"/>
              <a:pathLst>
                <a:path w="438" h="721" extrusionOk="0">
                  <a:moveTo>
                    <a:pt x="438" y="0"/>
                  </a:moveTo>
                  <a:cubicBezTo>
                    <a:pt x="199" y="157"/>
                    <a:pt x="45" y="424"/>
                    <a:pt x="7" y="704"/>
                  </a:cubicBezTo>
                  <a:lnTo>
                    <a:pt x="0" y="704"/>
                  </a:lnTo>
                  <a:cubicBezTo>
                    <a:pt x="12" y="718"/>
                    <a:pt x="29" y="720"/>
                    <a:pt x="47" y="720"/>
                  </a:cubicBezTo>
                  <a:cubicBezTo>
                    <a:pt x="61" y="720"/>
                    <a:pt x="76" y="719"/>
                    <a:pt x="89" y="719"/>
                  </a:cubicBezTo>
                  <a:cubicBezTo>
                    <a:pt x="126" y="712"/>
                    <a:pt x="155" y="704"/>
                    <a:pt x="192" y="697"/>
                  </a:cubicBezTo>
                  <a:cubicBezTo>
                    <a:pt x="178" y="445"/>
                    <a:pt x="267" y="185"/>
                    <a:pt x="4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3450;p44">
              <a:extLst>
                <a:ext uri="{FF2B5EF4-FFF2-40B4-BE49-F238E27FC236}">
                  <a16:creationId xmlns:a16="http://schemas.microsoft.com/office/drawing/2014/main" id="{A6D1EB5D-CF7E-89A5-58F0-86BD75327339}"/>
                </a:ext>
              </a:extLst>
            </p:cNvPr>
            <p:cNvSpPr/>
            <p:nvPr/>
          </p:nvSpPr>
          <p:spPr>
            <a:xfrm>
              <a:off x="3456920" y="2363833"/>
              <a:ext cx="57647" cy="69734"/>
            </a:xfrm>
            <a:custGeom>
              <a:avLst/>
              <a:gdLst/>
              <a:ahLst/>
              <a:cxnLst/>
              <a:rect l="l" t="t" r="r" b="b"/>
              <a:pathLst>
                <a:path w="558" h="675" extrusionOk="0">
                  <a:moveTo>
                    <a:pt x="557" y="1"/>
                  </a:moveTo>
                  <a:lnTo>
                    <a:pt x="557" y="1"/>
                  </a:lnTo>
                  <a:cubicBezTo>
                    <a:pt x="298" y="127"/>
                    <a:pt x="90" y="372"/>
                    <a:pt x="15" y="653"/>
                  </a:cubicBezTo>
                  <a:lnTo>
                    <a:pt x="1" y="653"/>
                  </a:lnTo>
                  <a:cubicBezTo>
                    <a:pt x="24" y="675"/>
                    <a:pt x="59" y="675"/>
                    <a:pt x="90" y="675"/>
                  </a:cubicBezTo>
                  <a:lnTo>
                    <a:pt x="209" y="675"/>
                  </a:lnTo>
                  <a:cubicBezTo>
                    <a:pt x="230" y="417"/>
                    <a:pt x="356" y="171"/>
                    <a:pt x="55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451;p44">
              <a:extLst>
                <a:ext uri="{FF2B5EF4-FFF2-40B4-BE49-F238E27FC236}">
                  <a16:creationId xmlns:a16="http://schemas.microsoft.com/office/drawing/2014/main" id="{B2404E15-3D3F-F51D-F294-4B7B11B58C16}"/>
                </a:ext>
              </a:extLst>
            </p:cNvPr>
            <p:cNvSpPr/>
            <p:nvPr/>
          </p:nvSpPr>
          <p:spPr>
            <a:xfrm>
              <a:off x="3417042" y="2367759"/>
              <a:ext cx="39981" cy="66428"/>
            </a:xfrm>
            <a:custGeom>
              <a:avLst/>
              <a:gdLst/>
              <a:ahLst/>
              <a:cxnLst/>
              <a:rect l="l" t="t" r="r" b="b"/>
              <a:pathLst>
                <a:path w="387" h="643" extrusionOk="0">
                  <a:moveTo>
                    <a:pt x="1" y="0"/>
                  </a:moveTo>
                  <a:cubicBezTo>
                    <a:pt x="134" y="164"/>
                    <a:pt x="223" y="393"/>
                    <a:pt x="239" y="622"/>
                  </a:cubicBezTo>
                  <a:cubicBezTo>
                    <a:pt x="268" y="630"/>
                    <a:pt x="298" y="630"/>
                    <a:pt x="321" y="637"/>
                  </a:cubicBezTo>
                  <a:cubicBezTo>
                    <a:pt x="329" y="640"/>
                    <a:pt x="338" y="642"/>
                    <a:pt x="348" y="642"/>
                  </a:cubicBezTo>
                  <a:cubicBezTo>
                    <a:pt x="363" y="642"/>
                    <a:pt x="378" y="637"/>
                    <a:pt x="387" y="622"/>
                  </a:cubicBezTo>
                  <a:lnTo>
                    <a:pt x="380" y="615"/>
                  </a:lnTo>
                  <a:cubicBezTo>
                    <a:pt x="328" y="363"/>
                    <a:pt x="187" y="133"/>
                    <a:pt x="1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452;p44">
              <a:extLst>
                <a:ext uri="{FF2B5EF4-FFF2-40B4-BE49-F238E27FC236}">
                  <a16:creationId xmlns:a16="http://schemas.microsoft.com/office/drawing/2014/main" id="{093C1A7C-C16B-0A63-22D6-31FB1F05FE79}"/>
                </a:ext>
              </a:extLst>
            </p:cNvPr>
            <p:cNvSpPr/>
            <p:nvPr/>
          </p:nvSpPr>
          <p:spPr>
            <a:xfrm>
              <a:off x="3445556" y="2345444"/>
              <a:ext cx="28410" cy="88330"/>
            </a:xfrm>
            <a:custGeom>
              <a:avLst/>
              <a:gdLst/>
              <a:ahLst/>
              <a:cxnLst/>
              <a:rect l="l" t="t" r="r" b="b"/>
              <a:pathLst>
                <a:path w="275" h="855" extrusionOk="0">
                  <a:moveTo>
                    <a:pt x="274" y="1"/>
                  </a:moveTo>
                  <a:cubicBezTo>
                    <a:pt x="96" y="209"/>
                    <a:pt x="0" y="527"/>
                    <a:pt x="22" y="838"/>
                  </a:cubicBezTo>
                  <a:lnTo>
                    <a:pt x="15" y="846"/>
                  </a:lnTo>
                  <a:cubicBezTo>
                    <a:pt x="27" y="852"/>
                    <a:pt x="39" y="855"/>
                    <a:pt x="51" y="855"/>
                  </a:cubicBezTo>
                  <a:cubicBezTo>
                    <a:pt x="67" y="855"/>
                    <a:pt x="83" y="850"/>
                    <a:pt x="96" y="846"/>
                  </a:cubicBezTo>
                  <a:cubicBezTo>
                    <a:pt x="134" y="831"/>
                    <a:pt x="162" y="817"/>
                    <a:pt x="192" y="801"/>
                  </a:cubicBezTo>
                  <a:cubicBezTo>
                    <a:pt x="134" y="527"/>
                    <a:pt x="162" y="230"/>
                    <a:pt x="274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453;p44">
              <a:extLst>
                <a:ext uri="{FF2B5EF4-FFF2-40B4-BE49-F238E27FC236}">
                  <a16:creationId xmlns:a16="http://schemas.microsoft.com/office/drawing/2014/main" id="{34CBB1DE-491A-DE85-0837-35C3072CE099}"/>
                </a:ext>
              </a:extLst>
            </p:cNvPr>
            <p:cNvSpPr/>
            <p:nvPr/>
          </p:nvSpPr>
          <p:spPr>
            <a:xfrm>
              <a:off x="3397930" y="2385322"/>
              <a:ext cx="29340" cy="48556"/>
            </a:xfrm>
            <a:custGeom>
              <a:avLst/>
              <a:gdLst/>
              <a:ahLst/>
              <a:cxnLst/>
              <a:rect l="l" t="t" r="r" b="b"/>
              <a:pathLst>
                <a:path w="284" h="470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120"/>
                    <a:pt x="172" y="289"/>
                    <a:pt x="179" y="460"/>
                  </a:cubicBezTo>
                  <a:cubicBezTo>
                    <a:pt x="202" y="460"/>
                    <a:pt x="216" y="467"/>
                    <a:pt x="239" y="467"/>
                  </a:cubicBezTo>
                  <a:cubicBezTo>
                    <a:pt x="247" y="467"/>
                    <a:pt x="256" y="469"/>
                    <a:pt x="265" y="469"/>
                  </a:cubicBezTo>
                  <a:cubicBezTo>
                    <a:pt x="272" y="469"/>
                    <a:pt x="279" y="467"/>
                    <a:pt x="284" y="460"/>
                  </a:cubicBezTo>
                  <a:lnTo>
                    <a:pt x="284" y="452"/>
                  </a:lnTo>
                  <a:cubicBezTo>
                    <a:pt x="239" y="268"/>
                    <a:pt x="134" y="97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454;p44">
              <a:extLst>
                <a:ext uri="{FF2B5EF4-FFF2-40B4-BE49-F238E27FC236}">
                  <a16:creationId xmlns:a16="http://schemas.microsoft.com/office/drawing/2014/main" id="{77B6375E-3C43-CA42-C3DC-986452ACAA33}"/>
                </a:ext>
              </a:extLst>
            </p:cNvPr>
            <p:cNvSpPr/>
            <p:nvPr/>
          </p:nvSpPr>
          <p:spPr>
            <a:xfrm>
              <a:off x="3475309" y="2394516"/>
              <a:ext cx="30786" cy="39361"/>
            </a:xfrm>
            <a:custGeom>
              <a:avLst/>
              <a:gdLst/>
              <a:ahLst/>
              <a:cxnLst/>
              <a:rect l="l" t="t" r="r" b="b"/>
              <a:pathLst>
                <a:path w="298" h="381" extrusionOk="0">
                  <a:moveTo>
                    <a:pt x="297" y="1"/>
                  </a:moveTo>
                  <a:cubicBezTo>
                    <a:pt x="164" y="75"/>
                    <a:pt x="59" y="216"/>
                    <a:pt x="8" y="363"/>
                  </a:cubicBezTo>
                  <a:lnTo>
                    <a:pt x="0" y="371"/>
                  </a:lnTo>
                  <a:cubicBezTo>
                    <a:pt x="4" y="378"/>
                    <a:pt x="9" y="380"/>
                    <a:pt x="16" y="380"/>
                  </a:cubicBezTo>
                  <a:cubicBezTo>
                    <a:pt x="24" y="380"/>
                    <a:pt x="34" y="378"/>
                    <a:pt x="45" y="378"/>
                  </a:cubicBezTo>
                  <a:lnTo>
                    <a:pt x="97" y="378"/>
                  </a:lnTo>
                  <a:cubicBezTo>
                    <a:pt x="120" y="237"/>
                    <a:pt x="193" y="97"/>
                    <a:pt x="29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455;p44">
              <a:extLst>
                <a:ext uri="{FF2B5EF4-FFF2-40B4-BE49-F238E27FC236}">
                  <a16:creationId xmlns:a16="http://schemas.microsoft.com/office/drawing/2014/main" id="{2C3A3BE7-652E-C039-45C3-1FEFD12A318F}"/>
                </a:ext>
              </a:extLst>
            </p:cNvPr>
            <p:cNvSpPr/>
            <p:nvPr/>
          </p:nvSpPr>
          <p:spPr>
            <a:xfrm>
              <a:off x="3408778" y="2353916"/>
              <a:ext cx="25311" cy="79859"/>
            </a:xfrm>
            <a:custGeom>
              <a:avLst/>
              <a:gdLst/>
              <a:ahLst/>
              <a:cxnLst/>
              <a:rect l="l" t="t" r="r" b="b"/>
              <a:pathLst>
                <a:path w="245" h="773" extrusionOk="0">
                  <a:moveTo>
                    <a:pt x="1" y="1"/>
                  </a:moveTo>
                  <a:cubicBezTo>
                    <a:pt x="104" y="216"/>
                    <a:pt x="134" y="483"/>
                    <a:pt x="81" y="726"/>
                  </a:cubicBezTo>
                  <a:cubicBezTo>
                    <a:pt x="104" y="742"/>
                    <a:pt x="134" y="749"/>
                    <a:pt x="163" y="764"/>
                  </a:cubicBezTo>
                  <a:cubicBezTo>
                    <a:pt x="176" y="768"/>
                    <a:pt x="192" y="773"/>
                    <a:pt x="205" y="773"/>
                  </a:cubicBezTo>
                  <a:cubicBezTo>
                    <a:pt x="215" y="773"/>
                    <a:pt x="224" y="770"/>
                    <a:pt x="230" y="764"/>
                  </a:cubicBezTo>
                  <a:lnTo>
                    <a:pt x="223" y="756"/>
                  </a:lnTo>
                  <a:cubicBezTo>
                    <a:pt x="244" y="476"/>
                    <a:pt x="163" y="193"/>
                    <a:pt x="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456;p44">
              <a:extLst>
                <a:ext uri="{FF2B5EF4-FFF2-40B4-BE49-F238E27FC236}">
                  <a16:creationId xmlns:a16="http://schemas.microsoft.com/office/drawing/2014/main" id="{F0D2E8DE-AA52-9FC3-16B8-38BDD407BF90}"/>
                </a:ext>
              </a:extLst>
            </p:cNvPr>
            <p:cNvSpPr/>
            <p:nvPr/>
          </p:nvSpPr>
          <p:spPr>
            <a:xfrm>
              <a:off x="3414873" y="2356292"/>
              <a:ext cx="24484" cy="77483"/>
            </a:xfrm>
            <a:custGeom>
              <a:avLst/>
              <a:gdLst/>
              <a:ahLst/>
              <a:cxnLst/>
              <a:rect l="l" t="t" r="r" b="b"/>
              <a:pathLst>
                <a:path w="237" h="750" extrusionOk="0">
                  <a:moveTo>
                    <a:pt x="237" y="1"/>
                  </a:moveTo>
                  <a:lnTo>
                    <a:pt x="237" y="1"/>
                  </a:lnTo>
                  <a:cubicBezTo>
                    <a:pt x="82" y="186"/>
                    <a:pt x="0" y="460"/>
                    <a:pt x="15" y="733"/>
                  </a:cubicBezTo>
                  <a:lnTo>
                    <a:pt x="8" y="741"/>
                  </a:lnTo>
                  <a:cubicBezTo>
                    <a:pt x="17" y="747"/>
                    <a:pt x="28" y="750"/>
                    <a:pt x="38" y="750"/>
                  </a:cubicBezTo>
                  <a:cubicBezTo>
                    <a:pt x="53" y="750"/>
                    <a:pt x="69" y="745"/>
                    <a:pt x="82" y="741"/>
                  </a:cubicBezTo>
                  <a:cubicBezTo>
                    <a:pt x="111" y="726"/>
                    <a:pt x="134" y="719"/>
                    <a:pt x="164" y="703"/>
                  </a:cubicBezTo>
                  <a:cubicBezTo>
                    <a:pt x="111" y="467"/>
                    <a:pt x="141" y="207"/>
                    <a:pt x="237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457;p44">
              <a:extLst>
                <a:ext uri="{FF2B5EF4-FFF2-40B4-BE49-F238E27FC236}">
                  <a16:creationId xmlns:a16="http://schemas.microsoft.com/office/drawing/2014/main" id="{7EA02972-AD9A-0F0E-87C6-0F89675C1842}"/>
                </a:ext>
              </a:extLst>
            </p:cNvPr>
            <p:cNvSpPr/>
            <p:nvPr/>
          </p:nvSpPr>
          <p:spPr>
            <a:xfrm>
              <a:off x="3336771" y="2421996"/>
              <a:ext cx="149283" cy="11571"/>
            </a:xfrm>
            <a:custGeom>
              <a:avLst/>
              <a:gdLst/>
              <a:ahLst/>
              <a:cxnLst/>
              <a:rect l="l" t="t" r="r" b="b"/>
              <a:pathLst>
                <a:path w="1445" h="112" extrusionOk="0">
                  <a:moveTo>
                    <a:pt x="689" y="0"/>
                  </a:moveTo>
                  <a:cubicBezTo>
                    <a:pt x="261" y="0"/>
                    <a:pt x="1" y="112"/>
                    <a:pt x="1" y="112"/>
                  </a:cubicBezTo>
                  <a:lnTo>
                    <a:pt x="1445" y="112"/>
                  </a:lnTo>
                  <a:cubicBezTo>
                    <a:pt x="1158" y="28"/>
                    <a:pt x="902" y="0"/>
                    <a:pt x="68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458;p44">
              <a:extLst>
                <a:ext uri="{FF2B5EF4-FFF2-40B4-BE49-F238E27FC236}">
                  <a16:creationId xmlns:a16="http://schemas.microsoft.com/office/drawing/2014/main" id="{5EA81BA4-40D8-5EED-EE20-95E730CECD0B}"/>
                </a:ext>
              </a:extLst>
            </p:cNvPr>
            <p:cNvSpPr/>
            <p:nvPr/>
          </p:nvSpPr>
          <p:spPr>
            <a:xfrm>
              <a:off x="3663642" y="2337076"/>
              <a:ext cx="59816" cy="98764"/>
            </a:xfrm>
            <a:custGeom>
              <a:avLst/>
              <a:gdLst/>
              <a:ahLst/>
              <a:cxnLst/>
              <a:rect l="l" t="t" r="r" b="b"/>
              <a:pathLst>
                <a:path w="579" h="956" extrusionOk="0">
                  <a:moveTo>
                    <a:pt x="0" y="0"/>
                  </a:moveTo>
                  <a:cubicBezTo>
                    <a:pt x="223" y="253"/>
                    <a:pt x="335" y="594"/>
                    <a:pt x="312" y="919"/>
                  </a:cubicBezTo>
                  <a:cubicBezTo>
                    <a:pt x="363" y="927"/>
                    <a:pt x="408" y="943"/>
                    <a:pt x="459" y="950"/>
                  </a:cubicBezTo>
                  <a:cubicBezTo>
                    <a:pt x="475" y="953"/>
                    <a:pt x="494" y="956"/>
                    <a:pt x="513" y="956"/>
                  </a:cubicBezTo>
                  <a:cubicBezTo>
                    <a:pt x="537" y="956"/>
                    <a:pt x="561" y="951"/>
                    <a:pt x="578" y="934"/>
                  </a:cubicBezTo>
                  <a:lnTo>
                    <a:pt x="564" y="927"/>
                  </a:lnTo>
                  <a:cubicBezTo>
                    <a:pt x="520" y="557"/>
                    <a:pt x="312" y="215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459;p44">
              <a:extLst>
                <a:ext uri="{FF2B5EF4-FFF2-40B4-BE49-F238E27FC236}">
                  <a16:creationId xmlns:a16="http://schemas.microsoft.com/office/drawing/2014/main" id="{5FB0BAC3-4102-BAA0-DCEB-569FB1A719CD}"/>
                </a:ext>
              </a:extLst>
            </p:cNvPr>
            <p:cNvSpPr/>
            <p:nvPr/>
          </p:nvSpPr>
          <p:spPr>
            <a:xfrm>
              <a:off x="3671390" y="2349370"/>
              <a:ext cx="71181" cy="86574"/>
            </a:xfrm>
            <a:custGeom>
              <a:avLst/>
              <a:gdLst/>
              <a:ahLst/>
              <a:cxnLst/>
              <a:rect l="l" t="t" r="r" b="b"/>
              <a:pathLst>
                <a:path w="689" h="838" extrusionOk="0">
                  <a:moveTo>
                    <a:pt x="688" y="0"/>
                  </a:moveTo>
                  <a:lnTo>
                    <a:pt x="688" y="0"/>
                  </a:lnTo>
                  <a:cubicBezTo>
                    <a:pt x="363" y="164"/>
                    <a:pt x="110" y="459"/>
                    <a:pt x="14" y="800"/>
                  </a:cubicBezTo>
                  <a:lnTo>
                    <a:pt x="0" y="808"/>
                  </a:lnTo>
                  <a:cubicBezTo>
                    <a:pt x="28" y="838"/>
                    <a:pt x="73" y="838"/>
                    <a:pt x="110" y="838"/>
                  </a:cubicBezTo>
                  <a:cubicBezTo>
                    <a:pt x="155" y="838"/>
                    <a:pt x="206" y="831"/>
                    <a:pt x="251" y="831"/>
                  </a:cubicBezTo>
                  <a:cubicBezTo>
                    <a:pt x="281" y="512"/>
                    <a:pt x="445" y="208"/>
                    <a:pt x="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460;p44">
              <a:extLst>
                <a:ext uri="{FF2B5EF4-FFF2-40B4-BE49-F238E27FC236}">
                  <a16:creationId xmlns:a16="http://schemas.microsoft.com/office/drawing/2014/main" id="{854D43AE-CDF9-C7B6-02E3-DD53EB66FB0C}"/>
                </a:ext>
              </a:extLst>
            </p:cNvPr>
            <p:cNvSpPr/>
            <p:nvPr/>
          </p:nvSpPr>
          <p:spPr>
            <a:xfrm>
              <a:off x="3702796" y="2343998"/>
              <a:ext cx="55891" cy="91843"/>
            </a:xfrm>
            <a:custGeom>
              <a:avLst/>
              <a:gdLst/>
              <a:ahLst/>
              <a:cxnLst/>
              <a:rect l="l" t="t" r="r" b="b"/>
              <a:pathLst>
                <a:path w="541" h="889" extrusionOk="0">
                  <a:moveTo>
                    <a:pt x="541" y="1"/>
                  </a:moveTo>
                  <a:cubicBezTo>
                    <a:pt x="251" y="193"/>
                    <a:pt x="59" y="520"/>
                    <a:pt x="14" y="860"/>
                  </a:cubicBezTo>
                  <a:lnTo>
                    <a:pt x="0" y="867"/>
                  </a:lnTo>
                  <a:cubicBezTo>
                    <a:pt x="16" y="884"/>
                    <a:pt x="37" y="889"/>
                    <a:pt x="59" y="889"/>
                  </a:cubicBezTo>
                  <a:cubicBezTo>
                    <a:pt x="76" y="889"/>
                    <a:pt x="94" y="886"/>
                    <a:pt x="110" y="883"/>
                  </a:cubicBezTo>
                  <a:cubicBezTo>
                    <a:pt x="155" y="876"/>
                    <a:pt x="199" y="867"/>
                    <a:pt x="244" y="860"/>
                  </a:cubicBezTo>
                  <a:cubicBezTo>
                    <a:pt x="230" y="548"/>
                    <a:pt x="333" y="230"/>
                    <a:pt x="54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461;p44">
              <a:extLst>
                <a:ext uri="{FF2B5EF4-FFF2-40B4-BE49-F238E27FC236}">
                  <a16:creationId xmlns:a16="http://schemas.microsoft.com/office/drawing/2014/main" id="{2D6C2CE2-C3B9-94A5-24D1-F888C1A2A85E}"/>
                </a:ext>
              </a:extLst>
            </p:cNvPr>
            <p:cNvSpPr/>
            <p:nvPr/>
          </p:nvSpPr>
          <p:spPr>
            <a:xfrm>
              <a:off x="3709511" y="2349370"/>
              <a:ext cx="71387" cy="86574"/>
            </a:xfrm>
            <a:custGeom>
              <a:avLst/>
              <a:gdLst/>
              <a:ahLst/>
              <a:cxnLst/>
              <a:rect l="l" t="t" r="r" b="b"/>
              <a:pathLst>
                <a:path w="691" h="838" extrusionOk="0">
                  <a:moveTo>
                    <a:pt x="691" y="0"/>
                  </a:moveTo>
                  <a:lnTo>
                    <a:pt x="691" y="0"/>
                  </a:lnTo>
                  <a:cubicBezTo>
                    <a:pt x="364" y="164"/>
                    <a:pt x="113" y="459"/>
                    <a:pt x="15" y="800"/>
                  </a:cubicBezTo>
                  <a:lnTo>
                    <a:pt x="1" y="808"/>
                  </a:lnTo>
                  <a:cubicBezTo>
                    <a:pt x="31" y="838"/>
                    <a:pt x="76" y="838"/>
                    <a:pt x="113" y="838"/>
                  </a:cubicBezTo>
                  <a:cubicBezTo>
                    <a:pt x="165" y="838"/>
                    <a:pt x="209" y="831"/>
                    <a:pt x="253" y="831"/>
                  </a:cubicBezTo>
                  <a:cubicBezTo>
                    <a:pt x="282" y="512"/>
                    <a:pt x="446" y="208"/>
                    <a:pt x="69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462;p44">
              <a:extLst>
                <a:ext uri="{FF2B5EF4-FFF2-40B4-BE49-F238E27FC236}">
                  <a16:creationId xmlns:a16="http://schemas.microsoft.com/office/drawing/2014/main" id="{0678A503-E76A-0D78-9058-1BFC4267C853}"/>
                </a:ext>
              </a:extLst>
            </p:cNvPr>
            <p:cNvSpPr/>
            <p:nvPr/>
          </p:nvSpPr>
          <p:spPr>
            <a:xfrm>
              <a:off x="3660543" y="2354639"/>
              <a:ext cx="49072" cy="80995"/>
            </a:xfrm>
            <a:custGeom>
              <a:avLst/>
              <a:gdLst/>
              <a:ahLst/>
              <a:cxnLst/>
              <a:rect l="l" t="t" r="r" b="b"/>
              <a:pathLst>
                <a:path w="475" h="784" extrusionOk="0">
                  <a:moveTo>
                    <a:pt x="0" y="1"/>
                  </a:moveTo>
                  <a:lnTo>
                    <a:pt x="0" y="1"/>
                  </a:lnTo>
                  <a:cubicBezTo>
                    <a:pt x="171" y="202"/>
                    <a:pt x="283" y="483"/>
                    <a:pt x="297" y="764"/>
                  </a:cubicBezTo>
                  <a:cubicBezTo>
                    <a:pt x="334" y="773"/>
                    <a:pt x="365" y="780"/>
                    <a:pt x="393" y="780"/>
                  </a:cubicBezTo>
                  <a:cubicBezTo>
                    <a:pt x="404" y="782"/>
                    <a:pt x="416" y="784"/>
                    <a:pt x="427" y="784"/>
                  </a:cubicBezTo>
                  <a:cubicBezTo>
                    <a:pt x="447" y="784"/>
                    <a:pt x="466" y="779"/>
                    <a:pt x="475" y="764"/>
                  </a:cubicBezTo>
                  <a:lnTo>
                    <a:pt x="468" y="757"/>
                  </a:lnTo>
                  <a:cubicBezTo>
                    <a:pt x="400" y="445"/>
                    <a:pt x="231" y="16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463;p44">
              <a:extLst>
                <a:ext uri="{FF2B5EF4-FFF2-40B4-BE49-F238E27FC236}">
                  <a16:creationId xmlns:a16="http://schemas.microsoft.com/office/drawing/2014/main" id="{E54BAB0C-22DC-5E9A-A925-B904AEB33C40}"/>
                </a:ext>
              </a:extLst>
            </p:cNvPr>
            <p:cNvSpPr/>
            <p:nvPr/>
          </p:nvSpPr>
          <p:spPr>
            <a:xfrm>
              <a:off x="3695771" y="2327159"/>
              <a:ext cx="35332" cy="108476"/>
            </a:xfrm>
            <a:custGeom>
              <a:avLst/>
              <a:gdLst/>
              <a:ahLst/>
              <a:cxnLst/>
              <a:rect l="l" t="t" r="r" b="b"/>
              <a:pathLst>
                <a:path w="342" h="1050" extrusionOk="0">
                  <a:moveTo>
                    <a:pt x="342" y="0"/>
                  </a:moveTo>
                  <a:lnTo>
                    <a:pt x="342" y="0"/>
                  </a:lnTo>
                  <a:cubicBezTo>
                    <a:pt x="120" y="260"/>
                    <a:pt x="1" y="646"/>
                    <a:pt x="31" y="1030"/>
                  </a:cubicBezTo>
                  <a:lnTo>
                    <a:pt x="24" y="1039"/>
                  </a:lnTo>
                  <a:cubicBezTo>
                    <a:pt x="35" y="1047"/>
                    <a:pt x="47" y="1050"/>
                    <a:pt x="60" y="1050"/>
                  </a:cubicBezTo>
                  <a:cubicBezTo>
                    <a:pt x="80" y="1050"/>
                    <a:pt x="101" y="1043"/>
                    <a:pt x="120" y="1039"/>
                  </a:cubicBezTo>
                  <a:cubicBezTo>
                    <a:pt x="164" y="1023"/>
                    <a:pt x="201" y="1001"/>
                    <a:pt x="237" y="985"/>
                  </a:cubicBezTo>
                  <a:cubicBezTo>
                    <a:pt x="164" y="653"/>
                    <a:pt x="201" y="290"/>
                    <a:pt x="34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464;p44">
              <a:extLst>
                <a:ext uri="{FF2B5EF4-FFF2-40B4-BE49-F238E27FC236}">
                  <a16:creationId xmlns:a16="http://schemas.microsoft.com/office/drawing/2014/main" id="{F27B6E1E-924A-9FD0-D207-02B38581319C}"/>
                </a:ext>
              </a:extLst>
            </p:cNvPr>
            <p:cNvSpPr/>
            <p:nvPr/>
          </p:nvSpPr>
          <p:spPr>
            <a:xfrm>
              <a:off x="3637505" y="2376127"/>
              <a:ext cx="36158" cy="59816"/>
            </a:xfrm>
            <a:custGeom>
              <a:avLst/>
              <a:gdLst/>
              <a:ahLst/>
              <a:cxnLst/>
              <a:rect l="l" t="t" r="r" b="b"/>
              <a:pathLst>
                <a:path w="350" h="579" extrusionOk="0">
                  <a:moveTo>
                    <a:pt x="1" y="1"/>
                  </a:moveTo>
                  <a:cubicBezTo>
                    <a:pt x="127" y="148"/>
                    <a:pt x="209" y="357"/>
                    <a:pt x="216" y="565"/>
                  </a:cubicBezTo>
                  <a:cubicBezTo>
                    <a:pt x="246" y="572"/>
                    <a:pt x="268" y="572"/>
                    <a:pt x="291" y="579"/>
                  </a:cubicBezTo>
                  <a:cubicBezTo>
                    <a:pt x="312" y="579"/>
                    <a:pt x="335" y="579"/>
                    <a:pt x="349" y="565"/>
                  </a:cubicBezTo>
                  <a:lnTo>
                    <a:pt x="342" y="556"/>
                  </a:lnTo>
                  <a:cubicBezTo>
                    <a:pt x="298" y="326"/>
                    <a:pt x="164" y="120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465;p44">
              <a:extLst>
                <a:ext uri="{FF2B5EF4-FFF2-40B4-BE49-F238E27FC236}">
                  <a16:creationId xmlns:a16="http://schemas.microsoft.com/office/drawing/2014/main" id="{D7A21CF7-2826-8A48-2649-C099319F1424}"/>
                </a:ext>
              </a:extLst>
            </p:cNvPr>
            <p:cNvSpPr/>
            <p:nvPr/>
          </p:nvSpPr>
          <p:spPr>
            <a:xfrm>
              <a:off x="3732549" y="2387595"/>
              <a:ext cx="37502" cy="48349"/>
            </a:xfrm>
            <a:custGeom>
              <a:avLst/>
              <a:gdLst/>
              <a:ahLst/>
              <a:cxnLst/>
              <a:rect l="l" t="t" r="r" b="b"/>
              <a:pathLst>
                <a:path w="363" h="468" extrusionOk="0">
                  <a:moveTo>
                    <a:pt x="363" y="0"/>
                  </a:moveTo>
                  <a:cubicBezTo>
                    <a:pt x="201" y="89"/>
                    <a:pt x="68" y="260"/>
                    <a:pt x="7" y="454"/>
                  </a:cubicBezTo>
                  <a:lnTo>
                    <a:pt x="0" y="454"/>
                  </a:lnTo>
                  <a:cubicBezTo>
                    <a:pt x="7" y="468"/>
                    <a:pt x="30" y="468"/>
                    <a:pt x="52" y="468"/>
                  </a:cubicBezTo>
                  <a:cubicBezTo>
                    <a:pt x="75" y="461"/>
                    <a:pt x="89" y="461"/>
                    <a:pt x="112" y="461"/>
                  </a:cubicBezTo>
                  <a:cubicBezTo>
                    <a:pt x="141" y="290"/>
                    <a:pt x="237" y="119"/>
                    <a:pt x="3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466;p44">
              <a:extLst>
                <a:ext uri="{FF2B5EF4-FFF2-40B4-BE49-F238E27FC236}">
                  <a16:creationId xmlns:a16="http://schemas.microsoft.com/office/drawing/2014/main" id="{FF051642-2B4D-4CE8-DB0E-D5890D7388D1}"/>
                </a:ext>
              </a:extLst>
            </p:cNvPr>
            <p:cNvSpPr/>
            <p:nvPr/>
          </p:nvSpPr>
          <p:spPr>
            <a:xfrm>
              <a:off x="3650625" y="2337076"/>
              <a:ext cx="30786" cy="98558"/>
            </a:xfrm>
            <a:custGeom>
              <a:avLst/>
              <a:gdLst/>
              <a:ahLst/>
              <a:cxnLst/>
              <a:rect l="l" t="t" r="r" b="b"/>
              <a:pathLst>
                <a:path w="298" h="954" extrusionOk="0">
                  <a:moveTo>
                    <a:pt x="0" y="0"/>
                  </a:moveTo>
                  <a:lnTo>
                    <a:pt x="0" y="0"/>
                  </a:lnTo>
                  <a:cubicBezTo>
                    <a:pt x="126" y="267"/>
                    <a:pt x="164" y="594"/>
                    <a:pt x="96" y="898"/>
                  </a:cubicBezTo>
                  <a:cubicBezTo>
                    <a:pt x="126" y="912"/>
                    <a:pt x="164" y="927"/>
                    <a:pt x="201" y="943"/>
                  </a:cubicBezTo>
                  <a:cubicBezTo>
                    <a:pt x="214" y="947"/>
                    <a:pt x="233" y="954"/>
                    <a:pt x="252" y="954"/>
                  </a:cubicBezTo>
                  <a:cubicBezTo>
                    <a:pt x="265" y="954"/>
                    <a:pt x="278" y="951"/>
                    <a:pt x="290" y="943"/>
                  </a:cubicBezTo>
                  <a:lnTo>
                    <a:pt x="274" y="934"/>
                  </a:lnTo>
                  <a:cubicBezTo>
                    <a:pt x="297" y="587"/>
                    <a:pt x="201" y="238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467;p44">
              <a:extLst>
                <a:ext uri="{FF2B5EF4-FFF2-40B4-BE49-F238E27FC236}">
                  <a16:creationId xmlns:a16="http://schemas.microsoft.com/office/drawing/2014/main" id="{10BBB8C9-2067-57D4-131D-C73D52B14C82}"/>
                </a:ext>
              </a:extLst>
            </p:cNvPr>
            <p:cNvSpPr/>
            <p:nvPr/>
          </p:nvSpPr>
          <p:spPr>
            <a:xfrm>
              <a:off x="3657547" y="2340176"/>
              <a:ext cx="30580" cy="95768"/>
            </a:xfrm>
            <a:custGeom>
              <a:avLst/>
              <a:gdLst/>
              <a:ahLst/>
              <a:cxnLst/>
              <a:rect l="l" t="t" r="r" b="b"/>
              <a:pathLst>
                <a:path w="296" h="92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104" y="230"/>
                    <a:pt x="1" y="571"/>
                    <a:pt x="29" y="904"/>
                  </a:cubicBezTo>
                  <a:lnTo>
                    <a:pt x="15" y="913"/>
                  </a:lnTo>
                  <a:cubicBezTo>
                    <a:pt x="29" y="922"/>
                    <a:pt x="44" y="926"/>
                    <a:pt x="58" y="926"/>
                  </a:cubicBezTo>
                  <a:cubicBezTo>
                    <a:pt x="76" y="926"/>
                    <a:pt x="92" y="920"/>
                    <a:pt x="104" y="913"/>
                  </a:cubicBezTo>
                  <a:cubicBezTo>
                    <a:pt x="141" y="897"/>
                    <a:pt x="171" y="882"/>
                    <a:pt x="207" y="868"/>
                  </a:cubicBezTo>
                  <a:cubicBezTo>
                    <a:pt x="141" y="571"/>
                    <a:pt x="178" y="253"/>
                    <a:pt x="29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468;p44">
              <a:extLst>
                <a:ext uri="{FF2B5EF4-FFF2-40B4-BE49-F238E27FC236}">
                  <a16:creationId xmlns:a16="http://schemas.microsoft.com/office/drawing/2014/main" id="{52B70C8D-3A86-AFDE-84BE-66C2E08D7687}"/>
                </a:ext>
              </a:extLst>
            </p:cNvPr>
            <p:cNvSpPr/>
            <p:nvPr/>
          </p:nvSpPr>
          <p:spPr>
            <a:xfrm>
              <a:off x="3738541" y="2357015"/>
              <a:ext cx="48452" cy="80478"/>
            </a:xfrm>
            <a:custGeom>
              <a:avLst/>
              <a:gdLst/>
              <a:ahLst/>
              <a:cxnLst/>
              <a:rect l="l" t="t" r="r" b="b"/>
              <a:pathLst>
                <a:path w="469" h="779" extrusionOk="0">
                  <a:moveTo>
                    <a:pt x="1" y="1"/>
                  </a:moveTo>
                  <a:cubicBezTo>
                    <a:pt x="179" y="207"/>
                    <a:pt x="268" y="483"/>
                    <a:pt x="253" y="750"/>
                  </a:cubicBezTo>
                  <a:cubicBezTo>
                    <a:pt x="291" y="757"/>
                    <a:pt x="335" y="764"/>
                    <a:pt x="373" y="771"/>
                  </a:cubicBezTo>
                  <a:cubicBezTo>
                    <a:pt x="387" y="775"/>
                    <a:pt x="403" y="778"/>
                    <a:pt x="420" y="778"/>
                  </a:cubicBezTo>
                  <a:cubicBezTo>
                    <a:pt x="437" y="778"/>
                    <a:pt x="453" y="775"/>
                    <a:pt x="469" y="764"/>
                  </a:cubicBezTo>
                  <a:lnTo>
                    <a:pt x="454" y="757"/>
                  </a:lnTo>
                  <a:cubicBezTo>
                    <a:pt x="417" y="460"/>
                    <a:pt x="246" y="172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469;p44">
              <a:extLst>
                <a:ext uri="{FF2B5EF4-FFF2-40B4-BE49-F238E27FC236}">
                  <a16:creationId xmlns:a16="http://schemas.microsoft.com/office/drawing/2014/main" id="{75493FAC-9A58-418B-8285-1D976AD9910A}"/>
                </a:ext>
              </a:extLst>
            </p:cNvPr>
            <p:cNvSpPr/>
            <p:nvPr/>
          </p:nvSpPr>
          <p:spPr>
            <a:xfrm>
              <a:off x="3744843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lnTo>
                    <a:pt x="555" y="1"/>
                  </a:lnTo>
                  <a:cubicBezTo>
                    <a:pt x="296" y="134"/>
                    <a:pt x="89" y="371"/>
                    <a:pt x="15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7" y="682"/>
                    <a:pt x="162" y="682"/>
                    <a:pt x="200" y="675"/>
                  </a:cubicBezTo>
                  <a:cubicBezTo>
                    <a:pt x="230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470;p44">
              <a:extLst>
                <a:ext uri="{FF2B5EF4-FFF2-40B4-BE49-F238E27FC236}">
                  <a16:creationId xmlns:a16="http://schemas.microsoft.com/office/drawing/2014/main" id="{F18A73C1-91ED-6111-E4F0-8906B1AEB66D}"/>
                </a:ext>
              </a:extLst>
            </p:cNvPr>
            <p:cNvSpPr/>
            <p:nvPr/>
          </p:nvSpPr>
          <p:spPr>
            <a:xfrm>
              <a:off x="3769947" y="2362387"/>
              <a:ext cx="45353" cy="75106"/>
            </a:xfrm>
            <a:custGeom>
              <a:avLst/>
              <a:gdLst/>
              <a:ahLst/>
              <a:cxnLst/>
              <a:rect l="l" t="t" r="r" b="b"/>
              <a:pathLst>
                <a:path w="439" h="727" extrusionOk="0">
                  <a:moveTo>
                    <a:pt x="438" y="0"/>
                  </a:moveTo>
                  <a:cubicBezTo>
                    <a:pt x="209" y="164"/>
                    <a:pt x="45" y="422"/>
                    <a:pt x="17" y="705"/>
                  </a:cubicBezTo>
                  <a:lnTo>
                    <a:pt x="1" y="712"/>
                  </a:lnTo>
                  <a:cubicBezTo>
                    <a:pt x="13" y="723"/>
                    <a:pt x="28" y="726"/>
                    <a:pt x="43" y="726"/>
                  </a:cubicBezTo>
                  <a:cubicBezTo>
                    <a:pt x="59" y="726"/>
                    <a:pt x="76" y="723"/>
                    <a:pt x="90" y="719"/>
                  </a:cubicBezTo>
                  <a:cubicBezTo>
                    <a:pt x="127" y="712"/>
                    <a:pt x="165" y="705"/>
                    <a:pt x="202" y="698"/>
                  </a:cubicBezTo>
                  <a:cubicBezTo>
                    <a:pt x="186" y="452"/>
                    <a:pt x="275" y="193"/>
                    <a:pt x="43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471;p44">
              <a:extLst>
                <a:ext uri="{FF2B5EF4-FFF2-40B4-BE49-F238E27FC236}">
                  <a16:creationId xmlns:a16="http://schemas.microsoft.com/office/drawing/2014/main" id="{50AAE534-B5F2-81D4-BADB-64D2CD868C43}"/>
                </a:ext>
              </a:extLst>
            </p:cNvPr>
            <p:cNvSpPr/>
            <p:nvPr/>
          </p:nvSpPr>
          <p:spPr>
            <a:xfrm>
              <a:off x="3776249" y="2366933"/>
              <a:ext cx="57440" cy="70561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555" y="1"/>
                  </a:moveTo>
                  <a:cubicBezTo>
                    <a:pt x="289" y="134"/>
                    <a:pt x="89" y="371"/>
                    <a:pt x="8" y="654"/>
                  </a:cubicBezTo>
                  <a:lnTo>
                    <a:pt x="0" y="661"/>
                  </a:lnTo>
                  <a:cubicBezTo>
                    <a:pt x="22" y="682"/>
                    <a:pt x="59" y="682"/>
                    <a:pt x="89" y="682"/>
                  </a:cubicBezTo>
                  <a:cubicBezTo>
                    <a:pt x="125" y="682"/>
                    <a:pt x="162" y="682"/>
                    <a:pt x="200" y="675"/>
                  </a:cubicBezTo>
                  <a:cubicBezTo>
                    <a:pt x="223" y="422"/>
                    <a:pt x="356" y="172"/>
                    <a:pt x="55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472;p44">
              <a:extLst>
                <a:ext uri="{FF2B5EF4-FFF2-40B4-BE49-F238E27FC236}">
                  <a16:creationId xmlns:a16="http://schemas.microsoft.com/office/drawing/2014/main" id="{3DF3FEEC-AE67-7A17-859F-FC1C4EFE8565}"/>
                </a:ext>
              </a:extLst>
            </p:cNvPr>
            <p:cNvSpPr/>
            <p:nvPr/>
          </p:nvSpPr>
          <p:spPr>
            <a:xfrm>
              <a:off x="3735649" y="2371582"/>
              <a:ext cx="39774" cy="65912"/>
            </a:xfrm>
            <a:custGeom>
              <a:avLst/>
              <a:gdLst/>
              <a:ahLst/>
              <a:cxnLst/>
              <a:rect l="l" t="t" r="r" b="b"/>
              <a:pathLst>
                <a:path w="385" h="638" extrusionOk="0">
                  <a:moveTo>
                    <a:pt x="0" y="0"/>
                  </a:moveTo>
                  <a:cubicBezTo>
                    <a:pt x="141" y="164"/>
                    <a:pt x="230" y="393"/>
                    <a:pt x="244" y="623"/>
                  </a:cubicBezTo>
                  <a:cubicBezTo>
                    <a:pt x="274" y="630"/>
                    <a:pt x="296" y="630"/>
                    <a:pt x="326" y="637"/>
                  </a:cubicBezTo>
                  <a:cubicBezTo>
                    <a:pt x="349" y="637"/>
                    <a:pt x="370" y="637"/>
                    <a:pt x="385" y="623"/>
                  </a:cubicBezTo>
                  <a:lnTo>
                    <a:pt x="377" y="616"/>
                  </a:lnTo>
                  <a:cubicBezTo>
                    <a:pt x="326" y="363"/>
                    <a:pt x="185" y="134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473;p44">
              <a:extLst>
                <a:ext uri="{FF2B5EF4-FFF2-40B4-BE49-F238E27FC236}">
                  <a16:creationId xmlns:a16="http://schemas.microsoft.com/office/drawing/2014/main" id="{E78B21AA-EBD6-A64F-31DE-4F87FE757225}"/>
                </a:ext>
              </a:extLst>
            </p:cNvPr>
            <p:cNvSpPr/>
            <p:nvPr/>
          </p:nvSpPr>
          <p:spPr>
            <a:xfrm>
              <a:off x="3764679" y="2348647"/>
              <a:ext cx="28410" cy="88847"/>
            </a:xfrm>
            <a:custGeom>
              <a:avLst/>
              <a:gdLst/>
              <a:ahLst/>
              <a:cxnLst/>
              <a:rect l="l" t="t" r="r" b="b"/>
              <a:pathLst>
                <a:path w="275" h="860" extrusionOk="0">
                  <a:moveTo>
                    <a:pt x="274" y="0"/>
                  </a:moveTo>
                  <a:lnTo>
                    <a:pt x="274" y="0"/>
                  </a:lnTo>
                  <a:cubicBezTo>
                    <a:pt x="96" y="215"/>
                    <a:pt x="0" y="527"/>
                    <a:pt x="24" y="838"/>
                  </a:cubicBezTo>
                  <a:lnTo>
                    <a:pt x="15" y="852"/>
                  </a:lnTo>
                  <a:cubicBezTo>
                    <a:pt x="23" y="857"/>
                    <a:pt x="34" y="860"/>
                    <a:pt x="46" y="860"/>
                  </a:cubicBezTo>
                  <a:cubicBezTo>
                    <a:pt x="64" y="860"/>
                    <a:pt x="83" y="854"/>
                    <a:pt x="96" y="845"/>
                  </a:cubicBezTo>
                  <a:cubicBezTo>
                    <a:pt x="127" y="831"/>
                    <a:pt x="157" y="822"/>
                    <a:pt x="192" y="807"/>
                  </a:cubicBezTo>
                  <a:cubicBezTo>
                    <a:pt x="127" y="534"/>
                    <a:pt x="164" y="237"/>
                    <a:pt x="27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474;p44">
              <a:extLst>
                <a:ext uri="{FF2B5EF4-FFF2-40B4-BE49-F238E27FC236}">
                  <a16:creationId xmlns:a16="http://schemas.microsoft.com/office/drawing/2014/main" id="{E697A9AD-CE7C-1551-49F2-886EE0BFEC47}"/>
                </a:ext>
              </a:extLst>
            </p:cNvPr>
            <p:cNvSpPr/>
            <p:nvPr/>
          </p:nvSpPr>
          <p:spPr>
            <a:xfrm>
              <a:off x="3717260" y="2388524"/>
              <a:ext cx="29133" cy="48969"/>
            </a:xfrm>
            <a:custGeom>
              <a:avLst/>
              <a:gdLst/>
              <a:ahLst/>
              <a:cxnLst/>
              <a:rect l="l" t="t" r="r" b="b"/>
              <a:pathLst>
                <a:path w="282" h="474" extrusionOk="0">
                  <a:moveTo>
                    <a:pt x="1" y="0"/>
                  </a:moveTo>
                  <a:lnTo>
                    <a:pt x="1" y="0"/>
                  </a:lnTo>
                  <a:cubicBezTo>
                    <a:pt x="104" y="125"/>
                    <a:pt x="162" y="295"/>
                    <a:pt x="178" y="459"/>
                  </a:cubicBezTo>
                  <a:cubicBezTo>
                    <a:pt x="193" y="466"/>
                    <a:pt x="216" y="466"/>
                    <a:pt x="237" y="473"/>
                  </a:cubicBezTo>
                  <a:cubicBezTo>
                    <a:pt x="251" y="473"/>
                    <a:pt x="274" y="473"/>
                    <a:pt x="282" y="459"/>
                  </a:cubicBezTo>
                  <a:lnTo>
                    <a:pt x="274" y="459"/>
                  </a:lnTo>
                  <a:cubicBezTo>
                    <a:pt x="237" y="274"/>
                    <a:pt x="134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475;p44">
              <a:extLst>
                <a:ext uri="{FF2B5EF4-FFF2-40B4-BE49-F238E27FC236}">
                  <a16:creationId xmlns:a16="http://schemas.microsoft.com/office/drawing/2014/main" id="{3FC19DEC-0351-D345-64B3-C91DF8EC3B84}"/>
                </a:ext>
              </a:extLst>
            </p:cNvPr>
            <p:cNvSpPr/>
            <p:nvPr/>
          </p:nvSpPr>
          <p:spPr>
            <a:xfrm>
              <a:off x="3794638" y="2398442"/>
              <a:ext cx="29857" cy="39051"/>
            </a:xfrm>
            <a:custGeom>
              <a:avLst/>
              <a:gdLst/>
              <a:ahLst/>
              <a:cxnLst/>
              <a:rect l="l" t="t" r="r" b="b"/>
              <a:pathLst>
                <a:path w="289" h="378" extrusionOk="0">
                  <a:moveTo>
                    <a:pt x="288" y="0"/>
                  </a:moveTo>
                  <a:cubicBezTo>
                    <a:pt x="162" y="73"/>
                    <a:pt x="52" y="206"/>
                    <a:pt x="0" y="363"/>
                  </a:cubicBezTo>
                  <a:cubicBezTo>
                    <a:pt x="7" y="377"/>
                    <a:pt x="22" y="377"/>
                    <a:pt x="36" y="377"/>
                  </a:cubicBezTo>
                  <a:cubicBezTo>
                    <a:pt x="59" y="377"/>
                    <a:pt x="73" y="370"/>
                    <a:pt x="89" y="370"/>
                  </a:cubicBezTo>
                  <a:cubicBezTo>
                    <a:pt x="118" y="229"/>
                    <a:pt x="192" y="96"/>
                    <a:pt x="2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476;p44">
              <a:extLst>
                <a:ext uri="{FF2B5EF4-FFF2-40B4-BE49-F238E27FC236}">
                  <a16:creationId xmlns:a16="http://schemas.microsoft.com/office/drawing/2014/main" id="{BC049051-2688-BBA9-83ED-978D4FB55021}"/>
                </a:ext>
              </a:extLst>
            </p:cNvPr>
            <p:cNvSpPr/>
            <p:nvPr/>
          </p:nvSpPr>
          <p:spPr>
            <a:xfrm>
              <a:off x="3727900" y="2357015"/>
              <a:ext cx="25518" cy="80478"/>
            </a:xfrm>
            <a:custGeom>
              <a:avLst/>
              <a:gdLst/>
              <a:ahLst/>
              <a:cxnLst/>
              <a:rect l="l" t="t" r="r" b="b"/>
              <a:pathLst>
                <a:path w="247" h="779" extrusionOk="0">
                  <a:moveTo>
                    <a:pt x="1" y="1"/>
                  </a:moveTo>
                  <a:lnTo>
                    <a:pt x="1" y="1"/>
                  </a:lnTo>
                  <a:cubicBezTo>
                    <a:pt x="104" y="216"/>
                    <a:pt x="127" y="483"/>
                    <a:pt x="75" y="734"/>
                  </a:cubicBezTo>
                  <a:cubicBezTo>
                    <a:pt x="104" y="741"/>
                    <a:pt x="134" y="757"/>
                    <a:pt x="157" y="764"/>
                  </a:cubicBezTo>
                  <a:cubicBezTo>
                    <a:pt x="170" y="773"/>
                    <a:pt x="187" y="779"/>
                    <a:pt x="203" y="779"/>
                  </a:cubicBezTo>
                  <a:cubicBezTo>
                    <a:pt x="213" y="779"/>
                    <a:pt x="222" y="776"/>
                    <a:pt x="230" y="771"/>
                  </a:cubicBezTo>
                  <a:lnTo>
                    <a:pt x="223" y="764"/>
                  </a:lnTo>
                  <a:cubicBezTo>
                    <a:pt x="246" y="483"/>
                    <a:pt x="157" y="19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477;p44">
              <a:extLst>
                <a:ext uri="{FF2B5EF4-FFF2-40B4-BE49-F238E27FC236}">
                  <a16:creationId xmlns:a16="http://schemas.microsoft.com/office/drawing/2014/main" id="{675A777F-7EC0-14E7-0F9D-671F8310E4D3}"/>
                </a:ext>
              </a:extLst>
            </p:cNvPr>
            <p:cNvSpPr/>
            <p:nvPr/>
          </p:nvSpPr>
          <p:spPr>
            <a:xfrm>
              <a:off x="3733272" y="2359288"/>
              <a:ext cx="25414" cy="78206"/>
            </a:xfrm>
            <a:custGeom>
              <a:avLst/>
              <a:gdLst/>
              <a:ahLst/>
              <a:cxnLst/>
              <a:rect l="l" t="t" r="r" b="b"/>
              <a:pathLst>
                <a:path w="246" h="757" extrusionOk="0">
                  <a:moveTo>
                    <a:pt x="246" y="0"/>
                  </a:moveTo>
                  <a:lnTo>
                    <a:pt x="246" y="0"/>
                  </a:lnTo>
                  <a:cubicBezTo>
                    <a:pt x="82" y="194"/>
                    <a:pt x="0" y="468"/>
                    <a:pt x="23" y="742"/>
                  </a:cubicBezTo>
                  <a:lnTo>
                    <a:pt x="16" y="749"/>
                  </a:lnTo>
                  <a:cubicBezTo>
                    <a:pt x="24" y="754"/>
                    <a:pt x="34" y="757"/>
                    <a:pt x="44" y="757"/>
                  </a:cubicBezTo>
                  <a:cubicBezTo>
                    <a:pt x="59" y="757"/>
                    <a:pt x="76" y="751"/>
                    <a:pt x="89" y="742"/>
                  </a:cubicBezTo>
                  <a:cubicBezTo>
                    <a:pt x="112" y="735"/>
                    <a:pt x="141" y="719"/>
                    <a:pt x="171" y="712"/>
                  </a:cubicBezTo>
                  <a:cubicBezTo>
                    <a:pt x="119" y="468"/>
                    <a:pt x="141" y="208"/>
                    <a:pt x="24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478;p44">
              <a:extLst>
                <a:ext uri="{FF2B5EF4-FFF2-40B4-BE49-F238E27FC236}">
                  <a16:creationId xmlns:a16="http://schemas.microsoft.com/office/drawing/2014/main" id="{3B099DBC-0E5F-4693-3A8B-6C401ED477DC}"/>
                </a:ext>
              </a:extLst>
            </p:cNvPr>
            <p:cNvSpPr/>
            <p:nvPr/>
          </p:nvSpPr>
          <p:spPr>
            <a:xfrm>
              <a:off x="3655894" y="2425406"/>
              <a:ext cx="149490" cy="12087"/>
            </a:xfrm>
            <a:custGeom>
              <a:avLst/>
              <a:gdLst/>
              <a:ahLst/>
              <a:cxnLst/>
              <a:rect l="l" t="t" r="r" b="b"/>
              <a:pathLst>
                <a:path w="1447" h="117" extrusionOk="0">
                  <a:moveTo>
                    <a:pt x="690" y="1"/>
                  </a:moveTo>
                  <a:cubicBezTo>
                    <a:pt x="261" y="1"/>
                    <a:pt x="1" y="116"/>
                    <a:pt x="1" y="116"/>
                  </a:cubicBezTo>
                  <a:lnTo>
                    <a:pt x="1446" y="116"/>
                  </a:lnTo>
                  <a:cubicBezTo>
                    <a:pt x="1160" y="30"/>
                    <a:pt x="904" y="1"/>
                    <a:pt x="69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479;p44">
              <a:extLst>
                <a:ext uri="{FF2B5EF4-FFF2-40B4-BE49-F238E27FC236}">
                  <a16:creationId xmlns:a16="http://schemas.microsoft.com/office/drawing/2014/main" id="{ED943534-BF5D-F7CE-938E-A7800A682176}"/>
                </a:ext>
              </a:extLst>
            </p:cNvPr>
            <p:cNvSpPr/>
            <p:nvPr/>
          </p:nvSpPr>
          <p:spPr>
            <a:xfrm>
              <a:off x="3976669" y="2225296"/>
              <a:ext cx="37605" cy="62709"/>
            </a:xfrm>
            <a:custGeom>
              <a:avLst/>
              <a:gdLst/>
              <a:ahLst/>
              <a:cxnLst/>
              <a:rect l="l" t="t" r="r" b="b"/>
              <a:pathLst>
                <a:path w="364" h="607" extrusionOk="0">
                  <a:moveTo>
                    <a:pt x="363" y="1"/>
                  </a:moveTo>
                  <a:lnTo>
                    <a:pt x="363" y="1"/>
                  </a:lnTo>
                  <a:cubicBezTo>
                    <a:pt x="171" y="134"/>
                    <a:pt x="38" y="357"/>
                    <a:pt x="8" y="586"/>
                  </a:cubicBezTo>
                  <a:lnTo>
                    <a:pt x="1" y="593"/>
                  </a:lnTo>
                  <a:cubicBezTo>
                    <a:pt x="10" y="603"/>
                    <a:pt x="24" y="606"/>
                    <a:pt x="41" y="606"/>
                  </a:cubicBezTo>
                  <a:cubicBezTo>
                    <a:pt x="51" y="606"/>
                    <a:pt x="63" y="605"/>
                    <a:pt x="75" y="602"/>
                  </a:cubicBezTo>
                  <a:cubicBezTo>
                    <a:pt x="106" y="593"/>
                    <a:pt x="134" y="593"/>
                    <a:pt x="164" y="586"/>
                  </a:cubicBezTo>
                  <a:cubicBezTo>
                    <a:pt x="150" y="371"/>
                    <a:pt x="223" y="157"/>
                    <a:pt x="36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480;p44">
              <a:extLst>
                <a:ext uri="{FF2B5EF4-FFF2-40B4-BE49-F238E27FC236}">
                  <a16:creationId xmlns:a16="http://schemas.microsoft.com/office/drawing/2014/main" id="{BE04C87E-52EC-0BD8-C446-386792FD71D1}"/>
                </a:ext>
              </a:extLst>
            </p:cNvPr>
            <p:cNvSpPr/>
            <p:nvPr/>
          </p:nvSpPr>
          <p:spPr>
            <a:xfrm>
              <a:off x="3964582" y="2233044"/>
              <a:ext cx="45043" cy="55271"/>
            </a:xfrm>
            <a:custGeom>
              <a:avLst/>
              <a:gdLst/>
              <a:ahLst/>
              <a:cxnLst/>
              <a:rect l="l" t="t" r="r" b="b"/>
              <a:pathLst>
                <a:path w="436" h="535" extrusionOk="0">
                  <a:moveTo>
                    <a:pt x="0" y="1"/>
                  </a:moveTo>
                  <a:lnTo>
                    <a:pt x="0" y="1"/>
                  </a:lnTo>
                  <a:cubicBezTo>
                    <a:pt x="155" y="134"/>
                    <a:pt x="258" y="326"/>
                    <a:pt x="274" y="527"/>
                  </a:cubicBezTo>
                  <a:cubicBezTo>
                    <a:pt x="303" y="527"/>
                    <a:pt x="333" y="534"/>
                    <a:pt x="363" y="534"/>
                  </a:cubicBezTo>
                  <a:cubicBezTo>
                    <a:pt x="384" y="534"/>
                    <a:pt x="415" y="534"/>
                    <a:pt x="436" y="511"/>
                  </a:cubicBezTo>
                  <a:lnTo>
                    <a:pt x="422" y="511"/>
                  </a:lnTo>
                  <a:cubicBezTo>
                    <a:pt x="363" y="289"/>
                    <a:pt x="207" y="10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481;p44">
              <a:extLst>
                <a:ext uri="{FF2B5EF4-FFF2-40B4-BE49-F238E27FC236}">
                  <a16:creationId xmlns:a16="http://schemas.microsoft.com/office/drawing/2014/main" id="{9CFE9C82-B666-AF98-5E12-853525DED500}"/>
                </a:ext>
              </a:extLst>
            </p:cNvPr>
            <p:cNvSpPr/>
            <p:nvPr/>
          </p:nvSpPr>
          <p:spPr>
            <a:xfrm>
              <a:off x="3953735" y="2229222"/>
              <a:ext cx="36055" cy="58783"/>
            </a:xfrm>
            <a:custGeom>
              <a:avLst/>
              <a:gdLst/>
              <a:ahLst/>
              <a:cxnLst/>
              <a:rect l="l" t="t" r="r" b="b"/>
              <a:pathLst>
                <a:path w="34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55"/>
                    <a:pt x="201" y="356"/>
                    <a:pt x="194" y="548"/>
                  </a:cubicBezTo>
                  <a:cubicBezTo>
                    <a:pt x="216" y="555"/>
                    <a:pt x="246" y="555"/>
                    <a:pt x="274" y="564"/>
                  </a:cubicBezTo>
                  <a:cubicBezTo>
                    <a:pt x="283" y="567"/>
                    <a:pt x="294" y="568"/>
                    <a:pt x="304" y="568"/>
                  </a:cubicBezTo>
                  <a:cubicBezTo>
                    <a:pt x="320" y="568"/>
                    <a:pt x="336" y="565"/>
                    <a:pt x="349" y="555"/>
                  </a:cubicBezTo>
                  <a:lnTo>
                    <a:pt x="335" y="555"/>
                  </a:lnTo>
                  <a:cubicBezTo>
                    <a:pt x="312" y="333"/>
                    <a:pt x="185" y="126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482;p44">
              <a:extLst>
                <a:ext uri="{FF2B5EF4-FFF2-40B4-BE49-F238E27FC236}">
                  <a16:creationId xmlns:a16="http://schemas.microsoft.com/office/drawing/2014/main" id="{69DE71A9-5882-651B-471F-E7B9D73A14BE}"/>
                </a:ext>
              </a:extLst>
            </p:cNvPr>
            <p:cNvSpPr/>
            <p:nvPr/>
          </p:nvSpPr>
          <p:spPr>
            <a:xfrm>
              <a:off x="3939891" y="2233044"/>
              <a:ext cx="45353" cy="55271"/>
            </a:xfrm>
            <a:custGeom>
              <a:avLst/>
              <a:gdLst/>
              <a:ahLst/>
              <a:cxnLst/>
              <a:rect l="l" t="t" r="r" b="b"/>
              <a:pathLst>
                <a:path w="439" h="535" extrusionOk="0">
                  <a:moveTo>
                    <a:pt x="1" y="1"/>
                  </a:moveTo>
                  <a:lnTo>
                    <a:pt x="1" y="1"/>
                  </a:lnTo>
                  <a:cubicBezTo>
                    <a:pt x="157" y="134"/>
                    <a:pt x="261" y="326"/>
                    <a:pt x="275" y="527"/>
                  </a:cubicBezTo>
                  <a:cubicBezTo>
                    <a:pt x="305" y="527"/>
                    <a:pt x="335" y="534"/>
                    <a:pt x="364" y="534"/>
                  </a:cubicBezTo>
                  <a:cubicBezTo>
                    <a:pt x="394" y="534"/>
                    <a:pt x="417" y="534"/>
                    <a:pt x="438" y="511"/>
                  </a:cubicBezTo>
                  <a:lnTo>
                    <a:pt x="424" y="511"/>
                  </a:lnTo>
                  <a:cubicBezTo>
                    <a:pt x="364" y="289"/>
                    <a:pt x="209" y="104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483;p44">
              <a:extLst>
                <a:ext uri="{FF2B5EF4-FFF2-40B4-BE49-F238E27FC236}">
                  <a16:creationId xmlns:a16="http://schemas.microsoft.com/office/drawing/2014/main" id="{61078112-C5CE-7E5F-E8B0-AAFA6453B363}"/>
                </a:ext>
              </a:extLst>
            </p:cNvPr>
            <p:cNvSpPr/>
            <p:nvPr/>
          </p:nvSpPr>
          <p:spPr>
            <a:xfrm>
              <a:off x="3985141" y="2235937"/>
              <a:ext cx="31510" cy="52378"/>
            </a:xfrm>
            <a:custGeom>
              <a:avLst/>
              <a:gdLst/>
              <a:ahLst/>
              <a:cxnLst/>
              <a:rect l="l" t="t" r="r" b="b"/>
              <a:pathLst>
                <a:path w="305" h="507" extrusionOk="0">
                  <a:moveTo>
                    <a:pt x="305" y="1"/>
                  </a:moveTo>
                  <a:cubicBezTo>
                    <a:pt x="157" y="106"/>
                    <a:pt x="45" y="291"/>
                    <a:pt x="8" y="490"/>
                  </a:cubicBezTo>
                  <a:lnTo>
                    <a:pt x="0" y="490"/>
                  </a:lnTo>
                  <a:cubicBezTo>
                    <a:pt x="8" y="506"/>
                    <a:pt x="31" y="506"/>
                    <a:pt x="52" y="506"/>
                  </a:cubicBezTo>
                  <a:cubicBezTo>
                    <a:pt x="68" y="499"/>
                    <a:pt x="89" y="499"/>
                    <a:pt x="113" y="490"/>
                  </a:cubicBezTo>
                  <a:cubicBezTo>
                    <a:pt x="127" y="312"/>
                    <a:pt x="193" y="134"/>
                    <a:pt x="30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484;p44">
              <a:extLst>
                <a:ext uri="{FF2B5EF4-FFF2-40B4-BE49-F238E27FC236}">
                  <a16:creationId xmlns:a16="http://schemas.microsoft.com/office/drawing/2014/main" id="{CF3B6245-E1A8-B598-9A6C-9CAA3BAAED53}"/>
                </a:ext>
              </a:extLst>
            </p:cNvPr>
            <p:cNvSpPr/>
            <p:nvPr/>
          </p:nvSpPr>
          <p:spPr>
            <a:xfrm>
              <a:off x="3971401" y="2218581"/>
              <a:ext cx="22315" cy="69734"/>
            </a:xfrm>
            <a:custGeom>
              <a:avLst/>
              <a:gdLst/>
              <a:ahLst/>
              <a:cxnLst/>
              <a:rect l="l" t="t" r="r" b="b"/>
              <a:pathLst>
                <a:path w="216" h="675" extrusionOk="0">
                  <a:moveTo>
                    <a:pt x="0" y="0"/>
                  </a:moveTo>
                  <a:cubicBezTo>
                    <a:pt x="89" y="185"/>
                    <a:pt x="119" y="414"/>
                    <a:pt x="68" y="630"/>
                  </a:cubicBezTo>
                  <a:cubicBezTo>
                    <a:pt x="89" y="644"/>
                    <a:pt x="119" y="651"/>
                    <a:pt x="141" y="658"/>
                  </a:cubicBezTo>
                  <a:cubicBezTo>
                    <a:pt x="155" y="668"/>
                    <a:pt x="169" y="675"/>
                    <a:pt x="183" y="675"/>
                  </a:cubicBezTo>
                  <a:cubicBezTo>
                    <a:pt x="191" y="675"/>
                    <a:pt x="200" y="672"/>
                    <a:pt x="208" y="667"/>
                  </a:cubicBezTo>
                  <a:lnTo>
                    <a:pt x="201" y="658"/>
                  </a:lnTo>
                  <a:cubicBezTo>
                    <a:pt x="215" y="414"/>
                    <a:pt x="141" y="16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485;p44">
              <a:extLst>
                <a:ext uri="{FF2B5EF4-FFF2-40B4-BE49-F238E27FC236}">
                  <a16:creationId xmlns:a16="http://schemas.microsoft.com/office/drawing/2014/main" id="{AD96E052-33C6-8EBE-256E-BD0092DD1FC7}"/>
                </a:ext>
              </a:extLst>
            </p:cNvPr>
            <p:cNvSpPr/>
            <p:nvPr/>
          </p:nvSpPr>
          <p:spPr>
            <a:xfrm>
              <a:off x="4008075" y="2249780"/>
              <a:ext cx="23141" cy="38535"/>
            </a:xfrm>
            <a:custGeom>
              <a:avLst/>
              <a:gdLst/>
              <a:ahLst/>
              <a:cxnLst/>
              <a:rect l="l" t="t" r="r" b="b"/>
              <a:pathLst>
                <a:path w="224" h="373" extrusionOk="0">
                  <a:moveTo>
                    <a:pt x="223" y="0"/>
                  </a:moveTo>
                  <a:cubicBezTo>
                    <a:pt x="113" y="82"/>
                    <a:pt x="31" y="208"/>
                    <a:pt x="1" y="356"/>
                  </a:cubicBezTo>
                  <a:cubicBezTo>
                    <a:pt x="8" y="372"/>
                    <a:pt x="24" y="372"/>
                    <a:pt x="38" y="372"/>
                  </a:cubicBezTo>
                  <a:cubicBezTo>
                    <a:pt x="52" y="365"/>
                    <a:pt x="68" y="365"/>
                    <a:pt x="83" y="365"/>
                  </a:cubicBezTo>
                  <a:cubicBezTo>
                    <a:pt x="90" y="232"/>
                    <a:pt x="141" y="98"/>
                    <a:pt x="2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486;p44">
              <a:extLst>
                <a:ext uri="{FF2B5EF4-FFF2-40B4-BE49-F238E27FC236}">
                  <a16:creationId xmlns:a16="http://schemas.microsoft.com/office/drawing/2014/main" id="{BCA96E84-888A-A26E-E3F7-D82C35CD464C}"/>
                </a:ext>
              </a:extLst>
            </p:cNvPr>
            <p:cNvSpPr/>
            <p:nvPr/>
          </p:nvSpPr>
          <p:spPr>
            <a:xfrm>
              <a:off x="3946916" y="2257528"/>
              <a:ext cx="23761" cy="30786"/>
            </a:xfrm>
            <a:custGeom>
              <a:avLst/>
              <a:gdLst/>
              <a:ahLst/>
              <a:cxnLst/>
              <a:rect l="l" t="t" r="r" b="b"/>
              <a:pathLst>
                <a:path w="230" h="298" extrusionOk="0">
                  <a:moveTo>
                    <a:pt x="1" y="0"/>
                  </a:moveTo>
                  <a:cubicBezTo>
                    <a:pt x="82" y="75"/>
                    <a:pt x="134" y="178"/>
                    <a:pt x="155" y="290"/>
                  </a:cubicBezTo>
                  <a:cubicBezTo>
                    <a:pt x="171" y="290"/>
                    <a:pt x="186" y="290"/>
                    <a:pt x="200" y="297"/>
                  </a:cubicBezTo>
                  <a:cubicBezTo>
                    <a:pt x="207" y="297"/>
                    <a:pt x="223" y="297"/>
                    <a:pt x="230" y="290"/>
                  </a:cubicBezTo>
                  <a:lnTo>
                    <a:pt x="223" y="281"/>
                  </a:lnTo>
                  <a:cubicBezTo>
                    <a:pt x="186" y="164"/>
                    <a:pt x="104" y="5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487;p44">
              <a:extLst>
                <a:ext uri="{FF2B5EF4-FFF2-40B4-BE49-F238E27FC236}">
                  <a16:creationId xmlns:a16="http://schemas.microsoft.com/office/drawing/2014/main" id="{3061EB4A-74A1-4594-D3EA-1CA82CEDC127}"/>
                </a:ext>
              </a:extLst>
            </p:cNvPr>
            <p:cNvSpPr/>
            <p:nvPr/>
          </p:nvSpPr>
          <p:spPr>
            <a:xfrm>
              <a:off x="4002807" y="2225296"/>
              <a:ext cx="19939" cy="63122"/>
            </a:xfrm>
            <a:custGeom>
              <a:avLst/>
              <a:gdLst/>
              <a:ahLst/>
              <a:cxnLst/>
              <a:rect l="l" t="t" r="r" b="b"/>
              <a:pathLst>
                <a:path w="193" h="611" extrusionOk="0">
                  <a:moveTo>
                    <a:pt x="192" y="1"/>
                  </a:moveTo>
                  <a:lnTo>
                    <a:pt x="192" y="1"/>
                  </a:lnTo>
                  <a:cubicBezTo>
                    <a:pt x="66" y="148"/>
                    <a:pt x="0" y="371"/>
                    <a:pt x="14" y="593"/>
                  </a:cubicBezTo>
                  <a:lnTo>
                    <a:pt x="7" y="602"/>
                  </a:lnTo>
                  <a:cubicBezTo>
                    <a:pt x="17" y="608"/>
                    <a:pt x="27" y="610"/>
                    <a:pt x="35" y="610"/>
                  </a:cubicBezTo>
                  <a:cubicBezTo>
                    <a:pt x="47" y="610"/>
                    <a:pt x="58" y="606"/>
                    <a:pt x="66" y="602"/>
                  </a:cubicBezTo>
                  <a:cubicBezTo>
                    <a:pt x="89" y="586"/>
                    <a:pt x="110" y="579"/>
                    <a:pt x="134" y="572"/>
                  </a:cubicBezTo>
                  <a:cubicBezTo>
                    <a:pt x="89" y="380"/>
                    <a:pt x="110" y="172"/>
                    <a:pt x="19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488;p44">
              <a:extLst>
                <a:ext uri="{FF2B5EF4-FFF2-40B4-BE49-F238E27FC236}">
                  <a16:creationId xmlns:a16="http://schemas.microsoft.com/office/drawing/2014/main" id="{10739DA5-A07F-D566-677D-740C59E9140D}"/>
                </a:ext>
              </a:extLst>
            </p:cNvPr>
            <p:cNvSpPr/>
            <p:nvPr/>
          </p:nvSpPr>
          <p:spPr>
            <a:xfrm>
              <a:off x="3998881" y="2226846"/>
              <a:ext cx="19216" cy="61573"/>
            </a:xfrm>
            <a:custGeom>
              <a:avLst/>
              <a:gdLst/>
              <a:ahLst/>
              <a:cxnLst/>
              <a:rect l="l" t="t" r="r" b="b"/>
              <a:pathLst>
                <a:path w="186" h="596" extrusionOk="0">
                  <a:moveTo>
                    <a:pt x="1" y="0"/>
                  </a:moveTo>
                  <a:lnTo>
                    <a:pt x="1" y="0"/>
                  </a:lnTo>
                  <a:cubicBezTo>
                    <a:pt x="76" y="164"/>
                    <a:pt x="97" y="372"/>
                    <a:pt x="52" y="557"/>
                  </a:cubicBezTo>
                  <a:cubicBezTo>
                    <a:pt x="76" y="564"/>
                    <a:pt x="97" y="571"/>
                    <a:pt x="120" y="587"/>
                  </a:cubicBezTo>
                  <a:cubicBezTo>
                    <a:pt x="128" y="591"/>
                    <a:pt x="139" y="595"/>
                    <a:pt x="151" y="595"/>
                  </a:cubicBezTo>
                  <a:cubicBezTo>
                    <a:pt x="160" y="595"/>
                    <a:pt x="170" y="593"/>
                    <a:pt x="179" y="587"/>
                  </a:cubicBezTo>
                  <a:lnTo>
                    <a:pt x="172" y="578"/>
                  </a:lnTo>
                  <a:cubicBezTo>
                    <a:pt x="186" y="365"/>
                    <a:pt x="120" y="149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489;p44">
              <a:extLst>
                <a:ext uri="{FF2B5EF4-FFF2-40B4-BE49-F238E27FC236}">
                  <a16:creationId xmlns:a16="http://schemas.microsoft.com/office/drawing/2014/main" id="{6DD8BED7-4453-B4DA-F1EB-3FC9E1AD598C}"/>
                </a:ext>
              </a:extLst>
            </p:cNvPr>
            <p:cNvSpPr/>
            <p:nvPr/>
          </p:nvSpPr>
          <p:spPr>
            <a:xfrm>
              <a:off x="3936069" y="2237590"/>
              <a:ext cx="30786" cy="51552"/>
            </a:xfrm>
            <a:custGeom>
              <a:avLst/>
              <a:gdLst/>
              <a:ahLst/>
              <a:cxnLst/>
              <a:rect l="l" t="t" r="r" b="b"/>
              <a:pathLst>
                <a:path w="298" h="499" extrusionOk="0">
                  <a:moveTo>
                    <a:pt x="298" y="1"/>
                  </a:moveTo>
                  <a:cubicBezTo>
                    <a:pt x="134" y="111"/>
                    <a:pt x="31" y="289"/>
                    <a:pt x="10" y="483"/>
                  </a:cubicBezTo>
                  <a:lnTo>
                    <a:pt x="1" y="490"/>
                  </a:lnTo>
                  <a:cubicBezTo>
                    <a:pt x="9" y="497"/>
                    <a:pt x="18" y="499"/>
                    <a:pt x="28" y="499"/>
                  </a:cubicBezTo>
                  <a:cubicBezTo>
                    <a:pt x="38" y="499"/>
                    <a:pt x="50" y="497"/>
                    <a:pt x="61" y="497"/>
                  </a:cubicBezTo>
                  <a:cubicBezTo>
                    <a:pt x="82" y="490"/>
                    <a:pt x="113" y="483"/>
                    <a:pt x="134" y="483"/>
                  </a:cubicBezTo>
                  <a:cubicBezTo>
                    <a:pt x="127" y="312"/>
                    <a:pt x="187" y="134"/>
                    <a:pt x="29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490;p44">
              <a:extLst>
                <a:ext uri="{FF2B5EF4-FFF2-40B4-BE49-F238E27FC236}">
                  <a16:creationId xmlns:a16="http://schemas.microsoft.com/office/drawing/2014/main" id="{EC3D8CEE-7251-CCA4-E4A9-4E88CEF999D1}"/>
                </a:ext>
              </a:extLst>
            </p:cNvPr>
            <p:cNvSpPr/>
            <p:nvPr/>
          </p:nvSpPr>
          <p:spPr>
            <a:xfrm>
              <a:off x="3926151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91;p44">
              <a:extLst>
                <a:ext uri="{FF2B5EF4-FFF2-40B4-BE49-F238E27FC236}">
                  <a16:creationId xmlns:a16="http://schemas.microsoft.com/office/drawing/2014/main" id="{9EDDEB70-EE19-CD0E-6656-BB09CE20017F}"/>
                </a:ext>
              </a:extLst>
            </p:cNvPr>
            <p:cNvSpPr/>
            <p:nvPr/>
          </p:nvSpPr>
          <p:spPr>
            <a:xfrm>
              <a:off x="3917680" y="2241515"/>
              <a:ext cx="29340" cy="47626"/>
            </a:xfrm>
            <a:custGeom>
              <a:avLst/>
              <a:gdLst/>
              <a:ahLst/>
              <a:cxnLst/>
              <a:rect l="l" t="t" r="r" b="b"/>
              <a:pathLst>
                <a:path w="284" h="461" extrusionOk="0">
                  <a:moveTo>
                    <a:pt x="1" y="0"/>
                  </a:moveTo>
                  <a:cubicBezTo>
                    <a:pt x="106" y="118"/>
                    <a:pt x="164" y="281"/>
                    <a:pt x="157" y="445"/>
                  </a:cubicBezTo>
                  <a:cubicBezTo>
                    <a:pt x="179" y="445"/>
                    <a:pt x="202" y="452"/>
                    <a:pt x="223" y="459"/>
                  </a:cubicBezTo>
                  <a:cubicBezTo>
                    <a:pt x="231" y="459"/>
                    <a:pt x="242" y="461"/>
                    <a:pt x="253" y="461"/>
                  </a:cubicBezTo>
                  <a:cubicBezTo>
                    <a:pt x="264" y="461"/>
                    <a:pt x="276" y="459"/>
                    <a:pt x="284" y="452"/>
                  </a:cubicBezTo>
                  <a:lnTo>
                    <a:pt x="276" y="445"/>
                  </a:lnTo>
                  <a:cubicBezTo>
                    <a:pt x="253" y="267"/>
                    <a:pt x="150" y="10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92;p44">
              <a:extLst>
                <a:ext uri="{FF2B5EF4-FFF2-40B4-BE49-F238E27FC236}">
                  <a16:creationId xmlns:a16="http://schemas.microsoft.com/office/drawing/2014/main" id="{06FCBC1D-B08E-D398-6479-776FD3169163}"/>
                </a:ext>
              </a:extLst>
            </p:cNvPr>
            <p:cNvSpPr/>
            <p:nvPr/>
          </p:nvSpPr>
          <p:spPr>
            <a:xfrm>
              <a:off x="3906316" y="2244408"/>
              <a:ext cx="36882" cy="44630"/>
            </a:xfrm>
            <a:custGeom>
              <a:avLst/>
              <a:gdLst/>
              <a:ahLst/>
              <a:cxnLst/>
              <a:rect l="l" t="t" r="r" b="b"/>
              <a:pathLst>
                <a:path w="357" h="432" extrusionOk="0">
                  <a:moveTo>
                    <a:pt x="1" y="1"/>
                  </a:moveTo>
                  <a:cubicBezTo>
                    <a:pt x="127" y="106"/>
                    <a:pt x="209" y="268"/>
                    <a:pt x="223" y="431"/>
                  </a:cubicBezTo>
                  <a:lnTo>
                    <a:pt x="298" y="431"/>
                  </a:lnTo>
                  <a:cubicBezTo>
                    <a:pt x="319" y="431"/>
                    <a:pt x="342" y="431"/>
                    <a:pt x="356" y="417"/>
                  </a:cubicBezTo>
                  <a:lnTo>
                    <a:pt x="349" y="417"/>
                  </a:lnTo>
                  <a:cubicBezTo>
                    <a:pt x="298" y="239"/>
                    <a:pt x="171" y="83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93;p44">
              <a:extLst>
                <a:ext uri="{FF2B5EF4-FFF2-40B4-BE49-F238E27FC236}">
                  <a16:creationId xmlns:a16="http://schemas.microsoft.com/office/drawing/2014/main" id="{96F4E74A-29DB-74B4-4411-B45019180F55}"/>
                </a:ext>
              </a:extLst>
            </p:cNvPr>
            <p:cNvSpPr/>
            <p:nvPr/>
          </p:nvSpPr>
          <p:spPr>
            <a:xfrm>
              <a:off x="3943094" y="2246784"/>
              <a:ext cx="25208" cy="42254"/>
            </a:xfrm>
            <a:custGeom>
              <a:avLst/>
              <a:gdLst/>
              <a:ahLst/>
              <a:cxnLst/>
              <a:rect l="l" t="t" r="r" b="b"/>
              <a:pathLst>
                <a:path w="244" h="409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26" y="90"/>
                    <a:pt x="38" y="230"/>
                    <a:pt x="7" y="394"/>
                  </a:cubicBezTo>
                  <a:lnTo>
                    <a:pt x="0" y="401"/>
                  </a:lnTo>
                  <a:cubicBezTo>
                    <a:pt x="7" y="408"/>
                    <a:pt x="30" y="408"/>
                    <a:pt x="38" y="408"/>
                  </a:cubicBezTo>
                  <a:cubicBezTo>
                    <a:pt x="59" y="408"/>
                    <a:pt x="75" y="401"/>
                    <a:pt x="89" y="401"/>
                  </a:cubicBezTo>
                  <a:cubicBezTo>
                    <a:pt x="103" y="252"/>
                    <a:pt x="155" y="104"/>
                    <a:pt x="24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94;p44">
              <a:extLst>
                <a:ext uri="{FF2B5EF4-FFF2-40B4-BE49-F238E27FC236}">
                  <a16:creationId xmlns:a16="http://schemas.microsoft.com/office/drawing/2014/main" id="{5C88E025-6351-F889-86A6-49EAA1A1BC69}"/>
                </a:ext>
              </a:extLst>
            </p:cNvPr>
            <p:cNvSpPr/>
            <p:nvPr/>
          </p:nvSpPr>
          <p:spPr>
            <a:xfrm>
              <a:off x="3932453" y="2233044"/>
              <a:ext cx="17563" cy="56097"/>
            </a:xfrm>
            <a:custGeom>
              <a:avLst/>
              <a:gdLst/>
              <a:ahLst/>
              <a:cxnLst/>
              <a:rect l="l" t="t" r="r" b="b"/>
              <a:pathLst>
                <a:path w="170" h="543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48"/>
                    <a:pt x="89" y="333"/>
                    <a:pt x="52" y="511"/>
                  </a:cubicBezTo>
                  <a:cubicBezTo>
                    <a:pt x="73" y="518"/>
                    <a:pt x="89" y="527"/>
                    <a:pt x="110" y="534"/>
                  </a:cubicBezTo>
                  <a:cubicBezTo>
                    <a:pt x="119" y="538"/>
                    <a:pt x="130" y="542"/>
                    <a:pt x="140" y="542"/>
                  </a:cubicBezTo>
                  <a:cubicBezTo>
                    <a:pt x="148" y="542"/>
                    <a:pt x="156" y="540"/>
                    <a:pt x="162" y="534"/>
                  </a:cubicBezTo>
                  <a:lnTo>
                    <a:pt x="155" y="534"/>
                  </a:lnTo>
                  <a:cubicBezTo>
                    <a:pt x="169" y="333"/>
                    <a:pt x="110" y="134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95;p44">
              <a:extLst>
                <a:ext uri="{FF2B5EF4-FFF2-40B4-BE49-F238E27FC236}">
                  <a16:creationId xmlns:a16="http://schemas.microsoft.com/office/drawing/2014/main" id="{DD3CAFFC-9728-385D-CFF3-D2A702C7A402}"/>
                </a:ext>
              </a:extLst>
            </p:cNvPr>
            <p:cNvSpPr/>
            <p:nvPr/>
          </p:nvSpPr>
          <p:spPr>
            <a:xfrm>
              <a:off x="3961483" y="2258252"/>
              <a:ext cx="19112" cy="30786"/>
            </a:xfrm>
            <a:custGeom>
              <a:avLst/>
              <a:gdLst/>
              <a:ahLst/>
              <a:cxnLst/>
              <a:rect l="l" t="t" r="r" b="b"/>
              <a:pathLst>
                <a:path w="185" h="298" extrusionOk="0">
                  <a:moveTo>
                    <a:pt x="185" y="0"/>
                  </a:moveTo>
                  <a:lnTo>
                    <a:pt x="185" y="0"/>
                  </a:lnTo>
                  <a:cubicBezTo>
                    <a:pt x="96" y="61"/>
                    <a:pt x="30" y="171"/>
                    <a:pt x="7" y="290"/>
                  </a:cubicBezTo>
                  <a:lnTo>
                    <a:pt x="0" y="290"/>
                  </a:lnTo>
                  <a:cubicBezTo>
                    <a:pt x="7" y="297"/>
                    <a:pt x="21" y="297"/>
                    <a:pt x="30" y="297"/>
                  </a:cubicBezTo>
                  <a:cubicBezTo>
                    <a:pt x="45" y="297"/>
                    <a:pt x="59" y="290"/>
                    <a:pt x="66" y="290"/>
                  </a:cubicBezTo>
                  <a:cubicBezTo>
                    <a:pt x="75" y="185"/>
                    <a:pt x="119" y="75"/>
                    <a:pt x="18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96;p44">
              <a:extLst>
                <a:ext uri="{FF2B5EF4-FFF2-40B4-BE49-F238E27FC236}">
                  <a16:creationId xmlns:a16="http://schemas.microsoft.com/office/drawing/2014/main" id="{F62507BB-87F2-7520-B3B5-5925B3A9F6B5}"/>
                </a:ext>
              </a:extLst>
            </p:cNvPr>
            <p:cNvSpPr/>
            <p:nvPr/>
          </p:nvSpPr>
          <p:spPr>
            <a:xfrm>
              <a:off x="3911688" y="2264450"/>
              <a:ext cx="19939" cy="24588"/>
            </a:xfrm>
            <a:custGeom>
              <a:avLst/>
              <a:gdLst/>
              <a:ahLst/>
              <a:cxnLst/>
              <a:rect l="l" t="t" r="r" b="b"/>
              <a:pathLst>
                <a:path w="193" h="238" extrusionOk="0">
                  <a:moveTo>
                    <a:pt x="0" y="1"/>
                  </a:moveTo>
                  <a:lnTo>
                    <a:pt x="0" y="1"/>
                  </a:lnTo>
                  <a:cubicBezTo>
                    <a:pt x="68" y="59"/>
                    <a:pt x="112" y="148"/>
                    <a:pt x="133" y="237"/>
                  </a:cubicBezTo>
                  <a:lnTo>
                    <a:pt x="164" y="237"/>
                  </a:lnTo>
                  <a:cubicBezTo>
                    <a:pt x="171" y="237"/>
                    <a:pt x="185" y="237"/>
                    <a:pt x="192" y="230"/>
                  </a:cubicBezTo>
                  <a:lnTo>
                    <a:pt x="185" y="230"/>
                  </a:lnTo>
                  <a:cubicBezTo>
                    <a:pt x="157" y="134"/>
                    <a:pt x="89" y="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97;p44">
              <a:extLst>
                <a:ext uri="{FF2B5EF4-FFF2-40B4-BE49-F238E27FC236}">
                  <a16:creationId xmlns:a16="http://schemas.microsoft.com/office/drawing/2014/main" id="{51D70664-BAED-6F8E-83B2-F2402A7E8A61}"/>
                </a:ext>
              </a:extLst>
            </p:cNvPr>
            <p:cNvSpPr/>
            <p:nvPr/>
          </p:nvSpPr>
          <p:spPr>
            <a:xfrm>
              <a:off x="3957557" y="2238416"/>
              <a:ext cx="16323" cy="50725"/>
            </a:xfrm>
            <a:custGeom>
              <a:avLst/>
              <a:gdLst/>
              <a:ahLst/>
              <a:cxnLst/>
              <a:rect l="l" t="t" r="r" b="b"/>
              <a:pathLst>
                <a:path w="158" h="491" extrusionOk="0">
                  <a:moveTo>
                    <a:pt x="157" y="0"/>
                  </a:moveTo>
                  <a:lnTo>
                    <a:pt x="157" y="0"/>
                  </a:lnTo>
                  <a:cubicBezTo>
                    <a:pt x="52" y="119"/>
                    <a:pt x="1" y="297"/>
                    <a:pt x="15" y="482"/>
                  </a:cubicBezTo>
                  <a:lnTo>
                    <a:pt x="8" y="482"/>
                  </a:lnTo>
                  <a:cubicBezTo>
                    <a:pt x="15" y="488"/>
                    <a:pt x="21" y="490"/>
                    <a:pt x="27" y="490"/>
                  </a:cubicBezTo>
                  <a:cubicBezTo>
                    <a:pt x="36" y="490"/>
                    <a:pt x="44" y="486"/>
                    <a:pt x="52" y="482"/>
                  </a:cubicBezTo>
                  <a:cubicBezTo>
                    <a:pt x="68" y="475"/>
                    <a:pt x="90" y="466"/>
                    <a:pt x="104" y="459"/>
                  </a:cubicBezTo>
                  <a:cubicBezTo>
                    <a:pt x="75" y="304"/>
                    <a:pt x="90" y="133"/>
                    <a:pt x="15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98;p44">
              <a:extLst>
                <a:ext uri="{FF2B5EF4-FFF2-40B4-BE49-F238E27FC236}">
                  <a16:creationId xmlns:a16="http://schemas.microsoft.com/office/drawing/2014/main" id="{DCABD34A-57C7-09B9-9B84-708DA2F68514}"/>
                </a:ext>
              </a:extLst>
            </p:cNvPr>
            <p:cNvSpPr/>
            <p:nvPr/>
          </p:nvSpPr>
          <p:spPr>
            <a:xfrm>
              <a:off x="3953735" y="2239862"/>
              <a:ext cx="16220" cy="49279"/>
            </a:xfrm>
            <a:custGeom>
              <a:avLst/>
              <a:gdLst/>
              <a:ahLst/>
              <a:cxnLst/>
              <a:rect l="l" t="t" r="r" b="b"/>
              <a:pathLst>
                <a:path w="157" h="477" extrusionOk="0">
                  <a:moveTo>
                    <a:pt x="0" y="0"/>
                  </a:moveTo>
                  <a:cubicBezTo>
                    <a:pt x="68" y="127"/>
                    <a:pt x="82" y="297"/>
                    <a:pt x="52" y="445"/>
                  </a:cubicBezTo>
                  <a:cubicBezTo>
                    <a:pt x="68" y="452"/>
                    <a:pt x="82" y="461"/>
                    <a:pt x="105" y="468"/>
                  </a:cubicBezTo>
                  <a:cubicBezTo>
                    <a:pt x="114" y="472"/>
                    <a:pt x="122" y="476"/>
                    <a:pt x="130" y="476"/>
                  </a:cubicBezTo>
                  <a:cubicBezTo>
                    <a:pt x="137" y="476"/>
                    <a:pt x="143" y="474"/>
                    <a:pt x="150" y="468"/>
                  </a:cubicBezTo>
                  <a:lnTo>
                    <a:pt x="141" y="468"/>
                  </a:lnTo>
                  <a:cubicBezTo>
                    <a:pt x="157" y="290"/>
                    <a:pt x="105" y="119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3499;p44">
              <a:extLst>
                <a:ext uri="{FF2B5EF4-FFF2-40B4-BE49-F238E27FC236}">
                  <a16:creationId xmlns:a16="http://schemas.microsoft.com/office/drawing/2014/main" id="{76FAEF80-13CB-9B2A-9E49-9D17534A17AF}"/>
                </a:ext>
              </a:extLst>
            </p:cNvPr>
            <p:cNvSpPr/>
            <p:nvPr/>
          </p:nvSpPr>
          <p:spPr>
            <a:xfrm>
              <a:off x="3924705" y="2281393"/>
              <a:ext cx="95045" cy="7645"/>
            </a:xfrm>
            <a:custGeom>
              <a:avLst/>
              <a:gdLst/>
              <a:ahLst/>
              <a:cxnLst/>
              <a:rect l="l" t="t" r="r" b="b"/>
              <a:pathLst>
                <a:path w="920" h="74" extrusionOk="0">
                  <a:moveTo>
                    <a:pt x="479" y="0"/>
                  </a:moveTo>
                  <a:cubicBezTo>
                    <a:pt x="343" y="0"/>
                    <a:pt x="181" y="19"/>
                    <a:pt x="0" y="73"/>
                  </a:cubicBezTo>
                  <a:lnTo>
                    <a:pt x="920" y="73"/>
                  </a:lnTo>
                  <a:cubicBezTo>
                    <a:pt x="920" y="73"/>
                    <a:pt x="751" y="0"/>
                    <a:pt x="47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3500;p44">
              <a:extLst>
                <a:ext uri="{FF2B5EF4-FFF2-40B4-BE49-F238E27FC236}">
                  <a16:creationId xmlns:a16="http://schemas.microsoft.com/office/drawing/2014/main" id="{5C7F1264-F0F9-AE1F-4231-3D1958FB21CD}"/>
                </a:ext>
              </a:extLst>
            </p:cNvPr>
            <p:cNvSpPr/>
            <p:nvPr/>
          </p:nvSpPr>
          <p:spPr>
            <a:xfrm>
              <a:off x="4948191" y="2291104"/>
              <a:ext cx="85747" cy="144221"/>
            </a:xfrm>
            <a:custGeom>
              <a:avLst/>
              <a:gdLst/>
              <a:ahLst/>
              <a:cxnLst/>
              <a:rect l="l" t="t" r="r" b="b"/>
              <a:pathLst>
                <a:path w="830" h="1396" extrusionOk="0">
                  <a:moveTo>
                    <a:pt x="1" y="0"/>
                  </a:moveTo>
                  <a:cubicBezTo>
                    <a:pt x="319" y="372"/>
                    <a:pt x="483" y="861"/>
                    <a:pt x="452" y="1350"/>
                  </a:cubicBezTo>
                  <a:cubicBezTo>
                    <a:pt x="518" y="1357"/>
                    <a:pt x="593" y="1372"/>
                    <a:pt x="660" y="1388"/>
                  </a:cubicBezTo>
                  <a:cubicBezTo>
                    <a:pt x="687" y="1391"/>
                    <a:pt x="715" y="1396"/>
                    <a:pt x="742" y="1396"/>
                  </a:cubicBezTo>
                  <a:cubicBezTo>
                    <a:pt x="775" y="1396"/>
                    <a:pt x="805" y="1389"/>
                    <a:pt x="829" y="1364"/>
                  </a:cubicBezTo>
                  <a:lnTo>
                    <a:pt x="808" y="1357"/>
                  </a:lnTo>
                  <a:cubicBezTo>
                    <a:pt x="749" y="817"/>
                    <a:pt x="445" y="312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3501;p44">
              <a:extLst>
                <a:ext uri="{FF2B5EF4-FFF2-40B4-BE49-F238E27FC236}">
                  <a16:creationId xmlns:a16="http://schemas.microsoft.com/office/drawing/2014/main" id="{333AFE89-3AE5-7373-2DE7-9200684A0EBF}"/>
                </a:ext>
              </a:extLst>
            </p:cNvPr>
            <p:cNvSpPr/>
            <p:nvPr/>
          </p:nvSpPr>
          <p:spPr>
            <a:xfrm>
              <a:off x="4959555" y="2309493"/>
              <a:ext cx="101967" cy="125728"/>
            </a:xfrm>
            <a:custGeom>
              <a:avLst/>
              <a:gdLst/>
              <a:ahLst/>
              <a:cxnLst/>
              <a:rect l="l" t="t" r="r" b="b"/>
              <a:pathLst>
                <a:path w="987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5" y="667"/>
                    <a:pt x="24" y="1165"/>
                  </a:cubicBezTo>
                  <a:lnTo>
                    <a:pt x="1" y="1172"/>
                  </a:lnTo>
                  <a:cubicBezTo>
                    <a:pt x="38" y="1217"/>
                    <a:pt x="106" y="1217"/>
                    <a:pt x="157" y="1217"/>
                  </a:cubicBezTo>
                  <a:cubicBezTo>
                    <a:pt x="223" y="1217"/>
                    <a:pt x="291" y="1217"/>
                    <a:pt x="357" y="1210"/>
                  </a:cubicBezTo>
                  <a:cubicBezTo>
                    <a:pt x="401" y="749"/>
                    <a:pt x="630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3502;p44">
              <a:extLst>
                <a:ext uri="{FF2B5EF4-FFF2-40B4-BE49-F238E27FC236}">
                  <a16:creationId xmlns:a16="http://schemas.microsoft.com/office/drawing/2014/main" id="{EA0B6734-9DD5-9AB8-6B77-555E2928215F}"/>
                </a:ext>
              </a:extLst>
            </p:cNvPr>
            <p:cNvSpPr/>
            <p:nvPr/>
          </p:nvSpPr>
          <p:spPr>
            <a:xfrm>
              <a:off x="5004804" y="2301228"/>
              <a:ext cx="79652" cy="134200"/>
            </a:xfrm>
            <a:custGeom>
              <a:avLst/>
              <a:gdLst/>
              <a:ahLst/>
              <a:cxnLst/>
              <a:rect l="l" t="t" r="r" b="b"/>
              <a:pathLst>
                <a:path w="771" h="1299" extrusionOk="0">
                  <a:moveTo>
                    <a:pt x="770" y="0"/>
                  </a:moveTo>
                  <a:lnTo>
                    <a:pt x="770" y="0"/>
                  </a:lnTo>
                  <a:cubicBezTo>
                    <a:pt x="356" y="288"/>
                    <a:pt x="75" y="763"/>
                    <a:pt x="15" y="1259"/>
                  </a:cubicBezTo>
                  <a:lnTo>
                    <a:pt x="0" y="1274"/>
                  </a:lnTo>
                  <a:cubicBezTo>
                    <a:pt x="19" y="1293"/>
                    <a:pt x="46" y="1298"/>
                    <a:pt x="74" y="1298"/>
                  </a:cubicBezTo>
                  <a:cubicBezTo>
                    <a:pt x="102" y="1298"/>
                    <a:pt x="131" y="1293"/>
                    <a:pt x="157" y="1290"/>
                  </a:cubicBezTo>
                  <a:cubicBezTo>
                    <a:pt x="223" y="1274"/>
                    <a:pt x="290" y="1266"/>
                    <a:pt x="349" y="1252"/>
                  </a:cubicBezTo>
                  <a:cubicBezTo>
                    <a:pt x="319" y="801"/>
                    <a:pt x="475" y="340"/>
                    <a:pt x="77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3503;p44">
              <a:extLst>
                <a:ext uri="{FF2B5EF4-FFF2-40B4-BE49-F238E27FC236}">
                  <a16:creationId xmlns:a16="http://schemas.microsoft.com/office/drawing/2014/main" id="{5F916B8E-A91C-3EB0-E139-33FCAFBCAE57}"/>
                </a:ext>
              </a:extLst>
            </p:cNvPr>
            <p:cNvSpPr/>
            <p:nvPr/>
          </p:nvSpPr>
          <p:spPr>
            <a:xfrm>
              <a:off x="5014722" y="2309493"/>
              <a:ext cx="101864" cy="125728"/>
            </a:xfrm>
            <a:custGeom>
              <a:avLst/>
              <a:gdLst/>
              <a:ahLst/>
              <a:cxnLst/>
              <a:rect l="l" t="t" r="r" b="b"/>
              <a:pathLst>
                <a:path w="986" h="1217" extrusionOk="0">
                  <a:moveTo>
                    <a:pt x="986" y="0"/>
                  </a:moveTo>
                  <a:lnTo>
                    <a:pt x="986" y="0"/>
                  </a:lnTo>
                  <a:cubicBezTo>
                    <a:pt x="520" y="232"/>
                    <a:pt x="164" y="667"/>
                    <a:pt x="24" y="1165"/>
                  </a:cubicBezTo>
                  <a:lnTo>
                    <a:pt x="0" y="1172"/>
                  </a:lnTo>
                  <a:cubicBezTo>
                    <a:pt x="38" y="1217"/>
                    <a:pt x="105" y="1217"/>
                    <a:pt x="164" y="1217"/>
                  </a:cubicBezTo>
                  <a:cubicBezTo>
                    <a:pt x="230" y="1217"/>
                    <a:pt x="297" y="1217"/>
                    <a:pt x="363" y="1210"/>
                  </a:cubicBezTo>
                  <a:cubicBezTo>
                    <a:pt x="401" y="749"/>
                    <a:pt x="639" y="304"/>
                    <a:pt x="98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3504;p44">
              <a:extLst>
                <a:ext uri="{FF2B5EF4-FFF2-40B4-BE49-F238E27FC236}">
                  <a16:creationId xmlns:a16="http://schemas.microsoft.com/office/drawing/2014/main" id="{FB27A1E0-67BF-766C-3AAC-EC4269232323}"/>
                </a:ext>
              </a:extLst>
            </p:cNvPr>
            <p:cNvSpPr/>
            <p:nvPr/>
          </p:nvSpPr>
          <p:spPr>
            <a:xfrm>
              <a:off x="4943645" y="2316415"/>
              <a:ext cx="71181" cy="119220"/>
            </a:xfrm>
            <a:custGeom>
              <a:avLst/>
              <a:gdLst/>
              <a:ahLst/>
              <a:cxnLst/>
              <a:rect l="l" t="t" r="r" b="b"/>
              <a:pathLst>
                <a:path w="689" h="1154" extrusionOk="0">
                  <a:moveTo>
                    <a:pt x="0" y="1"/>
                  </a:moveTo>
                  <a:lnTo>
                    <a:pt x="0" y="1"/>
                  </a:lnTo>
                  <a:cubicBezTo>
                    <a:pt x="251" y="298"/>
                    <a:pt x="407" y="712"/>
                    <a:pt x="429" y="1127"/>
                  </a:cubicBezTo>
                  <a:cubicBezTo>
                    <a:pt x="482" y="1134"/>
                    <a:pt x="527" y="1143"/>
                    <a:pt x="571" y="1150"/>
                  </a:cubicBezTo>
                  <a:cubicBezTo>
                    <a:pt x="585" y="1152"/>
                    <a:pt x="598" y="1153"/>
                    <a:pt x="611" y="1153"/>
                  </a:cubicBezTo>
                  <a:cubicBezTo>
                    <a:pt x="641" y="1153"/>
                    <a:pt x="669" y="1145"/>
                    <a:pt x="688" y="1119"/>
                  </a:cubicBezTo>
                  <a:lnTo>
                    <a:pt x="674" y="1112"/>
                  </a:lnTo>
                  <a:cubicBezTo>
                    <a:pt x="578" y="661"/>
                    <a:pt x="333" y="245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3505;p44">
              <a:extLst>
                <a:ext uri="{FF2B5EF4-FFF2-40B4-BE49-F238E27FC236}">
                  <a16:creationId xmlns:a16="http://schemas.microsoft.com/office/drawing/2014/main" id="{F2124C4F-F2A8-D621-564C-0276BD4B44A4}"/>
                </a:ext>
              </a:extLst>
            </p:cNvPr>
            <p:cNvSpPr/>
            <p:nvPr/>
          </p:nvSpPr>
          <p:spPr>
            <a:xfrm>
              <a:off x="4994886" y="2275814"/>
              <a:ext cx="49899" cy="159511"/>
            </a:xfrm>
            <a:custGeom>
              <a:avLst/>
              <a:gdLst/>
              <a:ahLst/>
              <a:cxnLst/>
              <a:rect l="l" t="t" r="r" b="b"/>
              <a:pathLst>
                <a:path w="483" h="1544" extrusionOk="0">
                  <a:moveTo>
                    <a:pt x="482" y="1"/>
                  </a:moveTo>
                  <a:lnTo>
                    <a:pt x="482" y="1"/>
                  </a:lnTo>
                  <a:cubicBezTo>
                    <a:pt x="171" y="387"/>
                    <a:pt x="0" y="949"/>
                    <a:pt x="45" y="1512"/>
                  </a:cubicBezTo>
                  <a:lnTo>
                    <a:pt x="22" y="1527"/>
                  </a:lnTo>
                  <a:cubicBezTo>
                    <a:pt x="40" y="1539"/>
                    <a:pt x="60" y="1544"/>
                    <a:pt x="82" y="1544"/>
                  </a:cubicBezTo>
                  <a:cubicBezTo>
                    <a:pt x="113" y="1544"/>
                    <a:pt x="145" y="1533"/>
                    <a:pt x="171" y="1520"/>
                  </a:cubicBezTo>
                  <a:cubicBezTo>
                    <a:pt x="230" y="1498"/>
                    <a:pt x="281" y="1475"/>
                    <a:pt x="333" y="1454"/>
                  </a:cubicBezTo>
                  <a:cubicBezTo>
                    <a:pt x="230" y="958"/>
                    <a:pt x="281" y="431"/>
                    <a:pt x="48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3506;p44">
              <a:extLst>
                <a:ext uri="{FF2B5EF4-FFF2-40B4-BE49-F238E27FC236}">
                  <a16:creationId xmlns:a16="http://schemas.microsoft.com/office/drawing/2014/main" id="{3D1A77B6-8C35-4A88-6A52-C51C7535E4FB}"/>
                </a:ext>
              </a:extLst>
            </p:cNvPr>
            <p:cNvSpPr/>
            <p:nvPr/>
          </p:nvSpPr>
          <p:spPr>
            <a:xfrm>
              <a:off x="4910689" y="2347821"/>
              <a:ext cx="52172" cy="87504"/>
            </a:xfrm>
            <a:custGeom>
              <a:avLst/>
              <a:gdLst/>
              <a:ahLst/>
              <a:cxnLst/>
              <a:rect l="l" t="t" r="r" b="b"/>
              <a:pathLst>
                <a:path w="505" h="847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223"/>
                    <a:pt x="296" y="519"/>
                    <a:pt x="312" y="830"/>
                  </a:cubicBezTo>
                  <a:cubicBezTo>
                    <a:pt x="348" y="830"/>
                    <a:pt x="385" y="839"/>
                    <a:pt x="422" y="846"/>
                  </a:cubicBezTo>
                  <a:cubicBezTo>
                    <a:pt x="432" y="846"/>
                    <a:pt x="442" y="846"/>
                    <a:pt x="451" y="846"/>
                  </a:cubicBezTo>
                  <a:cubicBezTo>
                    <a:pt x="470" y="846"/>
                    <a:pt x="488" y="843"/>
                    <a:pt x="504" y="823"/>
                  </a:cubicBezTo>
                  <a:lnTo>
                    <a:pt x="490" y="815"/>
                  </a:lnTo>
                  <a:cubicBezTo>
                    <a:pt x="422" y="483"/>
                    <a:pt x="237" y="179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3507;p44">
              <a:extLst>
                <a:ext uri="{FF2B5EF4-FFF2-40B4-BE49-F238E27FC236}">
                  <a16:creationId xmlns:a16="http://schemas.microsoft.com/office/drawing/2014/main" id="{783C8A46-840F-BC9B-6E7E-A0E0AB87E490}"/>
                </a:ext>
              </a:extLst>
            </p:cNvPr>
            <p:cNvSpPr/>
            <p:nvPr/>
          </p:nvSpPr>
          <p:spPr>
            <a:xfrm>
              <a:off x="5046851" y="2364557"/>
              <a:ext cx="53721" cy="70767"/>
            </a:xfrm>
            <a:custGeom>
              <a:avLst/>
              <a:gdLst/>
              <a:ahLst/>
              <a:cxnLst/>
              <a:rect l="l" t="t" r="r" b="b"/>
              <a:pathLst>
                <a:path w="520" h="685" extrusionOk="0">
                  <a:moveTo>
                    <a:pt x="520" y="1"/>
                  </a:moveTo>
                  <a:lnTo>
                    <a:pt x="520" y="1"/>
                  </a:lnTo>
                  <a:cubicBezTo>
                    <a:pt x="298" y="143"/>
                    <a:pt x="106" y="387"/>
                    <a:pt x="17" y="661"/>
                  </a:cubicBezTo>
                  <a:lnTo>
                    <a:pt x="1" y="668"/>
                  </a:lnTo>
                  <a:cubicBezTo>
                    <a:pt x="11" y="682"/>
                    <a:pt x="28" y="685"/>
                    <a:pt x="45" y="685"/>
                  </a:cubicBezTo>
                  <a:cubicBezTo>
                    <a:pt x="56" y="685"/>
                    <a:pt x="67" y="684"/>
                    <a:pt x="75" y="684"/>
                  </a:cubicBezTo>
                  <a:cubicBezTo>
                    <a:pt x="106" y="684"/>
                    <a:pt x="141" y="677"/>
                    <a:pt x="171" y="677"/>
                  </a:cubicBezTo>
                  <a:cubicBezTo>
                    <a:pt x="216" y="424"/>
                    <a:pt x="342" y="179"/>
                    <a:pt x="52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3508;p44">
              <a:extLst>
                <a:ext uri="{FF2B5EF4-FFF2-40B4-BE49-F238E27FC236}">
                  <a16:creationId xmlns:a16="http://schemas.microsoft.com/office/drawing/2014/main" id="{D21933E6-AA64-A1D6-0822-0C7EFFEAE9A2}"/>
                </a:ext>
              </a:extLst>
            </p:cNvPr>
            <p:cNvSpPr/>
            <p:nvPr/>
          </p:nvSpPr>
          <p:spPr>
            <a:xfrm>
              <a:off x="4929802" y="2292034"/>
              <a:ext cx="44423" cy="143291"/>
            </a:xfrm>
            <a:custGeom>
              <a:avLst/>
              <a:gdLst/>
              <a:ahLst/>
              <a:cxnLst/>
              <a:rect l="l" t="t" r="r" b="b"/>
              <a:pathLst>
                <a:path w="430" h="1387" extrusionOk="0">
                  <a:moveTo>
                    <a:pt x="1" y="0"/>
                  </a:moveTo>
                  <a:lnTo>
                    <a:pt x="1" y="0"/>
                  </a:lnTo>
                  <a:cubicBezTo>
                    <a:pt x="179" y="377"/>
                    <a:pt x="230" y="859"/>
                    <a:pt x="134" y="1304"/>
                  </a:cubicBezTo>
                  <a:cubicBezTo>
                    <a:pt x="186" y="1325"/>
                    <a:pt x="230" y="1348"/>
                    <a:pt x="282" y="1363"/>
                  </a:cubicBezTo>
                  <a:cubicBezTo>
                    <a:pt x="304" y="1376"/>
                    <a:pt x="331" y="1387"/>
                    <a:pt x="357" y="1387"/>
                  </a:cubicBezTo>
                  <a:cubicBezTo>
                    <a:pt x="375" y="1387"/>
                    <a:pt x="393" y="1382"/>
                    <a:pt x="408" y="1370"/>
                  </a:cubicBezTo>
                  <a:lnTo>
                    <a:pt x="394" y="1355"/>
                  </a:lnTo>
                  <a:cubicBezTo>
                    <a:pt x="429" y="852"/>
                    <a:pt x="282" y="34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3509;p44">
              <a:extLst>
                <a:ext uri="{FF2B5EF4-FFF2-40B4-BE49-F238E27FC236}">
                  <a16:creationId xmlns:a16="http://schemas.microsoft.com/office/drawing/2014/main" id="{9ABF1D2B-93B4-C1FB-AB6E-1A21C8201D44}"/>
                </a:ext>
              </a:extLst>
            </p:cNvPr>
            <p:cNvSpPr/>
            <p:nvPr/>
          </p:nvSpPr>
          <p:spPr>
            <a:xfrm>
              <a:off x="4939719" y="2295649"/>
              <a:ext cx="43700" cy="139778"/>
            </a:xfrm>
            <a:custGeom>
              <a:avLst/>
              <a:gdLst/>
              <a:ahLst/>
              <a:cxnLst/>
              <a:rect l="l" t="t" r="r" b="b"/>
              <a:pathLst>
                <a:path w="423" h="1353" extrusionOk="0">
                  <a:moveTo>
                    <a:pt x="422" y="1"/>
                  </a:moveTo>
                  <a:cubicBezTo>
                    <a:pt x="148" y="335"/>
                    <a:pt x="1" y="831"/>
                    <a:pt x="38" y="1320"/>
                  </a:cubicBezTo>
                  <a:lnTo>
                    <a:pt x="22" y="1335"/>
                  </a:lnTo>
                  <a:cubicBezTo>
                    <a:pt x="38" y="1348"/>
                    <a:pt x="57" y="1352"/>
                    <a:pt x="76" y="1352"/>
                  </a:cubicBezTo>
                  <a:cubicBezTo>
                    <a:pt x="101" y="1352"/>
                    <a:pt x="127" y="1344"/>
                    <a:pt x="148" y="1335"/>
                  </a:cubicBezTo>
                  <a:cubicBezTo>
                    <a:pt x="200" y="1313"/>
                    <a:pt x="245" y="1290"/>
                    <a:pt x="298" y="1269"/>
                  </a:cubicBezTo>
                  <a:cubicBezTo>
                    <a:pt x="200" y="839"/>
                    <a:pt x="253" y="373"/>
                    <a:pt x="422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3510;p44">
              <a:extLst>
                <a:ext uri="{FF2B5EF4-FFF2-40B4-BE49-F238E27FC236}">
                  <a16:creationId xmlns:a16="http://schemas.microsoft.com/office/drawing/2014/main" id="{309517DF-9964-3702-3A23-AB72AAE986CF}"/>
                </a:ext>
              </a:extLst>
            </p:cNvPr>
            <p:cNvSpPr/>
            <p:nvPr/>
          </p:nvSpPr>
          <p:spPr>
            <a:xfrm>
              <a:off x="4910689" y="2420653"/>
              <a:ext cx="175420" cy="16840"/>
            </a:xfrm>
            <a:custGeom>
              <a:avLst/>
              <a:gdLst/>
              <a:ahLst/>
              <a:cxnLst/>
              <a:rect l="l" t="t" r="r" b="b"/>
              <a:pathLst>
                <a:path w="1698" h="163" extrusionOk="0">
                  <a:moveTo>
                    <a:pt x="809" y="1"/>
                  </a:moveTo>
                  <a:cubicBezTo>
                    <a:pt x="307" y="1"/>
                    <a:pt x="1" y="162"/>
                    <a:pt x="1" y="162"/>
                  </a:cubicBezTo>
                  <a:lnTo>
                    <a:pt x="1697" y="162"/>
                  </a:lnTo>
                  <a:cubicBezTo>
                    <a:pt x="1361" y="41"/>
                    <a:pt x="1061" y="1"/>
                    <a:pt x="80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3511;p44">
              <a:extLst>
                <a:ext uri="{FF2B5EF4-FFF2-40B4-BE49-F238E27FC236}">
                  <a16:creationId xmlns:a16="http://schemas.microsoft.com/office/drawing/2014/main" id="{B7E37384-E1A4-D9A0-3747-003A19A93E85}"/>
                </a:ext>
              </a:extLst>
            </p:cNvPr>
            <p:cNvSpPr/>
            <p:nvPr/>
          </p:nvSpPr>
          <p:spPr>
            <a:xfrm>
              <a:off x="5408950" y="2190997"/>
              <a:ext cx="258068" cy="238956"/>
            </a:xfrm>
            <a:custGeom>
              <a:avLst/>
              <a:gdLst/>
              <a:ahLst/>
              <a:cxnLst/>
              <a:rect l="l" t="t" r="r" b="b"/>
              <a:pathLst>
                <a:path w="2498" h="2313" extrusionOk="0">
                  <a:moveTo>
                    <a:pt x="1239" y="0"/>
                  </a:moveTo>
                  <a:lnTo>
                    <a:pt x="1038" y="237"/>
                  </a:lnTo>
                  <a:lnTo>
                    <a:pt x="1" y="1444"/>
                  </a:lnTo>
                  <a:lnTo>
                    <a:pt x="1" y="2312"/>
                  </a:lnTo>
                  <a:lnTo>
                    <a:pt x="2498" y="2312"/>
                  </a:lnTo>
                  <a:lnTo>
                    <a:pt x="2498" y="1451"/>
                  </a:lnTo>
                  <a:lnTo>
                    <a:pt x="1461" y="237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512;p44">
              <a:extLst>
                <a:ext uri="{FF2B5EF4-FFF2-40B4-BE49-F238E27FC236}">
                  <a16:creationId xmlns:a16="http://schemas.microsoft.com/office/drawing/2014/main" id="{158A9E1D-CF1D-9A70-E8A5-4C12A7A0EFD6}"/>
                </a:ext>
              </a:extLst>
            </p:cNvPr>
            <p:cNvSpPr/>
            <p:nvPr/>
          </p:nvSpPr>
          <p:spPr>
            <a:xfrm>
              <a:off x="5397586" y="2426645"/>
              <a:ext cx="281003" cy="10848"/>
            </a:xfrm>
            <a:custGeom>
              <a:avLst/>
              <a:gdLst/>
              <a:ahLst/>
              <a:cxnLst/>
              <a:rect l="l" t="t" r="r" b="b"/>
              <a:pathLst>
                <a:path w="2720" h="105" extrusionOk="0">
                  <a:moveTo>
                    <a:pt x="1" y="1"/>
                  </a:moveTo>
                  <a:lnTo>
                    <a:pt x="1" y="104"/>
                  </a:lnTo>
                  <a:lnTo>
                    <a:pt x="2720" y="104"/>
                  </a:lnTo>
                  <a:lnTo>
                    <a:pt x="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513;p44">
              <a:extLst>
                <a:ext uri="{FF2B5EF4-FFF2-40B4-BE49-F238E27FC236}">
                  <a16:creationId xmlns:a16="http://schemas.microsoft.com/office/drawing/2014/main" id="{C606A5AF-6E9B-5776-667B-61A4BB45DEFD}"/>
                </a:ext>
              </a:extLst>
            </p:cNvPr>
            <p:cNvSpPr/>
            <p:nvPr/>
          </p:nvSpPr>
          <p:spPr>
            <a:xfrm>
              <a:off x="5370726" y="2154219"/>
              <a:ext cx="334724" cy="192053"/>
            </a:xfrm>
            <a:custGeom>
              <a:avLst/>
              <a:gdLst/>
              <a:ahLst/>
              <a:cxnLst/>
              <a:rect l="l" t="t" r="r" b="b"/>
              <a:pathLst>
                <a:path w="3240" h="1859" extrusionOk="0">
                  <a:moveTo>
                    <a:pt x="1609" y="1"/>
                  </a:moveTo>
                  <a:lnTo>
                    <a:pt x="1408" y="237"/>
                  </a:lnTo>
                  <a:lnTo>
                    <a:pt x="1194" y="481"/>
                  </a:lnTo>
                  <a:lnTo>
                    <a:pt x="371" y="1400"/>
                  </a:lnTo>
                  <a:lnTo>
                    <a:pt x="1" y="1815"/>
                  </a:lnTo>
                  <a:lnTo>
                    <a:pt x="371" y="1800"/>
                  </a:lnTo>
                  <a:lnTo>
                    <a:pt x="1408" y="593"/>
                  </a:lnTo>
                  <a:lnTo>
                    <a:pt x="1609" y="356"/>
                  </a:lnTo>
                  <a:lnTo>
                    <a:pt x="1623" y="356"/>
                  </a:lnTo>
                  <a:lnTo>
                    <a:pt x="1831" y="593"/>
                  </a:lnTo>
                  <a:lnTo>
                    <a:pt x="2868" y="1807"/>
                  </a:lnTo>
                  <a:lnTo>
                    <a:pt x="2905" y="1845"/>
                  </a:lnTo>
                  <a:lnTo>
                    <a:pt x="3239" y="1859"/>
                  </a:lnTo>
                  <a:lnTo>
                    <a:pt x="2868" y="1430"/>
                  </a:lnTo>
                  <a:lnTo>
                    <a:pt x="2083" y="534"/>
                  </a:lnTo>
                  <a:lnTo>
                    <a:pt x="1831" y="237"/>
                  </a:lnTo>
                  <a:lnTo>
                    <a:pt x="162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514;p44">
              <a:extLst>
                <a:ext uri="{FF2B5EF4-FFF2-40B4-BE49-F238E27FC236}">
                  <a16:creationId xmlns:a16="http://schemas.microsoft.com/office/drawing/2014/main" id="{4B51EAEA-6A34-D434-78BC-DFD9C9AD1910}"/>
                </a:ext>
              </a:extLst>
            </p:cNvPr>
            <p:cNvSpPr/>
            <p:nvPr/>
          </p:nvSpPr>
          <p:spPr>
            <a:xfrm>
              <a:off x="5539017" y="2334804"/>
              <a:ext cx="28617" cy="26964"/>
            </a:xfrm>
            <a:custGeom>
              <a:avLst/>
              <a:gdLst/>
              <a:ahLst/>
              <a:cxnLst/>
              <a:rect l="l" t="t" r="r" b="b"/>
              <a:pathLst>
                <a:path w="277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77" y="260"/>
                  </a:lnTo>
                  <a:lnTo>
                    <a:pt x="277" y="141"/>
                  </a:lnTo>
                  <a:cubicBezTo>
                    <a:pt x="253" y="83"/>
                    <a:pt x="216" y="38"/>
                    <a:pt x="1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515;p44">
              <a:extLst>
                <a:ext uri="{FF2B5EF4-FFF2-40B4-BE49-F238E27FC236}">
                  <a16:creationId xmlns:a16="http://schemas.microsoft.com/office/drawing/2014/main" id="{E3841C76-F3CC-40C4-8B50-F5FB385EA97A}"/>
                </a:ext>
              </a:extLst>
            </p:cNvPr>
            <p:cNvSpPr/>
            <p:nvPr/>
          </p:nvSpPr>
          <p:spPr>
            <a:xfrm>
              <a:off x="5525277" y="2329535"/>
              <a:ext cx="11674" cy="2996"/>
            </a:xfrm>
            <a:custGeom>
              <a:avLst/>
              <a:gdLst/>
              <a:ahLst/>
              <a:cxnLst/>
              <a:rect l="l" t="t" r="r" b="b"/>
              <a:pathLst>
                <a:path w="113" h="29" extrusionOk="0">
                  <a:moveTo>
                    <a:pt x="113" y="0"/>
                  </a:moveTo>
                  <a:cubicBezTo>
                    <a:pt x="75" y="0"/>
                    <a:pt x="38" y="14"/>
                    <a:pt x="1" y="29"/>
                  </a:cubicBezTo>
                  <a:lnTo>
                    <a:pt x="113" y="2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516;p44">
              <a:extLst>
                <a:ext uri="{FF2B5EF4-FFF2-40B4-BE49-F238E27FC236}">
                  <a16:creationId xmlns:a16="http://schemas.microsoft.com/office/drawing/2014/main" id="{88837E68-5B82-74B9-DF83-9FED5096CD33}"/>
                </a:ext>
              </a:extLst>
            </p:cNvPr>
            <p:cNvSpPr/>
            <p:nvPr/>
          </p:nvSpPr>
          <p:spPr>
            <a:xfrm>
              <a:off x="5539017" y="2394516"/>
              <a:ext cx="28617" cy="27687"/>
            </a:xfrm>
            <a:custGeom>
              <a:avLst/>
              <a:gdLst/>
              <a:ahLst/>
              <a:cxnLst/>
              <a:rect l="l" t="t" r="r" b="b"/>
              <a:pathLst>
                <a:path w="27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7" y="26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517;p44">
              <a:extLst>
                <a:ext uri="{FF2B5EF4-FFF2-40B4-BE49-F238E27FC236}">
                  <a16:creationId xmlns:a16="http://schemas.microsoft.com/office/drawing/2014/main" id="{30FB2F07-2F5B-E519-CE7E-9249EC02EBE6}"/>
                </a:ext>
              </a:extLst>
            </p:cNvPr>
            <p:cNvSpPr/>
            <p:nvPr/>
          </p:nvSpPr>
          <p:spPr>
            <a:xfrm>
              <a:off x="5508541" y="2394516"/>
              <a:ext cx="28410" cy="27687"/>
            </a:xfrm>
            <a:custGeom>
              <a:avLst/>
              <a:gdLst/>
              <a:ahLst/>
              <a:cxnLst/>
              <a:rect l="l" t="t" r="r" b="b"/>
              <a:pathLst>
                <a:path w="275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75" y="26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518;p44">
              <a:extLst>
                <a:ext uri="{FF2B5EF4-FFF2-40B4-BE49-F238E27FC236}">
                  <a16:creationId xmlns:a16="http://schemas.microsoft.com/office/drawing/2014/main" id="{D9DB1EED-D52A-2CD1-3F26-6B3B7884315E}"/>
                </a:ext>
              </a:extLst>
            </p:cNvPr>
            <p:cNvSpPr/>
            <p:nvPr/>
          </p:nvSpPr>
          <p:spPr>
            <a:xfrm>
              <a:off x="5508541" y="2334804"/>
              <a:ext cx="28410" cy="26964"/>
            </a:xfrm>
            <a:custGeom>
              <a:avLst/>
              <a:gdLst/>
              <a:ahLst/>
              <a:cxnLst/>
              <a:rect l="l" t="t" r="r" b="b"/>
              <a:pathLst>
                <a:path w="275" h="261" extrusionOk="0">
                  <a:moveTo>
                    <a:pt x="111" y="1"/>
                  </a:moveTo>
                  <a:cubicBezTo>
                    <a:pt x="66" y="38"/>
                    <a:pt x="22" y="83"/>
                    <a:pt x="1" y="141"/>
                  </a:cubicBezTo>
                  <a:lnTo>
                    <a:pt x="1" y="260"/>
                  </a:lnTo>
                  <a:lnTo>
                    <a:pt x="275" y="26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519;p44">
              <a:extLst>
                <a:ext uri="{FF2B5EF4-FFF2-40B4-BE49-F238E27FC236}">
                  <a16:creationId xmlns:a16="http://schemas.microsoft.com/office/drawing/2014/main" id="{46A17994-20E3-2982-363B-EE48303A7D0C}"/>
                </a:ext>
              </a:extLst>
            </p:cNvPr>
            <p:cNvSpPr/>
            <p:nvPr/>
          </p:nvSpPr>
          <p:spPr>
            <a:xfrm>
              <a:off x="5539017" y="2365486"/>
              <a:ext cx="28617" cy="26034"/>
            </a:xfrm>
            <a:custGeom>
              <a:avLst/>
              <a:gdLst/>
              <a:ahLst/>
              <a:cxnLst/>
              <a:rect l="l" t="t" r="r" b="b"/>
              <a:pathLst>
                <a:path w="277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7" y="2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520;p44">
              <a:extLst>
                <a:ext uri="{FF2B5EF4-FFF2-40B4-BE49-F238E27FC236}">
                  <a16:creationId xmlns:a16="http://schemas.microsoft.com/office/drawing/2014/main" id="{938E4099-7D64-ACCE-2484-68367E354E45}"/>
                </a:ext>
              </a:extLst>
            </p:cNvPr>
            <p:cNvSpPr/>
            <p:nvPr/>
          </p:nvSpPr>
          <p:spPr>
            <a:xfrm>
              <a:off x="5508541" y="2365486"/>
              <a:ext cx="28410" cy="2603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75" y="251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521;p44">
              <a:extLst>
                <a:ext uri="{FF2B5EF4-FFF2-40B4-BE49-F238E27FC236}">
                  <a16:creationId xmlns:a16="http://schemas.microsoft.com/office/drawing/2014/main" id="{BB6AAE30-48E5-037F-077E-A3F3D1C36C58}"/>
                </a:ext>
              </a:extLst>
            </p:cNvPr>
            <p:cNvSpPr/>
            <p:nvPr/>
          </p:nvSpPr>
          <p:spPr>
            <a:xfrm>
              <a:off x="5539017" y="2329535"/>
              <a:ext cx="12501" cy="2996"/>
            </a:xfrm>
            <a:custGeom>
              <a:avLst/>
              <a:gdLst/>
              <a:ahLst/>
              <a:cxnLst/>
              <a:rect l="l" t="t" r="r" b="b"/>
              <a:pathLst>
                <a:path w="121" h="29" extrusionOk="0">
                  <a:moveTo>
                    <a:pt x="1" y="0"/>
                  </a:moveTo>
                  <a:lnTo>
                    <a:pt x="1" y="29"/>
                  </a:lnTo>
                  <a:lnTo>
                    <a:pt x="120" y="29"/>
                  </a:lnTo>
                  <a:cubicBezTo>
                    <a:pt x="83" y="14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522;p44">
              <a:extLst>
                <a:ext uri="{FF2B5EF4-FFF2-40B4-BE49-F238E27FC236}">
                  <a16:creationId xmlns:a16="http://schemas.microsoft.com/office/drawing/2014/main" id="{567989EB-8DA7-94E4-468C-5959F972F00C}"/>
                </a:ext>
              </a:extLst>
            </p:cNvPr>
            <p:cNvSpPr/>
            <p:nvPr/>
          </p:nvSpPr>
          <p:spPr>
            <a:xfrm>
              <a:off x="5506165" y="2357015"/>
              <a:ext cx="103" cy="65189"/>
            </a:xfrm>
            <a:custGeom>
              <a:avLst/>
              <a:gdLst/>
              <a:ahLst/>
              <a:cxnLst/>
              <a:rect l="l" t="t" r="r" b="b"/>
              <a:pathLst>
                <a:path w="1" h="631" extrusionOk="0">
                  <a:moveTo>
                    <a:pt x="1" y="630"/>
                  </a:moveTo>
                  <a:lnTo>
                    <a:pt x="1" y="63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1"/>
                  </a:lnTo>
                  <a:lnTo>
                    <a:pt x="1" y="4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523;p44">
              <a:extLst>
                <a:ext uri="{FF2B5EF4-FFF2-40B4-BE49-F238E27FC236}">
                  <a16:creationId xmlns:a16="http://schemas.microsoft.com/office/drawing/2014/main" id="{87EF5FA4-1D27-40C6-B893-163B8E395624}"/>
                </a:ext>
              </a:extLst>
            </p:cNvPr>
            <p:cNvSpPr/>
            <p:nvPr/>
          </p:nvSpPr>
          <p:spPr>
            <a:xfrm>
              <a:off x="5569700" y="2357842"/>
              <a:ext cx="103" cy="64362"/>
            </a:xfrm>
            <a:custGeom>
              <a:avLst/>
              <a:gdLst/>
              <a:ahLst/>
              <a:cxnLst/>
              <a:rect l="l" t="t" r="r" b="b"/>
              <a:pathLst>
                <a:path w="1" h="623" extrusionOk="0">
                  <a:moveTo>
                    <a:pt x="1" y="75"/>
                  </a:moveTo>
                  <a:lnTo>
                    <a:pt x="1" y="75"/>
                  </a:lnTo>
                  <a:lnTo>
                    <a:pt x="1" y="325"/>
                  </a:lnTo>
                  <a:lnTo>
                    <a:pt x="1" y="341"/>
                  </a:lnTo>
                  <a:lnTo>
                    <a:pt x="1" y="622"/>
                  </a:lnTo>
                  <a:lnTo>
                    <a:pt x="1" y="622"/>
                  </a:lnTo>
                  <a:lnTo>
                    <a:pt x="1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524;p44">
              <a:extLst>
                <a:ext uri="{FF2B5EF4-FFF2-40B4-BE49-F238E27FC236}">
                  <a16:creationId xmlns:a16="http://schemas.microsoft.com/office/drawing/2014/main" id="{9E1C9088-B658-AAC6-1EF2-87E13FB5FA90}"/>
                </a:ext>
              </a:extLst>
            </p:cNvPr>
            <p:cNvSpPr/>
            <p:nvPr/>
          </p:nvSpPr>
          <p:spPr>
            <a:xfrm>
              <a:off x="553684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525;p44">
              <a:extLst>
                <a:ext uri="{FF2B5EF4-FFF2-40B4-BE49-F238E27FC236}">
                  <a16:creationId xmlns:a16="http://schemas.microsoft.com/office/drawing/2014/main" id="{9ED7B3B8-D59C-96E0-D9E7-ABE3BF124F62}"/>
                </a:ext>
              </a:extLst>
            </p:cNvPr>
            <p:cNvSpPr/>
            <p:nvPr/>
          </p:nvSpPr>
          <p:spPr>
            <a:xfrm>
              <a:off x="5539017" y="2329535"/>
              <a:ext cx="103" cy="2996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29"/>
                  </a:lnTo>
                  <a:lnTo>
                    <a:pt x="1" y="2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526;p44">
              <a:extLst>
                <a:ext uri="{FF2B5EF4-FFF2-40B4-BE49-F238E27FC236}">
                  <a16:creationId xmlns:a16="http://schemas.microsoft.com/office/drawing/2014/main" id="{ECF0664E-0C28-0417-4573-F47026966A9D}"/>
                </a:ext>
              </a:extLst>
            </p:cNvPr>
            <p:cNvSpPr/>
            <p:nvPr/>
          </p:nvSpPr>
          <p:spPr>
            <a:xfrm>
              <a:off x="5536847" y="2329535"/>
              <a:ext cx="2273" cy="2996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1" y="29"/>
                  </a:lnTo>
                  <a:lnTo>
                    <a:pt x="22" y="2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527;p44">
              <a:extLst>
                <a:ext uri="{FF2B5EF4-FFF2-40B4-BE49-F238E27FC236}">
                  <a16:creationId xmlns:a16="http://schemas.microsoft.com/office/drawing/2014/main" id="{A076DB21-42C7-8696-E5BC-6EF92EBF554F}"/>
                </a:ext>
              </a:extLst>
            </p:cNvPr>
            <p:cNvSpPr/>
            <p:nvPr/>
          </p:nvSpPr>
          <p:spPr>
            <a:xfrm>
              <a:off x="5508541" y="2363833"/>
              <a:ext cx="28410" cy="1756"/>
            </a:xfrm>
            <a:custGeom>
              <a:avLst/>
              <a:gdLst/>
              <a:ahLst/>
              <a:cxnLst/>
              <a:rect l="l" t="t" r="r" b="b"/>
              <a:pathLst>
                <a:path w="275" h="17" extrusionOk="0">
                  <a:moveTo>
                    <a:pt x="1" y="1"/>
                  </a:moveTo>
                  <a:lnTo>
                    <a:pt x="1" y="17"/>
                  </a:lnTo>
                  <a:lnTo>
                    <a:pt x="275" y="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528;p44">
              <a:extLst>
                <a:ext uri="{FF2B5EF4-FFF2-40B4-BE49-F238E27FC236}">
                  <a16:creationId xmlns:a16="http://schemas.microsoft.com/office/drawing/2014/main" id="{F358557E-B7DD-1E96-955C-A03AAE59A438}"/>
                </a:ext>
              </a:extLst>
            </p:cNvPr>
            <p:cNvSpPr/>
            <p:nvPr/>
          </p:nvSpPr>
          <p:spPr>
            <a:xfrm>
              <a:off x="5506165" y="2349370"/>
              <a:ext cx="2479" cy="12397"/>
            </a:xfrm>
            <a:custGeom>
              <a:avLst/>
              <a:gdLst/>
              <a:ahLst/>
              <a:cxnLst/>
              <a:rect l="l" t="t" r="r" b="b"/>
              <a:pathLst>
                <a:path w="24" h="120" extrusionOk="0">
                  <a:moveTo>
                    <a:pt x="24" y="0"/>
                  </a:moveTo>
                  <a:cubicBezTo>
                    <a:pt x="17" y="23"/>
                    <a:pt x="8" y="52"/>
                    <a:pt x="1" y="75"/>
                  </a:cubicBezTo>
                  <a:lnTo>
                    <a:pt x="1" y="119"/>
                  </a:lnTo>
                  <a:lnTo>
                    <a:pt x="24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529;p44">
              <a:extLst>
                <a:ext uri="{FF2B5EF4-FFF2-40B4-BE49-F238E27FC236}">
                  <a16:creationId xmlns:a16="http://schemas.microsoft.com/office/drawing/2014/main" id="{9BE72C3E-CE1D-127B-4B58-26CEAD739AB7}"/>
                </a:ext>
              </a:extLst>
            </p:cNvPr>
            <p:cNvSpPr/>
            <p:nvPr/>
          </p:nvSpPr>
          <p:spPr>
            <a:xfrm>
              <a:off x="5523830" y="2332427"/>
              <a:ext cx="13120" cy="1033"/>
            </a:xfrm>
            <a:custGeom>
              <a:avLst/>
              <a:gdLst/>
              <a:ahLst/>
              <a:cxnLst/>
              <a:rect l="l" t="t" r="r" b="b"/>
              <a:pathLst>
                <a:path w="127" h="10" extrusionOk="0">
                  <a:moveTo>
                    <a:pt x="15" y="1"/>
                  </a:moveTo>
                  <a:cubicBezTo>
                    <a:pt x="7" y="1"/>
                    <a:pt x="7" y="1"/>
                    <a:pt x="0" y="10"/>
                  </a:cubicBezTo>
                  <a:lnTo>
                    <a:pt x="127" y="10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530;p44">
              <a:extLst>
                <a:ext uri="{FF2B5EF4-FFF2-40B4-BE49-F238E27FC236}">
                  <a16:creationId xmlns:a16="http://schemas.microsoft.com/office/drawing/2014/main" id="{82408099-B2D1-EAE4-D370-2234FE538A35}"/>
                </a:ext>
              </a:extLst>
            </p:cNvPr>
            <p:cNvSpPr/>
            <p:nvPr/>
          </p:nvSpPr>
          <p:spPr>
            <a:xfrm>
              <a:off x="5519905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65" y="1"/>
                  </a:lnTo>
                  <a:lnTo>
                    <a:pt x="165" y="1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531;p44">
              <a:extLst>
                <a:ext uri="{FF2B5EF4-FFF2-40B4-BE49-F238E27FC236}">
                  <a16:creationId xmlns:a16="http://schemas.microsoft.com/office/drawing/2014/main" id="{6ACBF9C2-0884-1FBF-9D2C-196681E8182D}"/>
                </a:ext>
              </a:extLst>
            </p:cNvPr>
            <p:cNvSpPr/>
            <p:nvPr/>
          </p:nvSpPr>
          <p:spPr>
            <a:xfrm>
              <a:off x="5520731" y="2333357"/>
              <a:ext cx="16220" cy="1550"/>
            </a:xfrm>
            <a:custGeom>
              <a:avLst/>
              <a:gdLst/>
              <a:ahLst/>
              <a:cxnLst/>
              <a:rect l="l" t="t" r="r" b="b"/>
              <a:pathLst>
                <a:path w="157" h="15" extrusionOk="0">
                  <a:moveTo>
                    <a:pt x="30" y="1"/>
                  </a:moveTo>
                  <a:cubicBezTo>
                    <a:pt x="23" y="1"/>
                    <a:pt x="16" y="8"/>
                    <a:pt x="0" y="15"/>
                  </a:cubicBezTo>
                  <a:lnTo>
                    <a:pt x="157" y="15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532;p44">
              <a:extLst>
                <a:ext uri="{FF2B5EF4-FFF2-40B4-BE49-F238E27FC236}">
                  <a16:creationId xmlns:a16="http://schemas.microsoft.com/office/drawing/2014/main" id="{5F7B0ECF-5878-052C-A7E2-E01C598FCE6B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533;p44">
              <a:extLst>
                <a:ext uri="{FF2B5EF4-FFF2-40B4-BE49-F238E27FC236}">
                  <a16:creationId xmlns:a16="http://schemas.microsoft.com/office/drawing/2014/main" id="{E505C517-DEB7-DAF7-A383-E8788AEB3C21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534;p44">
              <a:extLst>
                <a:ext uri="{FF2B5EF4-FFF2-40B4-BE49-F238E27FC236}">
                  <a16:creationId xmlns:a16="http://schemas.microsoft.com/office/drawing/2014/main" id="{201ADD1A-23E5-CB30-D7F0-3A74ACF40612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535;p44">
              <a:extLst>
                <a:ext uri="{FF2B5EF4-FFF2-40B4-BE49-F238E27FC236}">
                  <a16:creationId xmlns:a16="http://schemas.microsoft.com/office/drawing/2014/main" id="{CA14CA10-44DC-6C2D-DABA-E126D8146314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536;p44">
              <a:extLst>
                <a:ext uri="{FF2B5EF4-FFF2-40B4-BE49-F238E27FC236}">
                  <a16:creationId xmlns:a16="http://schemas.microsoft.com/office/drawing/2014/main" id="{D05DB5CA-6A2F-51C7-415E-CE27A3901155}"/>
                </a:ext>
              </a:extLst>
            </p:cNvPr>
            <p:cNvSpPr/>
            <p:nvPr/>
          </p:nvSpPr>
          <p:spPr>
            <a:xfrm>
              <a:off x="5539017" y="2363833"/>
              <a:ext cx="28617" cy="1756"/>
            </a:xfrm>
            <a:custGeom>
              <a:avLst/>
              <a:gdLst/>
              <a:ahLst/>
              <a:cxnLst/>
              <a:rect l="l" t="t" r="r" b="b"/>
              <a:pathLst>
                <a:path w="277" h="17" extrusionOk="0">
                  <a:moveTo>
                    <a:pt x="1" y="1"/>
                  </a:moveTo>
                  <a:lnTo>
                    <a:pt x="1" y="17"/>
                  </a:lnTo>
                  <a:lnTo>
                    <a:pt x="277" y="17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537;p44">
              <a:extLst>
                <a:ext uri="{FF2B5EF4-FFF2-40B4-BE49-F238E27FC236}">
                  <a16:creationId xmlns:a16="http://schemas.microsoft.com/office/drawing/2014/main" id="{BF1643C7-D45A-624E-782F-93D8A0BF6158}"/>
                </a:ext>
              </a:extLst>
            </p:cNvPr>
            <p:cNvSpPr/>
            <p:nvPr/>
          </p:nvSpPr>
          <p:spPr>
            <a:xfrm>
              <a:off x="5567530" y="2349370"/>
              <a:ext cx="2273" cy="12397"/>
            </a:xfrm>
            <a:custGeom>
              <a:avLst/>
              <a:gdLst/>
              <a:ahLst/>
              <a:cxnLst/>
              <a:rect l="l" t="t" r="r" b="b"/>
              <a:pathLst>
                <a:path w="22" h="120" extrusionOk="0">
                  <a:moveTo>
                    <a:pt x="1" y="0"/>
                  </a:moveTo>
                  <a:lnTo>
                    <a:pt x="1" y="119"/>
                  </a:lnTo>
                  <a:lnTo>
                    <a:pt x="22" y="119"/>
                  </a:lnTo>
                  <a:lnTo>
                    <a:pt x="22" y="82"/>
                  </a:lnTo>
                  <a:cubicBezTo>
                    <a:pt x="22" y="52"/>
                    <a:pt x="15" y="23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538;p44">
              <a:extLst>
                <a:ext uri="{FF2B5EF4-FFF2-40B4-BE49-F238E27FC236}">
                  <a16:creationId xmlns:a16="http://schemas.microsoft.com/office/drawing/2014/main" id="{0BA6A142-CD11-3495-5ABC-83741639EC19}"/>
                </a:ext>
              </a:extLst>
            </p:cNvPr>
            <p:cNvSpPr/>
            <p:nvPr/>
          </p:nvSpPr>
          <p:spPr>
            <a:xfrm>
              <a:off x="5539017" y="2332427"/>
              <a:ext cx="13224" cy="1033"/>
            </a:xfrm>
            <a:custGeom>
              <a:avLst/>
              <a:gdLst/>
              <a:ahLst/>
              <a:cxnLst/>
              <a:rect l="l" t="t" r="r" b="b"/>
              <a:pathLst>
                <a:path w="128" h="10" extrusionOk="0">
                  <a:moveTo>
                    <a:pt x="1" y="1"/>
                  </a:moveTo>
                  <a:lnTo>
                    <a:pt x="1" y="10"/>
                  </a:lnTo>
                  <a:lnTo>
                    <a:pt x="127" y="10"/>
                  </a:lnTo>
                  <a:cubicBezTo>
                    <a:pt x="127" y="1"/>
                    <a:pt x="120" y="1"/>
                    <a:pt x="11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539;p44">
              <a:extLst>
                <a:ext uri="{FF2B5EF4-FFF2-40B4-BE49-F238E27FC236}">
                  <a16:creationId xmlns:a16="http://schemas.microsoft.com/office/drawing/2014/main" id="{11A1314B-3FD7-F5CB-621E-CAC48B458B17}"/>
                </a:ext>
              </a:extLst>
            </p:cNvPr>
            <p:cNvSpPr/>
            <p:nvPr/>
          </p:nvSpPr>
          <p:spPr>
            <a:xfrm>
              <a:off x="5539017" y="2334804"/>
              <a:ext cx="17046" cy="103"/>
            </a:xfrm>
            <a:custGeom>
              <a:avLst/>
              <a:gdLst/>
              <a:ahLst/>
              <a:cxnLst/>
              <a:rect l="l" t="t" r="r" b="b"/>
              <a:pathLst>
                <a:path w="165" h="1" extrusionOk="0">
                  <a:moveTo>
                    <a:pt x="1" y="1"/>
                  </a:moveTo>
                  <a:lnTo>
                    <a:pt x="1" y="1"/>
                  </a:lnTo>
                  <a:lnTo>
                    <a:pt x="165" y="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540;p44">
              <a:extLst>
                <a:ext uri="{FF2B5EF4-FFF2-40B4-BE49-F238E27FC236}">
                  <a16:creationId xmlns:a16="http://schemas.microsoft.com/office/drawing/2014/main" id="{6B7D03EB-2448-3833-CC14-CE809A5F0867}"/>
                </a:ext>
              </a:extLst>
            </p:cNvPr>
            <p:cNvSpPr/>
            <p:nvPr/>
          </p:nvSpPr>
          <p:spPr>
            <a:xfrm>
              <a:off x="5539017" y="2333357"/>
              <a:ext cx="16323" cy="1550"/>
            </a:xfrm>
            <a:custGeom>
              <a:avLst/>
              <a:gdLst/>
              <a:ahLst/>
              <a:cxnLst/>
              <a:rect l="l" t="t" r="r" b="b"/>
              <a:pathLst>
                <a:path w="158" h="15" extrusionOk="0">
                  <a:moveTo>
                    <a:pt x="1" y="1"/>
                  </a:moveTo>
                  <a:lnTo>
                    <a:pt x="1" y="8"/>
                  </a:lnTo>
                  <a:lnTo>
                    <a:pt x="1" y="15"/>
                  </a:lnTo>
                  <a:lnTo>
                    <a:pt x="157" y="15"/>
                  </a:lnTo>
                  <a:cubicBezTo>
                    <a:pt x="150" y="8"/>
                    <a:pt x="134" y="1"/>
                    <a:pt x="127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541;p44">
              <a:extLst>
                <a:ext uri="{FF2B5EF4-FFF2-40B4-BE49-F238E27FC236}">
                  <a16:creationId xmlns:a16="http://schemas.microsoft.com/office/drawing/2014/main" id="{1122A23E-9B0E-C8AF-0F00-AAE3DCEF000D}"/>
                </a:ext>
              </a:extLst>
            </p:cNvPr>
            <p:cNvSpPr/>
            <p:nvPr/>
          </p:nvSpPr>
          <p:spPr>
            <a:xfrm>
              <a:off x="553684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542;p44">
              <a:extLst>
                <a:ext uri="{FF2B5EF4-FFF2-40B4-BE49-F238E27FC236}">
                  <a16:creationId xmlns:a16="http://schemas.microsoft.com/office/drawing/2014/main" id="{77B97A7B-7A8E-51F6-1871-F9C9015BA6CF}"/>
                </a:ext>
              </a:extLst>
            </p:cNvPr>
            <p:cNvSpPr/>
            <p:nvPr/>
          </p:nvSpPr>
          <p:spPr>
            <a:xfrm>
              <a:off x="5539017" y="2334804"/>
              <a:ext cx="103" cy="26964"/>
            </a:xfrm>
            <a:custGeom>
              <a:avLst/>
              <a:gdLst/>
              <a:ahLst/>
              <a:cxnLst/>
              <a:rect l="l" t="t" r="r" b="b"/>
              <a:pathLst>
                <a:path w="1" h="261" extrusionOk="0">
                  <a:moveTo>
                    <a:pt x="1" y="1"/>
                  </a:moveTo>
                  <a:lnTo>
                    <a:pt x="1" y="260"/>
                  </a:lnTo>
                  <a:lnTo>
                    <a:pt x="1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543;p44">
              <a:extLst>
                <a:ext uri="{FF2B5EF4-FFF2-40B4-BE49-F238E27FC236}">
                  <a16:creationId xmlns:a16="http://schemas.microsoft.com/office/drawing/2014/main" id="{70CD24A8-B119-FF41-93A6-8716619DE858}"/>
                </a:ext>
              </a:extLst>
            </p:cNvPr>
            <p:cNvSpPr/>
            <p:nvPr/>
          </p:nvSpPr>
          <p:spPr>
            <a:xfrm>
              <a:off x="5539017" y="2363833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544;p44">
              <a:extLst>
                <a:ext uri="{FF2B5EF4-FFF2-40B4-BE49-F238E27FC236}">
                  <a16:creationId xmlns:a16="http://schemas.microsoft.com/office/drawing/2014/main" id="{210BAAC7-CEE4-E164-F776-FF67061C9512}"/>
                </a:ext>
              </a:extLst>
            </p:cNvPr>
            <p:cNvSpPr/>
            <p:nvPr/>
          </p:nvSpPr>
          <p:spPr>
            <a:xfrm>
              <a:off x="5536847" y="2334804"/>
              <a:ext cx="2273" cy="26964"/>
            </a:xfrm>
            <a:custGeom>
              <a:avLst/>
              <a:gdLst/>
              <a:ahLst/>
              <a:cxnLst/>
              <a:rect l="l" t="t" r="r" b="b"/>
              <a:pathLst>
                <a:path w="22" h="261" extrusionOk="0">
                  <a:moveTo>
                    <a:pt x="1" y="1"/>
                  </a:moveTo>
                  <a:lnTo>
                    <a:pt x="1" y="260"/>
                  </a:lnTo>
                  <a:lnTo>
                    <a:pt x="22" y="26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545;p44">
              <a:extLst>
                <a:ext uri="{FF2B5EF4-FFF2-40B4-BE49-F238E27FC236}">
                  <a16:creationId xmlns:a16="http://schemas.microsoft.com/office/drawing/2014/main" id="{4C408811-52E2-B6F1-CB9B-7077764EAB5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546;p44">
              <a:extLst>
                <a:ext uri="{FF2B5EF4-FFF2-40B4-BE49-F238E27FC236}">
                  <a16:creationId xmlns:a16="http://schemas.microsoft.com/office/drawing/2014/main" id="{7B213F55-CBF7-A6F9-A639-30CD1AECC2A5}"/>
                </a:ext>
              </a:extLst>
            </p:cNvPr>
            <p:cNvSpPr/>
            <p:nvPr/>
          </p:nvSpPr>
          <p:spPr>
            <a:xfrm>
              <a:off x="5539017" y="233408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547;p44">
              <a:extLst>
                <a:ext uri="{FF2B5EF4-FFF2-40B4-BE49-F238E27FC236}">
                  <a16:creationId xmlns:a16="http://schemas.microsoft.com/office/drawing/2014/main" id="{91A960DA-7FBA-D038-C212-D2F9E4A49C9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548;p44">
              <a:extLst>
                <a:ext uri="{FF2B5EF4-FFF2-40B4-BE49-F238E27FC236}">
                  <a16:creationId xmlns:a16="http://schemas.microsoft.com/office/drawing/2014/main" id="{FFDC6936-842A-6C03-5DB9-F5B6360A005F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549;p44">
              <a:extLst>
                <a:ext uri="{FF2B5EF4-FFF2-40B4-BE49-F238E27FC236}">
                  <a16:creationId xmlns:a16="http://schemas.microsoft.com/office/drawing/2014/main" id="{6721355A-9CD8-2833-7ABC-40752BDA5CFD}"/>
                </a:ext>
              </a:extLst>
            </p:cNvPr>
            <p:cNvSpPr/>
            <p:nvPr/>
          </p:nvSpPr>
          <p:spPr>
            <a:xfrm>
              <a:off x="5539017" y="233335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550;p44">
              <a:extLst>
                <a:ext uri="{FF2B5EF4-FFF2-40B4-BE49-F238E27FC236}">
                  <a16:creationId xmlns:a16="http://schemas.microsoft.com/office/drawing/2014/main" id="{1F08BDB3-8938-5D9A-EF10-4353E8BB8BF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551;p44">
              <a:extLst>
                <a:ext uri="{FF2B5EF4-FFF2-40B4-BE49-F238E27FC236}">
                  <a16:creationId xmlns:a16="http://schemas.microsoft.com/office/drawing/2014/main" id="{5F8C4CD1-F82A-7DD9-6207-8A5EE015A1D6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552;p44">
              <a:extLst>
                <a:ext uri="{FF2B5EF4-FFF2-40B4-BE49-F238E27FC236}">
                  <a16:creationId xmlns:a16="http://schemas.microsoft.com/office/drawing/2014/main" id="{18D77830-3585-707B-31E1-E68DDFCF361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553;p44">
              <a:extLst>
                <a:ext uri="{FF2B5EF4-FFF2-40B4-BE49-F238E27FC236}">
                  <a16:creationId xmlns:a16="http://schemas.microsoft.com/office/drawing/2014/main" id="{0545522A-F81C-F651-5702-121B44B9A2A7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554;p44">
              <a:extLst>
                <a:ext uri="{FF2B5EF4-FFF2-40B4-BE49-F238E27FC236}">
                  <a16:creationId xmlns:a16="http://schemas.microsoft.com/office/drawing/2014/main" id="{8D9C3982-2238-C405-C5C8-BFFDDB9B32AA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555;p44">
              <a:extLst>
                <a:ext uri="{FF2B5EF4-FFF2-40B4-BE49-F238E27FC236}">
                  <a16:creationId xmlns:a16="http://schemas.microsoft.com/office/drawing/2014/main" id="{8A39390A-22CE-E4BF-77BE-4D0740306FE3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556;p44">
              <a:extLst>
                <a:ext uri="{FF2B5EF4-FFF2-40B4-BE49-F238E27FC236}">
                  <a16:creationId xmlns:a16="http://schemas.microsoft.com/office/drawing/2014/main" id="{FD896295-1EED-0536-51B1-85094901D16F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557;p44">
              <a:extLst>
                <a:ext uri="{FF2B5EF4-FFF2-40B4-BE49-F238E27FC236}">
                  <a16:creationId xmlns:a16="http://schemas.microsoft.com/office/drawing/2014/main" id="{92DE3A81-B66C-EA44-C428-343ABDF86F75}"/>
                </a:ext>
              </a:extLst>
            </p:cNvPr>
            <p:cNvSpPr/>
            <p:nvPr/>
          </p:nvSpPr>
          <p:spPr>
            <a:xfrm>
              <a:off x="553684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558;p44">
              <a:extLst>
                <a:ext uri="{FF2B5EF4-FFF2-40B4-BE49-F238E27FC236}">
                  <a16:creationId xmlns:a16="http://schemas.microsoft.com/office/drawing/2014/main" id="{2E3EE455-B481-EAF3-D3B8-4E35D47BE95A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559;p44">
              <a:extLst>
                <a:ext uri="{FF2B5EF4-FFF2-40B4-BE49-F238E27FC236}">
                  <a16:creationId xmlns:a16="http://schemas.microsoft.com/office/drawing/2014/main" id="{0D9A98D9-90E5-13E1-740A-4FB8D2958296}"/>
                </a:ext>
              </a:extLst>
            </p:cNvPr>
            <p:cNvSpPr/>
            <p:nvPr/>
          </p:nvSpPr>
          <p:spPr>
            <a:xfrm>
              <a:off x="5539017" y="2332427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560;p44">
              <a:extLst>
                <a:ext uri="{FF2B5EF4-FFF2-40B4-BE49-F238E27FC236}">
                  <a16:creationId xmlns:a16="http://schemas.microsoft.com/office/drawing/2014/main" id="{99BB76D3-6CB9-1ACB-5D29-5FAFAF385450}"/>
                </a:ext>
              </a:extLst>
            </p:cNvPr>
            <p:cNvSpPr/>
            <p:nvPr/>
          </p:nvSpPr>
          <p:spPr>
            <a:xfrm>
              <a:off x="5536847" y="2332427"/>
              <a:ext cx="2273" cy="1033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" y="1"/>
                  </a:moveTo>
                  <a:lnTo>
                    <a:pt x="1" y="10"/>
                  </a:lnTo>
                  <a:lnTo>
                    <a:pt x="22" y="1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561;p44">
              <a:extLst>
                <a:ext uri="{FF2B5EF4-FFF2-40B4-BE49-F238E27FC236}">
                  <a16:creationId xmlns:a16="http://schemas.microsoft.com/office/drawing/2014/main" id="{3E13757D-B3C5-369B-6535-E89A3D8CE6D2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562;p44">
              <a:extLst>
                <a:ext uri="{FF2B5EF4-FFF2-40B4-BE49-F238E27FC236}">
                  <a16:creationId xmlns:a16="http://schemas.microsoft.com/office/drawing/2014/main" id="{1DFFE596-AD01-1418-86E9-C6C0B895ABF5}"/>
                </a:ext>
              </a:extLst>
            </p:cNvPr>
            <p:cNvSpPr/>
            <p:nvPr/>
          </p:nvSpPr>
          <p:spPr>
            <a:xfrm>
              <a:off x="553684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563;p44">
              <a:extLst>
                <a:ext uri="{FF2B5EF4-FFF2-40B4-BE49-F238E27FC236}">
                  <a16:creationId xmlns:a16="http://schemas.microsoft.com/office/drawing/2014/main" id="{8F4F243E-0228-D1B8-568B-4B87496752D8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564;p44">
              <a:extLst>
                <a:ext uri="{FF2B5EF4-FFF2-40B4-BE49-F238E27FC236}">
                  <a16:creationId xmlns:a16="http://schemas.microsoft.com/office/drawing/2014/main" id="{4CFAEDA3-E1B3-F03D-AB77-42ADE599C4D6}"/>
                </a:ext>
              </a:extLst>
            </p:cNvPr>
            <p:cNvSpPr/>
            <p:nvPr/>
          </p:nvSpPr>
          <p:spPr>
            <a:xfrm>
              <a:off x="553684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565;p44">
              <a:extLst>
                <a:ext uri="{FF2B5EF4-FFF2-40B4-BE49-F238E27FC236}">
                  <a16:creationId xmlns:a16="http://schemas.microsoft.com/office/drawing/2014/main" id="{C524CE3F-C485-2C17-7021-BD63B3D66A0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566;p44">
              <a:extLst>
                <a:ext uri="{FF2B5EF4-FFF2-40B4-BE49-F238E27FC236}">
                  <a16:creationId xmlns:a16="http://schemas.microsoft.com/office/drawing/2014/main" id="{41A723AA-B29A-0177-ABA6-4992E93AB628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567;p44">
              <a:extLst>
                <a:ext uri="{FF2B5EF4-FFF2-40B4-BE49-F238E27FC236}">
                  <a16:creationId xmlns:a16="http://schemas.microsoft.com/office/drawing/2014/main" id="{27A5F3B4-66CB-3C2D-B1CC-4B3260649442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568;p44">
              <a:extLst>
                <a:ext uri="{FF2B5EF4-FFF2-40B4-BE49-F238E27FC236}">
                  <a16:creationId xmlns:a16="http://schemas.microsoft.com/office/drawing/2014/main" id="{291448CA-22DA-81AC-AE56-45822C426F24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569;p44">
              <a:extLst>
                <a:ext uri="{FF2B5EF4-FFF2-40B4-BE49-F238E27FC236}">
                  <a16:creationId xmlns:a16="http://schemas.microsoft.com/office/drawing/2014/main" id="{3AAC1B99-92FC-2AC8-5757-2B71ED531CB7}"/>
                </a:ext>
              </a:extLst>
            </p:cNvPr>
            <p:cNvSpPr/>
            <p:nvPr/>
          </p:nvSpPr>
          <p:spPr>
            <a:xfrm>
              <a:off x="5539017" y="2333357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570;p44">
              <a:extLst>
                <a:ext uri="{FF2B5EF4-FFF2-40B4-BE49-F238E27FC236}">
                  <a16:creationId xmlns:a16="http://schemas.microsoft.com/office/drawing/2014/main" id="{9886140E-8323-526A-CD8D-3B6F0385258D}"/>
                </a:ext>
              </a:extLst>
            </p:cNvPr>
            <p:cNvSpPr/>
            <p:nvPr/>
          </p:nvSpPr>
          <p:spPr>
            <a:xfrm>
              <a:off x="5539017" y="2334804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571;p44">
              <a:extLst>
                <a:ext uri="{FF2B5EF4-FFF2-40B4-BE49-F238E27FC236}">
                  <a16:creationId xmlns:a16="http://schemas.microsoft.com/office/drawing/2014/main" id="{932FCDC1-72F6-E75A-0C0B-17E7B48FCDCF}"/>
                </a:ext>
              </a:extLst>
            </p:cNvPr>
            <p:cNvSpPr/>
            <p:nvPr/>
          </p:nvSpPr>
          <p:spPr>
            <a:xfrm>
              <a:off x="5539017" y="2333357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572;p44">
              <a:extLst>
                <a:ext uri="{FF2B5EF4-FFF2-40B4-BE49-F238E27FC236}">
                  <a16:creationId xmlns:a16="http://schemas.microsoft.com/office/drawing/2014/main" id="{B65E67B8-4A63-4AB1-357F-9BA4AE42B697}"/>
                </a:ext>
              </a:extLst>
            </p:cNvPr>
            <p:cNvSpPr/>
            <p:nvPr/>
          </p:nvSpPr>
          <p:spPr>
            <a:xfrm>
              <a:off x="5536847" y="2334804"/>
              <a:ext cx="2273" cy="10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573;p44">
              <a:extLst>
                <a:ext uri="{FF2B5EF4-FFF2-40B4-BE49-F238E27FC236}">
                  <a16:creationId xmlns:a16="http://schemas.microsoft.com/office/drawing/2014/main" id="{7B8BACF0-E7E4-7162-6C79-9F2CB7421C17}"/>
                </a:ext>
              </a:extLst>
            </p:cNvPr>
            <p:cNvSpPr/>
            <p:nvPr/>
          </p:nvSpPr>
          <p:spPr>
            <a:xfrm>
              <a:off x="5536847" y="2333357"/>
              <a:ext cx="2273" cy="1550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"/>
                  </a:moveTo>
                  <a:lnTo>
                    <a:pt x="1" y="15"/>
                  </a:lnTo>
                  <a:lnTo>
                    <a:pt x="22" y="15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574;p44">
              <a:extLst>
                <a:ext uri="{FF2B5EF4-FFF2-40B4-BE49-F238E27FC236}">
                  <a16:creationId xmlns:a16="http://schemas.microsoft.com/office/drawing/2014/main" id="{1CBCC4EC-F306-6066-4517-ADFF3BD5776B}"/>
                </a:ext>
              </a:extLst>
            </p:cNvPr>
            <p:cNvSpPr/>
            <p:nvPr/>
          </p:nvSpPr>
          <p:spPr>
            <a:xfrm>
              <a:off x="5508541" y="2361664"/>
              <a:ext cx="28410" cy="1550"/>
            </a:xfrm>
            <a:custGeom>
              <a:avLst/>
              <a:gdLst/>
              <a:ahLst/>
              <a:cxnLst/>
              <a:rect l="l" t="t" r="r" b="b"/>
              <a:pathLst>
                <a:path w="275" h="15" extrusionOk="0">
                  <a:moveTo>
                    <a:pt x="1" y="0"/>
                  </a:moveTo>
                  <a:lnTo>
                    <a:pt x="1" y="15"/>
                  </a:lnTo>
                  <a:lnTo>
                    <a:pt x="275" y="1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575;p44">
              <a:extLst>
                <a:ext uri="{FF2B5EF4-FFF2-40B4-BE49-F238E27FC236}">
                  <a16:creationId xmlns:a16="http://schemas.microsoft.com/office/drawing/2014/main" id="{1F2F189A-D1D3-E4CA-F258-782FC5726973}"/>
                </a:ext>
              </a:extLst>
            </p:cNvPr>
            <p:cNvSpPr/>
            <p:nvPr/>
          </p:nvSpPr>
          <p:spPr>
            <a:xfrm>
              <a:off x="5506165" y="2365486"/>
              <a:ext cx="2479" cy="26034"/>
            </a:xfrm>
            <a:custGeom>
              <a:avLst/>
              <a:gdLst/>
              <a:ahLst/>
              <a:cxnLst/>
              <a:rect l="l" t="t" r="r" b="b"/>
              <a:pathLst>
                <a:path w="24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4" y="251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576;p44">
              <a:extLst>
                <a:ext uri="{FF2B5EF4-FFF2-40B4-BE49-F238E27FC236}">
                  <a16:creationId xmlns:a16="http://schemas.microsoft.com/office/drawing/2014/main" id="{1CCEC536-721E-A8AF-6E5C-913DBFEAC96A}"/>
                </a:ext>
              </a:extLst>
            </p:cNvPr>
            <p:cNvSpPr/>
            <p:nvPr/>
          </p:nvSpPr>
          <p:spPr>
            <a:xfrm>
              <a:off x="5506165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1" y="0"/>
                  </a:moveTo>
                  <a:lnTo>
                    <a:pt x="1" y="38"/>
                  </a:lnTo>
                  <a:lnTo>
                    <a:pt x="24" y="38"/>
                  </a:lnTo>
                  <a:lnTo>
                    <a:pt x="24" y="22"/>
                  </a:lnTo>
                  <a:lnTo>
                    <a:pt x="298" y="22"/>
                  </a:lnTo>
                  <a:lnTo>
                    <a:pt x="298" y="15"/>
                  </a:lnTo>
                  <a:lnTo>
                    <a:pt x="24" y="1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577;p44">
              <a:extLst>
                <a:ext uri="{FF2B5EF4-FFF2-40B4-BE49-F238E27FC236}">
                  <a16:creationId xmlns:a16="http://schemas.microsoft.com/office/drawing/2014/main" id="{4526CFA8-0386-29F6-1AAB-0754F9739384}"/>
                </a:ext>
              </a:extLst>
            </p:cNvPr>
            <p:cNvSpPr/>
            <p:nvPr/>
          </p:nvSpPr>
          <p:spPr>
            <a:xfrm>
              <a:off x="5539017" y="2361664"/>
              <a:ext cx="28617" cy="1550"/>
            </a:xfrm>
            <a:custGeom>
              <a:avLst/>
              <a:gdLst/>
              <a:ahLst/>
              <a:cxnLst/>
              <a:rect l="l" t="t" r="r" b="b"/>
              <a:pathLst>
                <a:path w="277" h="15" extrusionOk="0">
                  <a:moveTo>
                    <a:pt x="1" y="0"/>
                  </a:moveTo>
                  <a:lnTo>
                    <a:pt x="1" y="15"/>
                  </a:lnTo>
                  <a:lnTo>
                    <a:pt x="277" y="15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578;p44">
              <a:extLst>
                <a:ext uri="{FF2B5EF4-FFF2-40B4-BE49-F238E27FC236}">
                  <a16:creationId xmlns:a16="http://schemas.microsoft.com/office/drawing/2014/main" id="{B8C6A37C-5461-5FA4-121A-72E7B58E2BC9}"/>
                </a:ext>
              </a:extLst>
            </p:cNvPr>
            <p:cNvSpPr/>
            <p:nvPr/>
          </p:nvSpPr>
          <p:spPr>
            <a:xfrm>
              <a:off x="5567530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579;p44">
              <a:extLst>
                <a:ext uri="{FF2B5EF4-FFF2-40B4-BE49-F238E27FC236}">
                  <a16:creationId xmlns:a16="http://schemas.microsoft.com/office/drawing/2014/main" id="{BBEE16B5-9F6E-6899-2BB8-64474A69765C}"/>
                </a:ext>
              </a:extLst>
            </p:cNvPr>
            <p:cNvSpPr/>
            <p:nvPr/>
          </p:nvSpPr>
          <p:spPr>
            <a:xfrm>
              <a:off x="5539017" y="2361664"/>
              <a:ext cx="30786" cy="3926"/>
            </a:xfrm>
            <a:custGeom>
              <a:avLst/>
              <a:gdLst/>
              <a:ahLst/>
              <a:cxnLst/>
              <a:rect l="l" t="t" r="r" b="b"/>
              <a:pathLst>
                <a:path w="298" h="38" extrusionOk="0">
                  <a:moveTo>
                    <a:pt x="277" y="0"/>
                  </a:moveTo>
                  <a:lnTo>
                    <a:pt x="277" y="15"/>
                  </a:lnTo>
                  <a:lnTo>
                    <a:pt x="1" y="15"/>
                  </a:lnTo>
                  <a:lnTo>
                    <a:pt x="1" y="22"/>
                  </a:lnTo>
                  <a:lnTo>
                    <a:pt x="277" y="22"/>
                  </a:lnTo>
                  <a:lnTo>
                    <a:pt x="277" y="38"/>
                  </a:lnTo>
                  <a:lnTo>
                    <a:pt x="298" y="3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580;p44">
              <a:extLst>
                <a:ext uri="{FF2B5EF4-FFF2-40B4-BE49-F238E27FC236}">
                  <a16:creationId xmlns:a16="http://schemas.microsoft.com/office/drawing/2014/main" id="{846187F9-2717-8FF4-AA05-1052451B3BB0}"/>
                </a:ext>
              </a:extLst>
            </p:cNvPr>
            <p:cNvSpPr/>
            <p:nvPr/>
          </p:nvSpPr>
          <p:spPr>
            <a:xfrm>
              <a:off x="5539017" y="2361664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7"/>
                  </a:moveTo>
                  <a:lnTo>
                    <a:pt x="1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581;p44">
              <a:extLst>
                <a:ext uri="{FF2B5EF4-FFF2-40B4-BE49-F238E27FC236}">
                  <a16:creationId xmlns:a16="http://schemas.microsoft.com/office/drawing/2014/main" id="{123FEF1D-F9C2-3F50-5A94-1D0F31ACB440}"/>
                </a:ext>
              </a:extLst>
            </p:cNvPr>
            <p:cNvSpPr/>
            <p:nvPr/>
          </p:nvSpPr>
          <p:spPr>
            <a:xfrm>
              <a:off x="5539017" y="2361664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582;p44">
              <a:extLst>
                <a:ext uri="{FF2B5EF4-FFF2-40B4-BE49-F238E27FC236}">
                  <a16:creationId xmlns:a16="http://schemas.microsoft.com/office/drawing/2014/main" id="{833D15B3-A7E6-2275-901B-81CE22D00077}"/>
                </a:ext>
              </a:extLst>
            </p:cNvPr>
            <p:cNvSpPr/>
            <p:nvPr/>
          </p:nvSpPr>
          <p:spPr>
            <a:xfrm>
              <a:off x="553684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583;p44">
              <a:extLst>
                <a:ext uri="{FF2B5EF4-FFF2-40B4-BE49-F238E27FC236}">
                  <a16:creationId xmlns:a16="http://schemas.microsoft.com/office/drawing/2014/main" id="{CC279681-51DB-51EE-A4B7-95D3E51F7361}"/>
                </a:ext>
              </a:extLst>
            </p:cNvPr>
            <p:cNvSpPr/>
            <p:nvPr/>
          </p:nvSpPr>
          <p:spPr>
            <a:xfrm>
              <a:off x="5536847" y="2361664"/>
              <a:ext cx="103" cy="15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584;p44">
              <a:extLst>
                <a:ext uri="{FF2B5EF4-FFF2-40B4-BE49-F238E27FC236}">
                  <a16:creationId xmlns:a16="http://schemas.microsoft.com/office/drawing/2014/main" id="{3D45B91C-AAA6-509D-A49F-7F36F4662287}"/>
                </a:ext>
              </a:extLst>
            </p:cNvPr>
            <p:cNvSpPr/>
            <p:nvPr/>
          </p:nvSpPr>
          <p:spPr>
            <a:xfrm>
              <a:off x="5536847" y="2363110"/>
              <a:ext cx="103" cy="247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8"/>
                  </a:moveTo>
                  <a:lnTo>
                    <a:pt x="1" y="24"/>
                  </a:lnTo>
                  <a:lnTo>
                    <a:pt x="1" y="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585;p44">
              <a:extLst>
                <a:ext uri="{FF2B5EF4-FFF2-40B4-BE49-F238E27FC236}">
                  <a16:creationId xmlns:a16="http://schemas.microsoft.com/office/drawing/2014/main" id="{AC82F58A-4BE9-5D10-DE26-00F6C43ED39C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15"/>
                  </a:moveTo>
                  <a:lnTo>
                    <a:pt x="1" y="38"/>
                  </a:ln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586;p44">
              <a:extLst>
                <a:ext uri="{FF2B5EF4-FFF2-40B4-BE49-F238E27FC236}">
                  <a16:creationId xmlns:a16="http://schemas.microsoft.com/office/drawing/2014/main" id="{7EEC6850-E0DE-FEBE-6AA0-39CBD84E36B4}"/>
                </a:ext>
              </a:extLst>
            </p:cNvPr>
            <p:cNvSpPr/>
            <p:nvPr/>
          </p:nvSpPr>
          <p:spPr>
            <a:xfrm>
              <a:off x="5539017" y="2365486"/>
              <a:ext cx="103" cy="26034"/>
            </a:xfrm>
            <a:custGeom>
              <a:avLst/>
              <a:gdLst/>
              <a:ahLst/>
              <a:cxnLst/>
              <a:rect l="l" t="t" r="r" b="b"/>
              <a:pathLst>
                <a:path w="1" h="252" extrusionOk="0">
                  <a:moveTo>
                    <a:pt x="1" y="1"/>
                  </a:moveTo>
                  <a:lnTo>
                    <a:pt x="1" y="251"/>
                  </a:lnTo>
                  <a:lnTo>
                    <a:pt x="1" y="251"/>
                  </a:lnTo>
                  <a:lnTo>
                    <a:pt x="1" y="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587;p44">
              <a:extLst>
                <a:ext uri="{FF2B5EF4-FFF2-40B4-BE49-F238E27FC236}">
                  <a16:creationId xmlns:a16="http://schemas.microsoft.com/office/drawing/2014/main" id="{7C1A1DB1-492E-406D-D565-30F697DA9EC6}"/>
                </a:ext>
              </a:extLst>
            </p:cNvPr>
            <p:cNvSpPr/>
            <p:nvPr/>
          </p:nvSpPr>
          <p:spPr>
            <a:xfrm>
              <a:off x="5539017" y="2362387"/>
              <a:ext cx="103" cy="320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1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588;p44">
              <a:extLst>
                <a:ext uri="{FF2B5EF4-FFF2-40B4-BE49-F238E27FC236}">
                  <a16:creationId xmlns:a16="http://schemas.microsoft.com/office/drawing/2014/main" id="{58359537-4764-8729-36EC-059446F159DC}"/>
                </a:ext>
              </a:extLst>
            </p:cNvPr>
            <p:cNvSpPr/>
            <p:nvPr/>
          </p:nvSpPr>
          <p:spPr>
            <a:xfrm>
              <a:off x="553901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589;p44">
              <a:extLst>
                <a:ext uri="{FF2B5EF4-FFF2-40B4-BE49-F238E27FC236}">
                  <a16:creationId xmlns:a16="http://schemas.microsoft.com/office/drawing/2014/main" id="{78688223-3405-435B-25AB-CA36D252F82A}"/>
                </a:ext>
              </a:extLst>
            </p:cNvPr>
            <p:cNvSpPr/>
            <p:nvPr/>
          </p:nvSpPr>
          <p:spPr>
            <a:xfrm>
              <a:off x="5536847" y="2365486"/>
              <a:ext cx="2273" cy="26034"/>
            </a:xfrm>
            <a:custGeom>
              <a:avLst/>
              <a:gdLst/>
              <a:ahLst/>
              <a:cxnLst/>
              <a:rect l="l" t="t" r="r" b="b"/>
              <a:pathLst>
                <a:path w="22" h="252" extrusionOk="0">
                  <a:moveTo>
                    <a:pt x="1" y="1"/>
                  </a:moveTo>
                  <a:lnTo>
                    <a:pt x="1" y="251"/>
                  </a:lnTo>
                  <a:lnTo>
                    <a:pt x="22" y="25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590;p44">
              <a:extLst>
                <a:ext uri="{FF2B5EF4-FFF2-40B4-BE49-F238E27FC236}">
                  <a16:creationId xmlns:a16="http://schemas.microsoft.com/office/drawing/2014/main" id="{ED4233ED-7C5B-6878-3E09-61F9CFADE790}"/>
                </a:ext>
              </a:extLst>
            </p:cNvPr>
            <p:cNvSpPr/>
            <p:nvPr/>
          </p:nvSpPr>
          <p:spPr>
            <a:xfrm>
              <a:off x="5536847" y="2361664"/>
              <a:ext cx="103" cy="3926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38"/>
                  </a:moveTo>
                  <a:lnTo>
                    <a:pt x="1" y="3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591;p44">
              <a:extLst>
                <a:ext uri="{FF2B5EF4-FFF2-40B4-BE49-F238E27FC236}">
                  <a16:creationId xmlns:a16="http://schemas.microsoft.com/office/drawing/2014/main" id="{A679E5F7-CD66-0917-84C1-F1EB836FB5E0}"/>
                </a:ext>
              </a:extLst>
            </p:cNvPr>
            <p:cNvSpPr/>
            <p:nvPr/>
          </p:nvSpPr>
          <p:spPr>
            <a:xfrm>
              <a:off x="5536847" y="2361664"/>
              <a:ext cx="2273" cy="3926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1" y="0"/>
                  </a:moveTo>
                  <a:lnTo>
                    <a:pt x="1" y="38"/>
                  </a:lnTo>
                  <a:lnTo>
                    <a:pt x="22" y="3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592;p44">
              <a:extLst>
                <a:ext uri="{FF2B5EF4-FFF2-40B4-BE49-F238E27FC236}">
                  <a16:creationId xmlns:a16="http://schemas.microsoft.com/office/drawing/2014/main" id="{A4D550A8-E0C3-E96C-154C-25B55C6740D1}"/>
                </a:ext>
              </a:extLst>
            </p:cNvPr>
            <p:cNvSpPr/>
            <p:nvPr/>
          </p:nvSpPr>
          <p:spPr>
            <a:xfrm>
              <a:off x="5506165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593;p44">
              <a:extLst>
                <a:ext uri="{FF2B5EF4-FFF2-40B4-BE49-F238E27FC236}">
                  <a16:creationId xmlns:a16="http://schemas.microsoft.com/office/drawing/2014/main" id="{F6CF1CBE-3CDE-A601-FEE7-895B8BCB5162}"/>
                </a:ext>
              </a:extLst>
            </p:cNvPr>
            <p:cNvSpPr/>
            <p:nvPr/>
          </p:nvSpPr>
          <p:spPr>
            <a:xfrm>
              <a:off x="5506165" y="2394516"/>
              <a:ext cx="2479" cy="27687"/>
            </a:xfrm>
            <a:custGeom>
              <a:avLst/>
              <a:gdLst/>
              <a:ahLst/>
              <a:cxnLst/>
              <a:rect l="l" t="t" r="r" b="b"/>
              <a:pathLst>
                <a:path w="2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4" y="26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594;p44">
              <a:extLst>
                <a:ext uri="{FF2B5EF4-FFF2-40B4-BE49-F238E27FC236}">
                  <a16:creationId xmlns:a16="http://schemas.microsoft.com/office/drawing/2014/main" id="{BAFEA056-BCA1-C4AB-5ECF-289DCBC9F9CC}"/>
                </a:ext>
              </a:extLst>
            </p:cNvPr>
            <p:cNvSpPr/>
            <p:nvPr/>
          </p:nvSpPr>
          <p:spPr>
            <a:xfrm>
              <a:off x="5506165" y="2391417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0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595;p44">
              <a:extLst>
                <a:ext uri="{FF2B5EF4-FFF2-40B4-BE49-F238E27FC236}">
                  <a16:creationId xmlns:a16="http://schemas.microsoft.com/office/drawing/2014/main" id="{A9E95584-B34E-E392-E2EC-7C39BF603CE1}"/>
                </a:ext>
              </a:extLst>
            </p:cNvPr>
            <p:cNvSpPr/>
            <p:nvPr/>
          </p:nvSpPr>
          <p:spPr>
            <a:xfrm>
              <a:off x="5508541" y="2393793"/>
              <a:ext cx="28410" cy="826"/>
            </a:xfrm>
            <a:custGeom>
              <a:avLst/>
              <a:gdLst/>
              <a:ahLst/>
              <a:cxnLst/>
              <a:rect l="l" t="t" r="r" b="b"/>
              <a:pathLst>
                <a:path w="275" h="8" extrusionOk="0">
                  <a:moveTo>
                    <a:pt x="1" y="1"/>
                  </a:moveTo>
                  <a:lnTo>
                    <a:pt x="1" y="8"/>
                  </a:lnTo>
                  <a:lnTo>
                    <a:pt x="275" y="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596;p44">
              <a:extLst>
                <a:ext uri="{FF2B5EF4-FFF2-40B4-BE49-F238E27FC236}">
                  <a16:creationId xmlns:a16="http://schemas.microsoft.com/office/drawing/2014/main" id="{93C57D44-A0C6-DC7F-0E53-BE368B672DA1}"/>
                </a:ext>
              </a:extLst>
            </p:cNvPr>
            <p:cNvSpPr/>
            <p:nvPr/>
          </p:nvSpPr>
          <p:spPr>
            <a:xfrm>
              <a:off x="5506165" y="2392140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24" y="17"/>
                  </a:lnTo>
                  <a:lnTo>
                    <a:pt x="298" y="17"/>
                  </a:lnTo>
                  <a:lnTo>
                    <a:pt x="298" y="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597;p44">
              <a:extLst>
                <a:ext uri="{FF2B5EF4-FFF2-40B4-BE49-F238E27FC236}">
                  <a16:creationId xmlns:a16="http://schemas.microsoft.com/office/drawing/2014/main" id="{0539F412-C1E5-2E6D-06E0-E75375DBC2C3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598;p44">
              <a:extLst>
                <a:ext uri="{FF2B5EF4-FFF2-40B4-BE49-F238E27FC236}">
                  <a16:creationId xmlns:a16="http://schemas.microsoft.com/office/drawing/2014/main" id="{5C809D07-D196-F3DF-D046-A7F13FF04B04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599;p44">
              <a:extLst>
                <a:ext uri="{FF2B5EF4-FFF2-40B4-BE49-F238E27FC236}">
                  <a16:creationId xmlns:a16="http://schemas.microsoft.com/office/drawing/2014/main" id="{1BB4A320-AD6B-B304-1D0F-AF48DA657CD9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600;p44">
              <a:extLst>
                <a:ext uri="{FF2B5EF4-FFF2-40B4-BE49-F238E27FC236}">
                  <a16:creationId xmlns:a16="http://schemas.microsoft.com/office/drawing/2014/main" id="{63F6C23A-009E-BE62-D500-14E841C798AA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601;p44">
              <a:extLst>
                <a:ext uri="{FF2B5EF4-FFF2-40B4-BE49-F238E27FC236}">
                  <a16:creationId xmlns:a16="http://schemas.microsoft.com/office/drawing/2014/main" id="{5EBB06FF-4C93-6B4D-A18A-A5C066FC990C}"/>
                </a:ext>
              </a:extLst>
            </p:cNvPr>
            <p:cNvSpPr/>
            <p:nvPr/>
          </p:nvSpPr>
          <p:spPr>
            <a:xfrm>
              <a:off x="5539017" y="2422100"/>
              <a:ext cx="30786" cy="2273"/>
            </a:xfrm>
            <a:custGeom>
              <a:avLst/>
              <a:gdLst/>
              <a:ahLst/>
              <a:cxnLst/>
              <a:rect l="l" t="t" r="r" b="b"/>
              <a:pathLst>
                <a:path w="298" h="22" extrusionOk="0">
                  <a:moveTo>
                    <a:pt x="1" y="0"/>
                  </a:moveTo>
                  <a:lnTo>
                    <a:pt x="1" y="22"/>
                  </a:lnTo>
                  <a:lnTo>
                    <a:pt x="298" y="2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602;p44">
              <a:extLst>
                <a:ext uri="{FF2B5EF4-FFF2-40B4-BE49-F238E27FC236}">
                  <a16:creationId xmlns:a16="http://schemas.microsoft.com/office/drawing/2014/main" id="{A6D33028-C2EC-B948-A494-B4BA86147276}"/>
                </a:ext>
              </a:extLst>
            </p:cNvPr>
            <p:cNvSpPr/>
            <p:nvPr/>
          </p:nvSpPr>
          <p:spPr>
            <a:xfrm>
              <a:off x="5567530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603;p44">
              <a:extLst>
                <a:ext uri="{FF2B5EF4-FFF2-40B4-BE49-F238E27FC236}">
                  <a16:creationId xmlns:a16="http://schemas.microsoft.com/office/drawing/2014/main" id="{A430681D-D1E4-1760-F205-9D7EA09F7560}"/>
                </a:ext>
              </a:extLst>
            </p:cNvPr>
            <p:cNvSpPr/>
            <p:nvPr/>
          </p:nvSpPr>
          <p:spPr>
            <a:xfrm>
              <a:off x="5539017" y="2391417"/>
              <a:ext cx="28617" cy="826"/>
            </a:xfrm>
            <a:custGeom>
              <a:avLst/>
              <a:gdLst/>
              <a:ahLst/>
              <a:cxnLst/>
              <a:rect l="l" t="t" r="r" b="b"/>
              <a:pathLst>
                <a:path w="277" h="8" extrusionOk="0">
                  <a:moveTo>
                    <a:pt x="1" y="0"/>
                  </a:moveTo>
                  <a:lnTo>
                    <a:pt x="1" y="8"/>
                  </a:lnTo>
                  <a:lnTo>
                    <a:pt x="277" y="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604;p44">
              <a:extLst>
                <a:ext uri="{FF2B5EF4-FFF2-40B4-BE49-F238E27FC236}">
                  <a16:creationId xmlns:a16="http://schemas.microsoft.com/office/drawing/2014/main" id="{8C2EF700-5530-1A24-ADFA-9886285070E5}"/>
                </a:ext>
              </a:extLst>
            </p:cNvPr>
            <p:cNvSpPr/>
            <p:nvPr/>
          </p:nvSpPr>
          <p:spPr>
            <a:xfrm>
              <a:off x="5539017" y="2393793"/>
              <a:ext cx="30786" cy="826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1" y="1"/>
                  </a:moveTo>
                  <a:lnTo>
                    <a:pt x="1" y="8"/>
                  </a:lnTo>
                  <a:lnTo>
                    <a:pt x="298" y="8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605;p44">
              <a:extLst>
                <a:ext uri="{FF2B5EF4-FFF2-40B4-BE49-F238E27FC236}">
                  <a16:creationId xmlns:a16="http://schemas.microsoft.com/office/drawing/2014/main" id="{40762960-EB16-9B98-F79A-29C771AAE9CB}"/>
                </a:ext>
              </a:extLst>
            </p:cNvPr>
            <p:cNvSpPr/>
            <p:nvPr/>
          </p:nvSpPr>
          <p:spPr>
            <a:xfrm>
              <a:off x="5539017" y="2391417"/>
              <a:ext cx="30786" cy="2479"/>
            </a:xfrm>
            <a:custGeom>
              <a:avLst/>
              <a:gdLst/>
              <a:ahLst/>
              <a:cxnLst/>
              <a:rect l="l" t="t" r="r" b="b"/>
              <a:pathLst>
                <a:path w="298" h="24" extrusionOk="0">
                  <a:moveTo>
                    <a:pt x="277" y="0"/>
                  </a:moveTo>
                  <a:lnTo>
                    <a:pt x="277" y="8"/>
                  </a:lnTo>
                  <a:lnTo>
                    <a:pt x="1" y="8"/>
                  </a:lnTo>
                  <a:lnTo>
                    <a:pt x="1" y="16"/>
                  </a:lnTo>
                  <a:lnTo>
                    <a:pt x="1" y="24"/>
                  </a:lnTo>
                  <a:lnTo>
                    <a:pt x="298" y="2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606;p44">
              <a:extLst>
                <a:ext uri="{FF2B5EF4-FFF2-40B4-BE49-F238E27FC236}">
                  <a16:creationId xmlns:a16="http://schemas.microsoft.com/office/drawing/2014/main" id="{55A58DEA-3EDD-E51A-DC12-C1CE9C4F8C7C}"/>
                </a:ext>
              </a:extLst>
            </p:cNvPr>
            <p:cNvSpPr/>
            <p:nvPr/>
          </p:nvSpPr>
          <p:spPr>
            <a:xfrm>
              <a:off x="553684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607;p44">
              <a:extLst>
                <a:ext uri="{FF2B5EF4-FFF2-40B4-BE49-F238E27FC236}">
                  <a16:creationId xmlns:a16="http://schemas.microsoft.com/office/drawing/2014/main" id="{39C7C886-942C-4DC8-0985-2EF96B38C9DB}"/>
                </a:ext>
              </a:extLst>
            </p:cNvPr>
            <p:cNvSpPr/>
            <p:nvPr/>
          </p:nvSpPr>
          <p:spPr>
            <a:xfrm>
              <a:off x="553684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608;p44">
              <a:extLst>
                <a:ext uri="{FF2B5EF4-FFF2-40B4-BE49-F238E27FC236}">
                  <a16:creationId xmlns:a16="http://schemas.microsoft.com/office/drawing/2014/main" id="{D5778229-C6E9-6FDC-0F66-08E6380A4235}"/>
                </a:ext>
              </a:extLst>
            </p:cNvPr>
            <p:cNvSpPr/>
            <p:nvPr/>
          </p:nvSpPr>
          <p:spPr>
            <a:xfrm>
              <a:off x="5539017" y="2422100"/>
              <a:ext cx="103" cy="2273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2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609;p44">
              <a:extLst>
                <a:ext uri="{FF2B5EF4-FFF2-40B4-BE49-F238E27FC236}">
                  <a16:creationId xmlns:a16="http://schemas.microsoft.com/office/drawing/2014/main" id="{DA3E6AD7-EDF5-78AF-820C-D0979B74560E}"/>
                </a:ext>
              </a:extLst>
            </p:cNvPr>
            <p:cNvSpPr/>
            <p:nvPr/>
          </p:nvSpPr>
          <p:spPr>
            <a:xfrm>
              <a:off x="5539017" y="2394516"/>
              <a:ext cx="103" cy="27687"/>
            </a:xfrm>
            <a:custGeom>
              <a:avLst/>
              <a:gdLst/>
              <a:ahLst/>
              <a:cxnLst/>
              <a:rect l="l" t="t" r="r" b="b"/>
              <a:pathLst>
                <a:path w="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" y="267"/>
                  </a:lnTo>
                  <a:lnTo>
                    <a:pt x="1" y="2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610;p44">
              <a:extLst>
                <a:ext uri="{FF2B5EF4-FFF2-40B4-BE49-F238E27FC236}">
                  <a16:creationId xmlns:a16="http://schemas.microsoft.com/office/drawing/2014/main" id="{B5721A16-D5FE-D2B1-C090-6F4340E9654A}"/>
                </a:ext>
              </a:extLst>
            </p:cNvPr>
            <p:cNvSpPr/>
            <p:nvPr/>
          </p:nvSpPr>
          <p:spPr>
            <a:xfrm>
              <a:off x="5536847" y="2422100"/>
              <a:ext cx="2273" cy="2273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1" y="22"/>
                  </a:lnTo>
                  <a:lnTo>
                    <a:pt x="22" y="2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611;p44">
              <a:extLst>
                <a:ext uri="{FF2B5EF4-FFF2-40B4-BE49-F238E27FC236}">
                  <a16:creationId xmlns:a16="http://schemas.microsoft.com/office/drawing/2014/main" id="{2BD9D96F-6E71-3B6F-6B13-F5A79484E7EF}"/>
                </a:ext>
              </a:extLst>
            </p:cNvPr>
            <p:cNvSpPr/>
            <p:nvPr/>
          </p:nvSpPr>
          <p:spPr>
            <a:xfrm>
              <a:off x="5536847" y="2394516"/>
              <a:ext cx="2273" cy="27687"/>
            </a:xfrm>
            <a:custGeom>
              <a:avLst/>
              <a:gdLst/>
              <a:ahLst/>
              <a:cxnLst/>
              <a:rect l="l" t="t" r="r" b="b"/>
              <a:pathLst>
                <a:path w="22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2" y="26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612;p44">
              <a:extLst>
                <a:ext uri="{FF2B5EF4-FFF2-40B4-BE49-F238E27FC236}">
                  <a16:creationId xmlns:a16="http://schemas.microsoft.com/office/drawing/2014/main" id="{07C1C618-6869-07CC-8EC5-6B3849D6712E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613;p44">
              <a:extLst>
                <a:ext uri="{FF2B5EF4-FFF2-40B4-BE49-F238E27FC236}">
                  <a16:creationId xmlns:a16="http://schemas.microsoft.com/office/drawing/2014/main" id="{58C3DBC4-A270-E237-4E28-606E48980331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614;p44">
              <a:extLst>
                <a:ext uri="{FF2B5EF4-FFF2-40B4-BE49-F238E27FC236}">
                  <a16:creationId xmlns:a16="http://schemas.microsoft.com/office/drawing/2014/main" id="{189CEBE3-7B47-E99F-1FA4-91B5DCE70B3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615;p44">
              <a:extLst>
                <a:ext uri="{FF2B5EF4-FFF2-40B4-BE49-F238E27FC236}">
                  <a16:creationId xmlns:a16="http://schemas.microsoft.com/office/drawing/2014/main" id="{BFCB8F7E-A3D8-A8C0-9C9D-16C4D827706D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616;p44">
              <a:extLst>
                <a:ext uri="{FF2B5EF4-FFF2-40B4-BE49-F238E27FC236}">
                  <a16:creationId xmlns:a16="http://schemas.microsoft.com/office/drawing/2014/main" id="{888BFE0C-1E78-227A-35A6-B1B34B597C7F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617;p44">
              <a:extLst>
                <a:ext uri="{FF2B5EF4-FFF2-40B4-BE49-F238E27FC236}">
                  <a16:creationId xmlns:a16="http://schemas.microsoft.com/office/drawing/2014/main" id="{2C6CC7BA-A2C1-A55E-D8A4-AB0F73F95548}"/>
                </a:ext>
              </a:extLst>
            </p:cNvPr>
            <p:cNvSpPr/>
            <p:nvPr/>
          </p:nvSpPr>
          <p:spPr>
            <a:xfrm>
              <a:off x="5539017" y="2392140"/>
              <a:ext cx="103" cy="1033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1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18;p44">
              <a:extLst>
                <a:ext uri="{FF2B5EF4-FFF2-40B4-BE49-F238E27FC236}">
                  <a16:creationId xmlns:a16="http://schemas.microsoft.com/office/drawing/2014/main" id="{99A8DC94-01E8-791C-AE36-B2D0FD20D776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1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9;p44">
              <a:extLst>
                <a:ext uri="{FF2B5EF4-FFF2-40B4-BE49-F238E27FC236}">
                  <a16:creationId xmlns:a16="http://schemas.microsoft.com/office/drawing/2014/main" id="{6366B674-04B2-FC53-8754-B4F54739FBF2}"/>
                </a:ext>
              </a:extLst>
            </p:cNvPr>
            <p:cNvSpPr/>
            <p:nvPr/>
          </p:nvSpPr>
          <p:spPr>
            <a:xfrm>
              <a:off x="553901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0;p44">
              <a:extLst>
                <a:ext uri="{FF2B5EF4-FFF2-40B4-BE49-F238E27FC236}">
                  <a16:creationId xmlns:a16="http://schemas.microsoft.com/office/drawing/2014/main" id="{0FB4BBCC-3BBF-CE14-AB71-EC751902ABA3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21;p44">
              <a:extLst>
                <a:ext uri="{FF2B5EF4-FFF2-40B4-BE49-F238E27FC236}">
                  <a16:creationId xmlns:a16="http://schemas.microsoft.com/office/drawing/2014/main" id="{478D2D47-D361-8D9B-250C-D24D6682BAE0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22;p44">
              <a:extLst>
                <a:ext uri="{FF2B5EF4-FFF2-40B4-BE49-F238E27FC236}">
                  <a16:creationId xmlns:a16="http://schemas.microsoft.com/office/drawing/2014/main" id="{A39B67D9-1CA7-87AD-BB9C-77D7D3678652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23;p44">
              <a:extLst>
                <a:ext uri="{FF2B5EF4-FFF2-40B4-BE49-F238E27FC236}">
                  <a16:creationId xmlns:a16="http://schemas.microsoft.com/office/drawing/2014/main" id="{C25C7D96-32CF-8F62-21DF-5B08DF6CCF9B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24;p44">
              <a:extLst>
                <a:ext uri="{FF2B5EF4-FFF2-40B4-BE49-F238E27FC236}">
                  <a16:creationId xmlns:a16="http://schemas.microsoft.com/office/drawing/2014/main" id="{428DC8E4-AD61-9C90-300D-5E5404D4EB5F}"/>
                </a:ext>
              </a:extLst>
            </p:cNvPr>
            <p:cNvSpPr/>
            <p:nvPr/>
          </p:nvSpPr>
          <p:spPr>
            <a:xfrm>
              <a:off x="553684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25;p44">
              <a:extLst>
                <a:ext uri="{FF2B5EF4-FFF2-40B4-BE49-F238E27FC236}">
                  <a16:creationId xmlns:a16="http://schemas.microsoft.com/office/drawing/2014/main" id="{BE3EB838-A5DE-C7F4-BD78-E7BFC00CC236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26;p44">
              <a:extLst>
                <a:ext uri="{FF2B5EF4-FFF2-40B4-BE49-F238E27FC236}">
                  <a16:creationId xmlns:a16="http://schemas.microsoft.com/office/drawing/2014/main" id="{950E607D-C6A2-0215-9024-C3373ADA930C}"/>
                </a:ext>
              </a:extLst>
            </p:cNvPr>
            <p:cNvSpPr/>
            <p:nvPr/>
          </p:nvSpPr>
          <p:spPr>
            <a:xfrm>
              <a:off x="5539017" y="2391417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27;p44">
              <a:extLst>
                <a:ext uri="{FF2B5EF4-FFF2-40B4-BE49-F238E27FC236}">
                  <a16:creationId xmlns:a16="http://schemas.microsoft.com/office/drawing/2014/main" id="{D77C153D-B334-C9E9-8B5B-2B2F49B1FC0A}"/>
                </a:ext>
              </a:extLst>
            </p:cNvPr>
            <p:cNvSpPr/>
            <p:nvPr/>
          </p:nvSpPr>
          <p:spPr>
            <a:xfrm>
              <a:off x="5536847" y="2391417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628;p44">
              <a:extLst>
                <a:ext uri="{FF2B5EF4-FFF2-40B4-BE49-F238E27FC236}">
                  <a16:creationId xmlns:a16="http://schemas.microsoft.com/office/drawing/2014/main" id="{573A2896-1969-1770-E94F-9AAB9ADFE1CB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629;p44">
              <a:extLst>
                <a:ext uri="{FF2B5EF4-FFF2-40B4-BE49-F238E27FC236}">
                  <a16:creationId xmlns:a16="http://schemas.microsoft.com/office/drawing/2014/main" id="{FA28907C-2667-BC0C-F992-B03500DD5B0F}"/>
                </a:ext>
              </a:extLst>
            </p:cNvPr>
            <p:cNvSpPr/>
            <p:nvPr/>
          </p:nvSpPr>
          <p:spPr>
            <a:xfrm>
              <a:off x="553684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630;p44">
              <a:extLst>
                <a:ext uri="{FF2B5EF4-FFF2-40B4-BE49-F238E27FC236}">
                  <a16:creationId xmlns:a16="http://schemas.microsoft.com/office/drawing/2014/main" id="{5DF84B52-9DF2-98FD-CC58-14A656D68116}"/>
                </a:ext>
              </a:extLst>
            </p:cNvPr>
            <p:cNvSpPr/>
            <p:nvPr/>
          </p:nvSpPr>
          <p:spPr>
            <a:xfrm>
              <a:off x="5536847" y="2393070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631;p44">
              <a:extLst>
                <a:ext uri="{FF2B5EF4-FFF2-40B4-BE49-F238E27FC236}">
                  <a16:creationId xmlns:a16="http://schemas.microsoft.com/office/drawing/2014/main" id="{0F222C93-4C35-6475-6FCB-73A02A157CF4}"/>
                </a:ext>
              </a:extLst>
            </p:cNvPr>
            <p:cNvSpPr/>
            <p:nvPr/>
          </p:nvSpPr>
          <p:spPr>
            <a:xfrm>
              <a:off x="553684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9"/>
                  </a:moveTo>
                  <a:lnTo>
                    <a:pt x="1" y="17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632;p44">
              <a:extLst>
                <a:ext uri="{FF2B5EF4-FFF2-40B4-BE49-F238E27FC236}">
                  <a16:creationId xmlns:a16="http://schemas.microsoft.com/office/drawing/2014/main" id="{002D9A19-EB47-E27F-F39B-517BF6CB4F3B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633;p44">
              <a:extLst>
                <a:ext uri="{FF2B5EF4-FFF2-40B4-BE49-F238E27FC236}">
                  <a16:creationId xmlns:a16="http://schemas.microsoft.com/office/drawing/2014/main" id="{192C79C4-ABD3-3978-E395-AE987B378E86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634;p44">
              <a:extLst>
                <a:ext uri="{FF2B5EF4-FFF2-40B4-BE49-F238E27FC236}">
                  <a16:creationId xmlns:a16="http://schemas.microsoft.com/office/drawing/2014/main" id="{F4B15E49-281B-3143-8857-AF879666719D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635;p44">
              <a:extLst>
                <a:ext uri="{FF2B5EF4-FFF2-40B4-BE49-F238E27FC236}">
                  <a16:creationId xmlns:a16="http://schemas.microsoft.com/office/drawing/2014/main" id="{79ED32F9-4660-1822-420B-5A8513999AB5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7"/>
                  </a:moveTo>
                  <a:lnTo>
                    <a:pt x="1" y="17"/>
                  </a:ln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636;p44">
              <a:extLst>
                <a:ext uri="{FF2B5EF4-FFF2-40B4-BE49-F238E27FC236}">
                  <a16:creationId xmlns:a16="http://schemas.microsoft.com/office/drawing/2014/main" id="{6D9A17AA-91B7-0F71-099F-59EF28C69A94}"/>
                </a:ext>
              </a:extLst>
            </p:cNvPr>
            <p:cNvSpPr/>
            <p:nvPr/>
          </p:nvSpPr>
          <p:spPr>
            <a:xfrm>
              <a:off x="5539017" y="2392140"/>
              <a:ext cx="103" cy="10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637;p44">
              <a:extLst>
                <a:ext uri="{FF2B5EF4-FFF2-40B4-BE49-F238E27FC236}">
                  <a16:creationId xmlns:a16="http://schemas.microsoft.com/office/drawing/2014/main" id="{C2113E13-86CB-3BAC-1441-891CC8EAAFBC}"/>
                </a:ext>
              </a:extLst>
            </p:cNvPr>
            <p:cNvSpPr/>
            <p:nvPr/>
          </p:nvSpPr>
          <p:spPr>
            <a:xfrm>
              <a:off x="5539017" y="2393793"/>
              <a:ext cx="103" cy="826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638;p44">
              <a:extLst>
                <a:ext uri="{FF2B5EF4-FFF2-40B4-BE49-F238E27FC236}">
                  <a16:creationId xmlns:a16="http://schemas.microsoft.com/office/drawing/2014/main" id="{9F4B13F0-C849-74A1-140E-93C20E1E6044}"/>
                </a:ext>
              </a:extLst>
            </p:cNvPr>
            <p:cNvSpPr/>
            <p:nvPr/>
          </p:nvSpPr>
          <p:spPr>
            <a:xfrm>
              <a:off x="5539017" y="2392140"/>
              <a:ext cx="103" cy="1756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lnTo>
                    <a:pt x="1" y="1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639;p44">
              <a:extLst>
                <a:ext uri="{FF2B5EF4-FFF2-40B4-BE49-F238E27FC236}">
                  <a16:creationId xmlns:a16="http://schemas.microsoft.com/office/drawing/2014/main" id="{D99093B7-88C5-FFAC-419E-F0C1F559997E}"/>
                </a:ext>
              </a:extLst>
            </p:cNvPr>
            <p:cNvSpPr/>
            <p:nvPr/>
          </p:nvSpPr>
          <p:spPr>
            <a:xfrm>
              <a:off x="5536847" y="2393793"/>
              <a:ext cx="2273" cy="826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1" y="8"/>
                  </a:lnTo>
                  <a:lnTo>
                    <a:pt x="22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640;p44">
              <a:extLst>
                <a:ext uri="{FF2B5EF4-FFF2-40B4-BE49-F238E27FC236}">
                  <a16:creationId xmlns:a16="http://schemas.microsoft.com/office/drawing/2014/main" id="{D11C267F-A096-8956-7B46-0D26ABA6A18A}"/>
                </a:ext>
              </a:extLst>
            </p:cNvPr>
            <p:cNvSpPr/>
            <p:nvPr/>
          </p:nvSpPr>
          <p:spPr>
            <a:xfrm>
              <a:off x="5536847" y="2392140"/>
              <a:ext cx="2273" cy="1756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" y="1"/>
                  </a:moveTo>
                  <a:lnTo>
                    <a:pt x="1" y="17"/>
                  </a:lnTo>
                  <a:lnTo>
                    <a:pt x="22" y="1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641;p44">
              <a:extLst>
                <a:ext uri="{FF2B5EF4-FFF2-40B4-BE49-F238E27FC236}">
                  <a16:creationId xmlns:a16="http://schemas.microsoft.com/office/drawing/2014/main" id="{7B50FB11-985C-AAEC-1717-F8144CF8E0D5}"/>
                </a:ext>
              </a:extLst>
            </p:cNvPr>
            <p:cNvSpPr/>
            <p:nvPr/>
          </p:nvSpPr>
          <p:spPr>
            <a:xfrm>
              <a:off x="5504718" y="2329535"/>
              <a:ext cx="66635" cy="95768"/>
            </a:xfrm>
            <a:custGeom>
              <a:avLst/>
              <a:gdLst/>
              <a:ahLst/>
              <a:cxnLst/>
              <a:rect l="l" t="t" r="r" b="b"/>
              <a:pathLst>
                <a:path w="645" h="927" extrusionOk="0">
                  <a:moveTo>
                    <a:pt x="326" y="29"/>
                  </a:moveTo>
                  <a:cubicBezTo>
                    <a:pt x="489" y="29"/>
                    <a:pt x="616" y="162"/>
                    <a:pt x="616" y="326"/>
                  </a:cubicBezTo>
                  <a:lnTo>
                    <a:pt x="616" y="896"/>
                  </a:lnTo>
                  <a:lnTo>
                    <a:pt x="31" y="896"/>
                  </a:lnTo>
                  <a:lnTo>
                    <a:pt x="31" y="326"/>
                  </a:lnTo>
                  <a:cubicBezTo>
                    <a:pt x="31" y="162"/>
                    <a:pt x="164" y="29"/>
                    <a:pt x="326" y="29"/>
                  </a:cubicBezTo>
                  <a:close/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927"/>
                  </a:lnTo>
                  <a:lnTo>
                    <a:pt x="644" y="927"/>
                  </a:lnTo>
                  <a:lnTo>
                    <a:pt x="644" y="326"/>
                  </a:lnTo>
                  <a:cubicBezTo>
                    <a:pt x="644" y="148"/>
                    <a:pt x="504" y="0"/>
                    <a:pt x="32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642;p44">
              <a:extLst>
                <a:ext uri="{FF2B5EF4-FFF2-40B4-BE49-F238E27FC236}">
                  <a16:creationId xmlns:a16="http://schemas.microsoft.com/office/drawing/2014/main" id="{873BF272-9856-1099-9080-6702311B01AB}"/>
                </a:ext>
              </a:extLst>
            </p:cNvPr>
            <p:cNvSpPr/>
            <p:nvPr/>
          </p:nvSpPr>
          <p:spPr>
            <a:xfrm>
              <a:off x="4429888" y="1962064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643;p44">
              <a:extLst>
                <a:ext uri="{FF2B5EF4-FFF2-40B4-BE49-F238E27FC236}">
                  <a16:creationId xmlns:a16="http://schemas.microsoft.com/office/drawing/2014/main" id="{85984CB0-62D7-F380-41DC-27EB4D953D1A}"/>
                </a:ext>
              </a:extLst>
            </p:cNvPr>
            <p:cNvSpPr/>
            <p:nvPr/>
          </p:nvSpPr>
          <p:spPr>
            <a:xfrm>
              <a:off x="4513362" y="1962064"/>
              <a:ext cx="26137" cy="251973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644;p44">
              <a:extLst>
                <a:ext uri="{FF2B5EF4-FFF2-40B4-BE49-F238E27FC236}">
                  <a16:creationId xmlns:a16="http://schemas.microsoft.com/office/drawing/2014/main" id="{56B06073-4FFE-5B1E-65B3-755AF768FB4D}"/>
                </a:ext>
              </a:extLst>
            </p:cNvPr>
            <p:cNvSpPr/>
            <p:nvPr/>
          </p:nvSpPr>
          <p:spPr>
            <a:xfrm>
              <a:off x="4482679" y="1962064"/>
              <a:ext cx="53721" cy="251973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645;p44">
              <a:extLst>
                <a:ext uri="{FF2B5EF4-FFF2-40B4-BE49-F238E27FC236}">
                  <a16:creationId xmlns:a16="http://schemas.microsoft.com/office/drawing/2014/main" id="{1005FADB-D9B6-FB68-61B0-7DBAC7DFB427}"/>
                </a:ext>
              </a:extLst>
            </p:cNvPr>
            <p:cNvSpPr/>
            <p:nvPr/>
          </p:nvSpPr>
          <p:spPr>
            <a:xfrm>
              <a:off x="4476583" y="2053906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646;p44">
              <a:extLst>
                <a:ext uri="{FF2B5EF4-FFF2-40B4-BE49-F238E27FC236}">
                  <a16:creationId xmlns:a16="http://schemas.microsoft.com/office/drawing/2014/main" id="{09119632-6A06-010E-93C7-7E4CC90CFB9F}"/>
                </a:ext>
              </a:extLst>
            </p:cNvPr>
            <p:cNvSpPr/>
            <p:nvPr/>
          </p:nvSpPr>
          <p:spPr>
            <a:xfrm>
              <a:off x="4475137" y="2052253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647;p44">
              <a:extLst>
                <a:ext uri="{FF2B5EF4-FFF2-40B4-BE49-F238E27FC236}">
                  <a16:creationId xmlns:a16="http://schemas.microsoft.com/office/drawing/2014/main" id="{D91FCF33-C849-9FD8-0395-D37E62776F0D}"/>
                </a:ext>
              </a:extLst>
            </p:cNvPr>
            <p:cNvSpPr/>
            <p:nvPr/>
          </p:nvSpPr>
          <p:spPr>
            <a:xfrm>
              <a:off x="4476583" y="2095230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648;p44">
              <a:extLst>
                <a:ext uri="{FF2B5EF4-FFF2-40B4-BE49-F238E27FC236}">
                  <a16:creationId xmlns:a16="http://schemas.microsoft.com/office/drawing/2014/main" id="{17E290F2-9E7B-8C1E-D8AA-284348912D4D}"/>
                </a:ext>
              </a:extLst>
            </p:cNvPr>
            <p:cNvSpPr/>
            <p:nvPr/>
          </p:nvSpPr>
          <p:spPr>
            <a:xfrm>
              <a:off x="4475137" y="2093577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649;p44">
              <a:extLst>
                <a:ext uri="{FF2B5EF4-FFF2-40B4-BE49-F238E27FC236}">
                  <a16:creationId xmlns:a16="http://schemas.microsoft.com/office/drawing/2014/main" id="{F24A710E-3017-1D7C-58D4-28180C3CAD1A}"/>
                </a:ext>
              </a:extLst>
            </p:cNvPr>
            <p:cNvSpPr/>
            <p:nvPr/>
          </p:nvSpPr>
          <p:spPr>
            <a:xfrm>
              <a:off x="4476583" y="2136553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650;p44">
              <a:extLst>
                <a:ext uri="{FF2B5EF4-FFF2-40B4-BE49-F238E27FC236}">
                  <a16:creationId xmlns:a16="http://schemas.microsoft.com/office/drawing/2014/main" id="{3DD96547-48F6-9CE7-853C-5347CDA5B51A}"/>
                </a:ext>
              </a:extLst>
            </p:cNvPr>
            <p:cNvSpPr/>
            <p:nvPr/>
          </p:nvSpPr>
          <p:spPr>
            <a:xfrm>
              <a:off x="4475137" y="2134900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651;p44">
              <a:extLst>
                <a:ext uri="{FF2B5EF4-FFF2-40B4-BE49-F238E27FC236}">
                  <a16:creationId xmlns:a16="http://schemas.microsoft.com/office/drawing/2014/main" id="{7B726203-90EB-A7A4-7922-BA59482D2BDD}"/>
                </a:ext>
              </a:extLst>
            </p:cNvPr>
            <p:cNvSpPr/>
            <p:nvPr/>
          </p:nvSpPr>
          <p:spPr>
            <a:xfrm>
              <a:off x="4476583" y="2177980"/>
              <a:ext cx="17046" cy="16736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652;p44">
              <a:extLst>
                <a:ext uri="{FF2B5EF4-FFF2-40B4-BE49-F238E27FC236}">
                  <a16:creationId xmlns:a16="http://schemas.microsoft.com/office/drawing/2014/main" id="{5F1164DA-A50D-593A-463D-FFB2BA37E715}"/>
                </a:ext>
              </a:extLst>
            </p:cNvPr>
            <p:cNvSpPr/>
            <p:nvPr/>
          </p:nvSpPr>
          <p:spPr>
            <a:xfrm>
              <a:off x="4475137" y="2176327"/>
              <a:ext cx="19216" cy="20042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653;p44">
              <a:extLst>
                <a:ext uri="{FF2B5EF4-FFF2-40B4-BE49-F238E27FC236}">
                  <a16:creationId xmlns:a16="http://schemas.microsoft.com/office/drawing/2014/main" id="{F0103710-80BA-85D2-2DDA-99202BCB9FAF}"/>
                </a:ext>
              </a:extLst>
            </p:cNvPr>
            <p:cNvSpPr/>
            <p:nvPr/>
          </p:nvSpPr>
          <p:spPr>
            <a:xfrm>
              <a:off x="4476583" y="2012582"/>
              <a:ext cx="17046" cy="16840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654;p44">
              <a:extLst>
                <a:ext uri="{FF2B5EF4-FFF2-40B4-BE49-F238E27FC236}">
                  <a16:creationId xmlns:a16="http://schemas.microsoft.com/office/drawing/2014/main" id="{D50196CA-CB67-094E-0B62-08BD5C9BCFB4}"/>
                </a:ext>
              </a:extLst>
            </p:cNvPr>
            <p:cNvSpPr/>
            <p:nvPr/>
          </p:nvSpPr>
          <p:spPr>
            <a:xfrm>
              <a:off x="4475137" y="2010929"/>
              <a:ext cx="19216" cy="20145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655;p44">
              <a:extLst>
                <a:ext uri="{FF2B5EF4-FFF2-40B4-BE49-F238E27FC236}">
                  <a16:creationId xmlns:a16="http://schemas.microsoft.com/office/drawing/2014/main" id="{8ECAD172-6C18-D6B0-5686-D1F7257C9F75}"/>
                </a:ext>
              </a:extLst>
            </p:cNvPr>
            <p:cNvSpPr/>
            <p:nvPr/>
          </p:nvSpPr>
          <p:spPr>
            <a:xfrm>
              <a:off x="4465219" y="1948324"/>
              <a:ext cx="39774" cy="3977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656;p44">
              <a:extLst>
                <a:ext uri="{FF2B5EF4-FFF2-40B4-BE49-F238E27FC236}">
                  <a16:creationId xmlns:a16="http://schemas.microsoft.com/office/drawing/2014/main" id="{43F1E1B6-BCD9-62AA-0E4A-5CFE6E8E67D9}"/>
                </a:ext>
              </a:extLst>
            </p:cNvPr>
            <p:cNvSpPr/>
            <p:nvPr/>
          </p:nvSpPr>
          <p:spPr>
            <a:xfrm>
              <a:off x="4406953" y="1889335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657;p44">
              <a:extLst>
                <a:ext uri="{FF2B5EF4-FFF2-40B4-BE49-F238E27FC236}">
                  <a16:creationId xmlns:a16="http://schemas.microsoft.com/office/drawing/2014/main" id="{1D48FD8E-3F16-0E23-38F4-3076756D072A}"/>
                </a:ext>
              </a:extLst>
            </p:cNvPr>
            <p:cNvSpPr/>
            <p:nvPr/>
          </p:nvSpPr>
          <p:spPr>
            <a:xfrm>
              <a:off x="4449723" y="1920017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3658;p44">
              <a:extLst>
                <a:ext uri="{FF2B5EF4-FFF2-40B4-BE49-F238E27FC236}">
                  <a16:creationId xmlns:a16="http://schemas.microsoft.com/office/drawing/2014/main" id="{2CD318B7-53D3-10E6-2759-CE9139B6D528}"/>
                </a:ext>
              </a:extLst>
            </p:cNvPr>
            <p:cNvSpPr/>
            <p:nvPr/>
          </p:nvSpPr>
          <p:spPr>
            <a:xfrm>
              <a:off x="4436706" y="1905244"/>
              <a:ext cx="29340" cy="31613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3659;p44">
              <a:extLst>
                <a:ext uri="{FF2B5EF4-FFF2-40B4-BE49-F238E27FC236}">
                  <a16:creationId xmlns:a16="http://schemas.microsoft.com/office/drawing/2014/main" id="{2D642EC4-BA98-0C2C-1580-C14A2FC36466}"/>
                </a:ext>
              </a:extLst>
            </p:cNvPr>
            <p:cNvSpPr/>
            <p:nvPr/>
          </p:nvSpPr>
          <p:spPr>
            <a:xfrm>
              <a:off x="4423896" y="1890058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660;p44">
              <a:extLst>
                <a:ext uri="{FF2B5EF4-FFF2-40B4-BE49-F238E27FC236}">
                  <a16:creationId xmlns:a16="http://schemas.microsoft.com/office/drawing/2014/main" id="{E1B8AA2A-ED5D-74B2-7A5A-EC2209FB23B4}"/>
                </a:ext>
              </a:extLst>
            </p:cNvPr>
            <p:cNvSpPr/>
            <p:nvPr/>
          </p:nvSpPr>
          <p:spPr>
            <a:xfrm>
              <a:off x="4435983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661;p44">
              <a:extLst>
                <a:ext uri="{FF2B5EF4-FFF2-40B4-BE49-F238E27FC236}">
                  <a16:creationId xmlns:a16="http://schemas.microsoft.com/office/drawing/2014/main" id="{EA799345-0B43-5E3A-2B03-1CB5696CD6FF}"/>
                </a:ext>
              </a:extLst>
            </p:cNvPr>
            <p:cNvSpPr/>
            <p:nvPr/>
          </p:nvSpPr>
          <p:spPr>
            <a:xfrm>
              <a:off x="4410052" y="1874045"/>
              <a:ext cx="33782" cy="35952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662;p44">
              <a:extLst>
                <a:ext uri="{FF2B5EF4-FFF2-40B4-BE49-F238E27FC236}">
                  <a16:creationId xmlns:a16="http://schemas.microsoft.com/office/drawing/2014/main" id="{D2A3BEAA-DC43-DF4C-2E36-3EDADEC99DFE}"/>
                </a:ext>
              </a:extLst>
            </p:cNvPr>
            <p:cNvSpPr/>
            <p:nvPr/>
          </p:nvSpPr>
          <p:spPr>
            <a:xfrm>
              <a:off x="4397035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663;p44">
              <a:extLst>
                <a:ext uri="{FF2B5EF4-FFF2-40B4-BE49-F238E27FC236}">
                  <a16:creationId xmlns:a16="http://schemas.microsoft.com/office/drawing/2014/main" id="{4F8B2AE8-B295-5CC3-BA5C-AB34B627677D}"/>
                </a:ext>
              </a:extLst>
            </p:cNvPr>
            <p:cNvSpPr/>
            <p:nvPr/>
          </p:nvSpPr>
          <p:spPr>
            <a:xfrm>
              <a:off x="4384018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664;p44">
              <a:extLst>
                <a:ext uri="{FF2B5EF4-FFF2-40B4-BE49-F238E27FC236}">
                  <a16:creationId xmlns:a16="http://schemas.microsoft.com/office/drawing/2014/main" id="{0AF0FB19-A805-4F1D-C785-9BCEEB706412}"/>
                </a:ext>
              </a:extLst>
            </p:cNvPr>
            <p:cNvSpPr/>
            <p:nvPr/>
          </p:nvSpPr>
          <p:spPr>
            <a:xfrm>
              <a:off x="4397035" y="1858652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665;p44">
              <a:extLst>
                <a:ext uri="{FF2B5EF4-FFF2-40B4-BE49-F238E27FC236}">
                  <a16:creationId xmlns:a16="http://schemas.microsoft.com/office/drawing/2014/main" id="{8B2E7AAC-F36F-102F-F468-95F46AEBAF42}"/>
                </a:ext>
              </a:extLst>
            </p:cNvPr>
            <p:cNvSpPr/>
            <p:nvPr/>
          </p:nvSpPr>
          <p:spPr>
            <a:xfrm>
              <a:off x="4437636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666;p44">
              <a:extLst>
                <a:ext uri="{FF2B5EF4-FFF2-40B4-BE49-F238E27FC236}">
                  <a16:creationId xmlns:a16="http://schemas.microsoft.com/office/drawing/2014/main" id="{A55945C5-2479-7059-EB3B-8F4707A34BD8}"/>
                </a:ext>
              </a:extLst>
            </p:cNvPr>
            <p:cNvSpPr/>
            <p:nvPr/>
          </p:nvSpPr>
          <p:spPr>
            <a:xfrm>
              <a:off x="4422243" y="1920017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667;p44">
              <a:extLst>
                <a:ext uri="{FF2B5EF4-FFF2-40B4-BE49-F238E27FC236}">
                  <a16:creationId xmlns:a16="http://schemas.microsoft.com/office/drawing/2014/main" id="{7A8D4329-60B9-50D3-01EF-017A83A1C982}"/>
                </a:ext>
              </a:extLst>
            </p:cNvPr>
            <p:cNvSpPr/>
            <p:nvPr/>
          </p:nvSpPr>
          <p:spPr>
            <a:xfrm>
              <a:off x="4406953" y="1906897"/>
              <a:ext cx="33782" cy="31613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668;p44">
              <a:extLst>
                <a:ext uri="{FF2B5EF4-FFF2-40B4-BE49-F238E27FC236}">
                  <a16:creationId xmlns:a16="http://schemas.microsoft.com/office/drawing/2014/main" id="{F49C838B-51AC-C978-6DCF-D2A3D2EB865C}"/>
                </a:ext>
              </a:extLst>
            </p:cNvPr>
            <p:cNvSpPr/>
            <p:nvPr/>
          </p:nvSpPr>
          <p:spPr>
            <a:xfrm>
              <a:off x="4422243" y="192001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669;p44">
              <a:extLst>
                <a:ext uri="{FF2B5EF4-FFF2-40B4-BE49-F238E27FC236}">
                  <a16:creationId xmlns:a16="http://schemas.microsoft.com/office/drawing/2014/main" id="{78A6913B-56E9-3ACB-1569-E5D6233869C9}"/>
                </a:ext>
              </a:extLst>
            </p:cNvPr>
            <p:cNvSpPr/>
            <p:nvPr/>
          </p:nvSpPr>
          <p:spPr>
            <a:xfrm>
              <a:off x="4390837" y="1893157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670;p44">
              <a:extLst>
                <a:ext uri="{FF2B5EF4-FFF2-40B4-BE49-F238E27FC236}">
                  <a16:creationId xmlns:a16="http://schemas.microsoft.com/office/drawing/2014/main" id="{5F2D27CE-692A-7094-3504-CEE033B642E7}"/>
                </a:ext>
              </a:extLst>
            </p:cNvPr>
            <p:cNvSpPr/>
            <p:nvPr/>
          </p:nvSpPr>
          <p:spPr>
            <a:xfrm>
              <a:off x="4376270" y="1880140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671;p44">
              <a:extLst>
                <a:ext uri="{FF2B5EF4-FFF2-40B4-BE49-F238E27FC236}">
                  <a16:creationId xmlns:a16="http://schemas.microsoft.com/office/drawing/2014/main" id="{973908F4-E482-8E75-317F-DF9CE07C4F2D}"/>
                </a:ext>
              </a:extLst>
            </p:cNvPr>
            <p:cNvSpPr/>
            <p:nvPr/>
          </p:nvSpPr>
          <p:spPr>
            <a:xfrm>
              <a:off x="4361084" y="1867123"/>
              <a:ext cx="39878" cy="3750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672;p44">
              <a:extLst>
                <a:ext uri="{FF2B5EF4-FFF2-40B4-BE49-F238E27FC236}">
                  <a16:creationId xmlns:a16="http://schemas.microsoft.com/office/drawing/2014/main" id="{664173A0-A58B-21E8-3723-0A2C4135AA61}"/>
                </a:ext>
              </a:extLst>
            </p:cNvPr>
            <p:cNvSpPr/>
            <p:nvPr/>
          </p:nvSpPr>
          <p:spPr>
            <a:xfrm>
              <a:off x="4376270" y="1880140"/>
              <a:ext cx="25518" cy="25208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673;p44">
              <a:extLst>
                <a:ext uri="{FF2B5EF4-FFF2-40B4-BE49-F238E27FC236}">
                  <a16:creationId xmlns:a16="http://schemas.microsoft.com/office/drawing/2014/main" id="{8B151C15-1C3E-8463-6407-F392C5D1224E}"/>
                </a:ext>
              </a:extLst>
            </p:cNvPr>
            <p:cNvSpPr/>
            <p:nvPr/>
          </p:nvSpPr>
          <p:spPr>
            <a:xfrm>
              <a:off x="4524932" y="2008037"/>
              <a:ext cx="37605" cy="38225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674;p44">
              <a:extLst>
                <a:ext uri="{FF2B5EF4-FFF2-40B4-BE49-F238E27FC236}">
                  <a16:creationId xmlns:a16="http://schemas.microsoft.com/office/drawing/2014/main" id="{52A9FC86-4D47-ADF2-DE8F-4DF209F3CD57}"/>
                </a:ext>
              </a:extLst>
            </p:cNvPr>
            <p:cNvSpPr/>
            <p:nvPr/>
          </p:nvSpPr>
          <p:spPr>
            <a:xfrm>
              <a:off x="4489600" y="1985722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675;p44">
              <a:extLst>
                <a:ext uri="{FF2B5EF4-FFF2-40B4-BE49-F238E27FC236}">
                  <a16:creationId xmlns:a16="http://schemas.microsoft.com/office/drawing/2014/main" id="{F5EB8E5E-53CF-D59B-D261-BE25B43274ED}"/>
                </a:ext>
              </a:extLst>
            </p:cNvPr>
            <p:cNvSpPr/>
            <p:nvPr/>
          </p:nvSpPr>
          <p:spPr>
            <a:xfrm>
              <a:off x="4503444" y="1998842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676;p44">
              <a:extLst>
                <a:ext uri="{FF2B5EF4-FFF2-40B4-BE49-F238E27FC236}">
                  <a16:creationId xmlns:a16="http://schemas.microsoft.com/office/drawing/2014/main" id="{EC230EBD-5181-A024-115C-E598AAD58F9C}"/>
                </a:ext>
              </a:extLst>
            </p:cNvPr>
            <p:cNvSpPr/>
            <p:nvPr/>
          </p:nvSpPr>
          <p:spPr>
            <a:xfrm>
              <a:off x="4514085" y="2011859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677;p44">
              <a:extLst>
                <a:ext uri="{FF2B5EF4-FFF2-40B4-BE49-F238E27FC236}">
                  <a16:creationId xmlns:a16="http://schemas.microsoft.com/office/drawing/2014/main" id="{50CC1E0C-BBDC-9082-B100-0E16C339442A}"/>
                </a:ext>
              </a:extLst>
            </p:cNvPr>
            <p:cNvSpPr/>
            <p:nvPr/>
          </p:nvSpPr>
          <p:spPr>
            <a:xfrm>
              <a:off x="4514085" y="2011859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678;p44">
              <a:extLst>
                <a:ext uri="{FF2B5EF4-FFF2-40B4-BE49-F238E27FC236}">
                  <a16:creationId xmlns:a16="http://schemas.microsoft.com/office/drawing/2014/main" id="{BC55B68F-2C39-B3B6-1CD2-1E41BDCC3089}"/>
                </a:ext>
              </a:extLst>
            </p:cNvPr>
            <p:cNvSpPr/>
            <p:nvPr/>
          </p:nvSpPr>
          <p:spPr>
            <a:xfrm>
              <a:off x="4525655" y="2024670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679;p44">
              <a:extLst>
                <a:ext uri="{FF2B5EF4-FFF2-40B4-BE49-F238E27FC236}">
                  <a16:creationId xmlns:a16="http://schemas.microsoft.com/office/drawing/2014/main" id="{A876C9C1-1AE7-9844-1643-5D122908EB62}"/>
                </a:ext>
              </a:extLst>
            </p:cNvPr>
            <p:cNvSpPr/>
            <p:nvPr/>
          </p:nvSpPr>
          <p:spPr>
            <a:xfrm>
              <a:off x="4537019" y="2038513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680;p44">
              <a:extLst>
                <a:ext uri="{FF2B5EF4-FFF2-40B4-BE49-F238E27FC236}">
                  <a16:creationId xmlns:a16="http://schemas.microsoft.com/office/drawing/2014/main" id="{71DBF46D-CAC5-BB29-12D3-BCF92FCDA123}"/>
                </a:ext>
              </a:extLst>
            </p:cNvPr>
            <p:cNvSpPr/>
            <p:nvPr/>
          </p:nvSpPr>
          <p:spPr>
            <a:xfrm>
              <a:off x="4547867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681;p44">
              <a:extLst>
                <a:ext uri="{FF2B5EF4-FFF2-40B4-BE49-F238E27FC236}">
                  <a16:creationId xmlns:a16="http://schemas.microsoft.com/office/drawing/2014/main" id="{FA1E006B-E130-90DA-AF0B-D55ABDBCB350}"/>
                </a:ext>
              </a:extLst>
            </p:cNvPr>
            <p:cNvSpPr/>
            <p:nvPr/>
          </p:nvSpPr>
          <p:spPr>
            <a:xfrm>
              <a:off x="4546937" y="2050807"/>
              <a:ext cx="26241" cy="2613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682;p44">
              <a:extLst>
                <a:ext uri="{FF2B5EF4-FFF2-40B4-BE49-F238E27FC236}">
                  <a16:creationId xmlns:a16="http://schemas.microsoft.com/office/drawing/2014/main" id="{63422A70-63B6-3E7A-33C0-19FC6E8527DE}"/>
                </a:ext>
              </a:extLst>
            </p:cNvPr>
            <p:cNvSpPr/>
            <p:nvPr/>
          </p:nvSpPr>
          <p:spPr>
            <a:xfrm>
              <a:off x="4502721" y="1972705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683;p44">
              <a:extLst>
                <a:ext uri="{FF2B5EF4-FFF2-40B4-BE49-F238E27FC236}">
                  <a16:creationId xmlns:a16="http://schemas.microsoft.com/office/drawing/2014/main" id="{D4FA9FBF-A4EC-48DA-ED65-DD2E432414B9}"/>
                </a:ext>
              </a:extLst>
            </p:cNvPr>
            <p:cNvSpPr/>
            <p:nvPr/>
          </p:nvSpPr>
          <p:spPr>
            <a:xfrm>
              <a:off x="4515738" y="1985722"/>
              <a:ext cx="31303" cy="29857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684;p44">
              <a:extLst>
                <a:ext uri="{FF2B5EF4-FFF2-40B4-BE49-F238E27FC236}">
                  <a16:creationId xmlns:a16="http://schemas.microsoft.com/office/drawing/2014/main" id="{DD0B742B-08D1-A9C7-F8B3-9D68346A3A0A}"/>
                </a:ext>
              </a:extLst>
            </p:cNvPr>
            <p:cNvSpPr/>
            <p:nvPr/>
          </p:nvSpPr>
          <p:spPr>
            <a:xfrm>
              <a:off x="4528548" y="1997189"/>
              <a:ext cx="33989" cy="31510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685;p44">
              <a:extLst>
                <a:ext uri="{FF2B5EF4-FFF2-40B4-BE49-F238E27FC236}">
                  <a16:creationId xmlns:a16="http://schemas.microsoft.com/office/drawing/2014/main" id="{703D161E-7B86-C2E7-410C-7C291FD229AF}"/>
                </a:ext>
              </a:extLst>
            </p:cNvPr>
            <p:cNvSpPr/>
            <p:nvPr/>
          </p:nvSpPr>
          <p:spPr>
            <a:xfrm>
              <a:off x="4528548" y="1996363"/>
              <a:ext cx="19422" cy="19216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686;p44">
              <a:extLst>
                <a:ext uri="{FF2B5EF4-FFF2-40B4-BE49-F238E27FC236}">
                  <a16:creationId xmlns:a16="http://schemas.microsoft.com/office/drawing/2014/main" id="{D5BDD0A1-E29F-A9B2-1208-32794A69C4B6}"/>
                </a:ext>
              </a:extLst>
            </p:cNvPr>
            <p:cNvSpPr/>
            <p:nvPr/>
          </p:nvSpPr>
          <p:spPr>
            <a:xfrm>
              <a:off x="4541668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687;p44">
              <a:extLst>
                <a:ext uri="{FF2B5EF4-FFF2-40B4-BE49-F238E27FC236}">
                  <a16:creationId xmlns:a16="http://schemas.microsoft.com/office/drawing/2014/main" id="{998DCE3F-7DA6-FB11-C391-C47EE4CE5A81}"/>
                </a:ext>
              </a:extLst>
            </p:cNvPr>
            <p:cNvSpPr/>
            <p:nvPr/>
          </p:nvSpPr>
          <p:spPr>
            <a:xfrm>
              <a:off x="4555408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688;p44">
              <a:extLst>
                <a:ext uri="{FF2B5EF4-FFF2-40B4-BE49-F238E27FC236}">
                  <a16:creationId xmlns:a16="http://schemas.microsoft.com/office/drawing/2014/main" id="{CD16811D-C33B-2BB7-92D9-35BFE64BB752}"/>
                </a:ext>
              </a:extLst>
            </p:cNvPr>
            <p:cNvSpPr/>
            <p:nvPr/>
          </p:nvSpPr>
          <p:spPr>
            <a:xfrm>
              <a:off x="4568425" y="2030971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689;p44">
              <a:extLst>
                <a:ext uri="{FF2B5EF4-FFF2-40B4-BE49-F238E27FC236}">
                  <a16:creationId xmlns:a16="http://schemas.microsoft.com/office/drawing/2014/main" id="{B5127609-A0F7-CDB9-67D1-F8A87AA0F802}"/>
                </a:ext>
              </a:extLst>
            </p:cNvPr>
            <p:cNvSpPr/>
            <p:nvPr/>
          </p:nvSpPr>
          <p:spPr>
            <a:xfrm>
              <a:off x="4567702" y="2030248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690;p44">
              <a:extLst>
                <a:ext uri="{FF2B5EF4-FFF2-40B4-BE49-F238E27FC236}">
                  <a16:creationId xmlns:a16="http://schemas.microsoft.com/office/drawing/2014/main" id="{3AC99A26-5A43-176C-33C3-4373FDB8CB71}"/>
                </a:ext>
              </a:extLst>
            </p:cNvPr>
            <p:cNvSpPr/>
            <p:nvPr/>
          </p:nvSpPr>
          <p:spPr>
            <a:xfrm>
              <a:off x="4464290" y="1947498"/>
              <a:ext cx="40704" cy="40601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691;p44">
              <a:extLst>
                <a:ext uri="{FF2B5EF4-FFF2-40B4-BE49-F238E27FC236}">
                  <a16:creationId xmlns:a16="http://schemas.microsoft.com/office/drawing/2014/main" id="{F72887AD-5BD8-D34D-BFE8-D1EE6E9BFFA2}"/>
                </a:ext>
              </a:extLst>
            </p:cNvPr>
            <p:cNvSpPr/>
            <p:nvPr/>
          </p:nvSpPr>
          <p:spPr>
            <a:xfrm>
              <a:off x="4524932" y="1890058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692;p44">
              <a:extLst>
                <a:ext uri="{FF2B5EF4-FFF2-40B4-BE49-F238E27FC236}">
                  <a16:creationId xmlns:a16="http://schemas.microsoft.com/office/drawing/2014/main" id="{53B34B7C-2CAA-37D4-B075-8BAB9425EE1D}"/>
                </a:ext>
              </a:extLst>
            </p:cNvPr>
            <p:cNvSpPr/>
            <p:nvPr/>
          </p:nvSpPr>
          <p:spPr>
            <a:xfrm>
              <a:off x="4502721" y="1932828"/>
              <a:ext cx="29857" cy="30063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693;p44">
              <a:extLst>
                <a:ext uri="{FF2B5EF4-FFF2-40B4-BE49-F238E27FC236}">
                  <a16:creationId xmlns:a16="http://schemas.microsoft.com/office/drawing/2014/main" id="{B7DEFF8B-9105-DF3B-E4D7-D6F30890B802}"/>
                </a:ext>
              </a:extLst>
            </p:cNvPr>
            <p:cNvSpPr/>
            <p:nvPr/>
          </p:nvSpPr>
          <p:spPr>
            <a:xfrm>
              <a:off x="4515738" y="1920017"/>
              <a:ext cx="31303" cy="29133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694;p44">
              <a:extLst>
                <a:ext uri="{FF2B5EF4-FFF2-40B4-BE49-F238E27FC236}">
                  <a16:creationId xmlns:a16="http://schemas.microsoft.com/office/drawing/2014/main" id="{6BDE420F-3DC4-7449-1435-D0CEAB748262}"/>
                </a:ext>
              </a:extLst>
            </p:cNvPr>
            <p:cNvSpPr/>
            <p:nvPr/>
          </p:nvSpPr>
          <p:spPr>
            <a:xfrm>
              <a:off x="4528548" y="1906897"/>
              <a:ext cx="33989" cy="31613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695;p44">
              <a:extLst>
                <a:ext uri="{FF2B5EF4-FFF2-40B4-BE49-F238E27FC236}">
                  <a16:creationId xmlns:a16="http://schemas.microsoft.com/office/drawing/2014/main" id="{81B01F79-BD67-38D9-4168-433201925D9B}"/>
                </a:ext>
              </a:extLst>
            </p:cNvPr>
            <p:cNvSpPr/>
            <p:nvPr/>
          </p:nvSpPr>
          <p:spPr>
            <a:xfrm>
              <a:off x="4528548" y="1919088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696;p44">
              <a:extLst>
                <a:ext uri="{FF2B5EF4-FFF2-40B4-BE49-F238E27FC236}">
                  <a16:creationId xmlns:a16="http://schemas.microsoft.com/office/drawing/2014/main" id="{EAA45082-8F01-36AB-E35C-60C6FCC76D8A}"/>
                </a:ext>
              </a:extLst>
            </p:cNvPr>
            <p:cNvSpPr/>
            <p:nvPr/>
          </p:nvSpPr>
          <p:spPr>
            <a:xfrm>
              <a:off x="4542391" y="1893157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697;p44">
              <a:extLst>
                <a:ext uri="{FF2B5EF4-FFF2-40B4-BE49-F238E27FC236}">
                  <a16:creationId xmlns:a16="http://schemas.microsoft.com/office/drawing/2014/main" id="{B1C65318-D7A4-32AB-0343-204C75BA846B}"/>
                </a:ext>
              </a:extLst>
            </p:cNvPr>
            <p:cNvSpPr/>
            <p:nvPr/>
          </p:nvSpPr>
          <p:spPr>
            <a:xfrm>
              <a:off x="4555408" y="1880140"/>
              <a:ext cx="37605" cy="3533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698;p44">
              <a:extLst>
                <a:ext uri="{FF2B5EF4-FFF2-40B4-BE49-F238E27FC236}">
                  <a16:creationId xmlns:a16="http://schemas.microsoft.com/office/drawing/2014/main" id="{61DBB4AF-0D5E-C0A2-2B4F-D13B17537736}"/>
                </a:ext>
              </a:extLst>
            </p:cNvPr>
            <p:cNvSpPr/>
            <p:nvPr/>
          </p:nvSpPr>
          <p:spPr>
            <a:xfrm>
              <a:off x="4568425" y="1867123"/>
              <a:ext cx="39981" cy="3750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699;p44">
              <a:extLst>
                <a:ext uri="{FF2B5EF4-FFF2-40B4-BE49-F238E27FC236}">
                  <a16:creationId xmlns:a16="http://schemas.microsoft.com/office/drawing/2014/main" id="{9366C2ED-753E-DB00-ADDD-FD28E40ED294}"/>
                </a:ext>
              </a:extLst>
            </p:cNvPr>
            <p:cNvSpPr/>
            <p:nvPr/>
          </p:nvSpPr>
          <p:spPr>
            <a:xfrm>
              <a:off x="4568425" y="1879417"/>
              <a:ext cx="25518" cy="25931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700;p44">
              <a:extLst>
                <a:ext uri="{FF2B5EF4-FFF2-40B4-BE49-F238E27FC236}">
                  <a16:creationId xmlns:a16="http://schemas.microsoft.com/office/drawing/2014/main" id="{CAE68EC7-E9E3-D012-B267-119B7A62F8E0}"/>
                </a:ext>
              </a:extLst>
            </p:cNvPr>
            <p:cNvSpPr/>
            <p:nvPr/>
          </p:nvSpPr>
          <p:spPr>
            <a:xfrm>
              <a:off x="4489600" y="1920017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701;p44">
              <a:extLst>
                <a:ext uri="{FF2B5EF4-FFF2-40B4-BE49-F238E27FC236}">
                  <a16:creationId xmlns:a16="http://schemas.microsoft.com/office/drawing/2014/main" id="{809EA9DF-4B2C-FAC2-0C90-A89DE6ACCDFF}"/>
                </a:ext>
              </a:extLst>
            </p:cNvPr>
            <p:cNvSpPr/>
            <p:nvPr/>
          </p:nvSpPr>
          <p:spPr>
            <a:xfrm>
              <a:off x="4503444" y="1905244"/>
              <a:ext cx="29133" cy="31613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702;p44">
              <a:extLst>
                <a:ext uri="{FF2B5EF4-FFF2-40B4-BE49-F238E27FC236}">
                  <a16:creationId xmlns:a16="http://schemas.microsoft.com/office/drawing/2014/main" id="{BD48216A-F02B-0F36-487A-5700ADFA5961}"/>
                </a:ext>
              </a:extLst>
            </p:cNvPr>
            <p:cNvSpPr/>
            <p:nvPr/>
          </p:nvSpPr>
          <p:spPr>
            <a:xfrm>
              <a:off x="4514085" y="1890058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703;p44">
              <a:extLst>
                <a:ext uri="{FF2B5EF4-FFF2-40B4-BE49-F238E27FC236}">
                  <a16:creationId xmlns:a16="http://schemas.microsoft.com/office/drawing/2014/main" id="{2DB8D1E0-D804-1D8E-17EB-19ECA511DDFA}"/>
                </a:ext>
              </a:extLst>
            </p:cNvPr>
            <p:cNvSpPr/>
            <p:nvPr/>
          </p:nvSpPr>
          <p:spPr>
            <a:xfrm>
              <a:off x="4513362" y="1904521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704;p44">
              <a:extLst>
                <a:ext uri="{FF2B5EF4-FFF2-40B4-BE49-F238E27FC236}">
                  <a16:creationId xmlns:a16="http://schemas.microsoft.com/office/drawing/2014/main" id="{6FCF65EA-D185-1787-ADD1-A284AB4F9731}"/>
                </a:ext>
              </a:extLst>
            </p:cNvPr>
            <p:cNvSpPr/>
            <p:nvPr/>
          </p:nvSpPr>
          <p:spPr>
            <a:xfrm>
              <a:off x="4525655" y="1874045"/>
              <a:ext cx="33679" cy="36882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705;p44">
              <a:extLst>
                <a:ext uri="{FF2B5EF4-FFF2-40B4-BE49-F238E27FC236}">
                  <a16:creationId xmlns:a16="http://schemas.microsoft.com/office/drawing/2014/main" id="{BFA3B646-9CA0-44C9-043A-0F84DD6B0CC3}"/>
                </a:ext>
              </a:extLst>
            </p:cNvPr>
            <p:cNvSpPr/>
            <p:nvPr/>
          </p:nvSpPr>
          <p:spPr>
            <a:xfrm>
              <a:off x="4536296" y="1859375"/>
              <a:ext cx="36158" cy="37708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706;p44">
              <a:extLst>
                <a:ext uri="{FF2B5EF4-FFF2-40B4-BE49-F238E27FC236}">
                  <a16:creationId xmlns:a16="http://schemas.microsoft.com/office/drawing/2014/main" id="{38A56162-271A-3F8F-41B4-97373E1E54A3}"/>
                </a:ext>
              </a:extLst>
            </p:cNvPr>
            <p:cNvSpPr/>
            <p:nvPr/>
          </p:nvSpPr>
          <p:spPr>
            <a:xfrm>
              <a:off x="4547867" y="1844085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707;p44">
              <a:extLst>
                <a:ext uri="{FF2B5EF4-FFF2-40B4-BE49-F238E27FC236}">
                  <a16:creationId xmlns:a16="http://schemas.microsoft.com/office/drawing/2014/main" id="{EBB60983-73C0-773E-B151-1D616D5E6397}"/>
                </a:ext>
              </a:extLst>
            </p:cNvPr>
            <p:cNvSpPr/>
            <p:nvPr/>
          </p:nvSpPr>
          <p:spPr>
            <a:xfrm>
              <a:off x="4546937" y="1859375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708;p44">
              <a:extLst>
                <a:ext uri="{FF2B5EF4-FFF2-40B4-BE49-F238E27FC236}">
                  <a16:creationId xmlns:a16="http://schemas.microsoft.com/office/drawing/2014/main" id="{4E28E360-C355-5886-27AF-20635659C353}"/>
                </a:ext>
              </a:extLst>
            </p:cNvPr>
            <p:cNvSpPr/>
            <p:nvPr/>
          </p:nvSpPr>
          <p:spPr>
            <a:xfrm>
              <a:off x="4406230" y="2008037"/>
              <a:ext cx="38328" cy="3750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709;p44">
              <a:extLst>
                <a:ext uri="{FF2B5EF4-FFF2-40B4-BE49-F238E27FC236}">
                  <a16:creationId xmlns:a16="http://schemas.microsoft.com/office/drawing/2014/main" id="{61F65E83-0F9F-A347-8974-46230812ED8C}"/>
                </a:ext>
              </a:extLst>
            </p:cNvPr>
            <p:cNvSpPr/>
            <p:nvPr/>
          </p:nvSpPr>
          <p:spPr>
            <a:xfrm>
              <a:off x="4436706" y="1972705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3710;p44">
              <a:extLst>
                <a:ext uri="{FF2B5EF4-FFF2-40B4-BE49-F238E27FC236}">
                  <a16:creationId xmlns:a16="http://schemas.microsoft.com/office/drawing/2014/main" id="{7D8A9309-38C5-B524-8278-78557B1BE663}"/>
                </a:ext>
              </a:extLst>
            </p:cNvPr>
            <p:cNvSpPr/>
            <p:nvPr/>
          </p:nvSpPr>
          <p:spPr>
            <a:xfrm>
              <a:off x="4422243" y="198644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3711;p44">
              <a:extLst>
                <a:ext uri="{FF2B5EF4-FFF2-40B4-BE49-F238E27FC236}">
                  <a16:creationId xmlns:a16="http://schemas.microsoft.com/office/drawing/2014/main" id="{B44DAB26-FBB6-3EDB-B851-EBF76F178683}"/>
                </a:ext>
              </a:extLst>
            </p:cNvPr>
            <p:cNvSpPr/>
            <p:nvPr/>
          </p:nvSpPr>
          <p:spPr>
            <a:xfrm>
              <a:off x="4406953" y="1997189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3712;p44">
              <a:extLst>
                <a:ext uri="{FF2B5EF4-FFF2-40B4-BE49-F238E27FC236}">
                  <a16:creationId xmlns:a16="http://schemas.microsoft.com/office/drawing/2014/main" id="{B5B1E95A-AF2C-93A8-D0CE-0ADD5B63154E}"/>
                </a:ext>
              </a:extLst>
            </p:cNvPr>
            <p:cNvSpPr/>
            <p:nvPr/>
          </p:nvSpPr>
          <p:spPr>
            <a:xfrm>
              <a:off x="4421519" y="1997189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3713;p44">
              <a:extLst>
                <a:ext uri="{FF2B5EF4-FFF2-40B4-BE49-F238E27FC236}">
                  <a16:creationId xmlns:a16="http://schemas.microsoft.com/office/drawing/2014/main" id="{837C79F6-79D9-2310-3F8A-71F6CC10DD1D}"/>
                </a:ext>
              </a:extLst>
            </p:cNvPr>
            <p:cNvSpPr/>
            <p:nvPr/>
          </p:nvSpPr>
          <p:spPr>
            <a:xfrm>
              <a:off x="4390837" y="2008760"/>
              <a:ext cx="36778" cy="33679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3714;p44">
              <a:extLst>
                <a:ext uri="{FF2B5EF4-FFF2-40B4-BE49-F238E27FC236}">
                  <a16:creationId xmlns:a16="http://schemas.microsoft.com/office/drawing/2014/main" id="{0929DDD7-1137-42D8-048B-9986A49C00A8}"/>
                </a:ext>
              </a:extLst>
            </p:cNvPr>
            <p:cNvSpPr/>
            <p:nvPr/>
          </p:nvSpPr>
          <p:spPr>
            <a:xfrm>
              <a:off x="4376270" y="2019401"/>
              <a:ext cx="37605" cy="36055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3715;p44">
              <a:extLst>
                <a:ext uri="{FF2B5EF4-FFF2-40B4-BE49-F238E27FC236}">
                  <a16:creationId xmlns:a16="http://schemas.microsoft.com/office/drawing/2014/main" id="{532428D1-111A-7D73-1A26-42C61C6B009E}"/>
                </a:ext>
              </a:extLst>
            </p:cNvPr>
            <p:cNvSpPr/>
            <p:nvPr/>
          </p:nvSpPr>
          <p:spPr>
            <a:xfrm>
              <a:off x="4361084" y="2030971"/>
              <a:ext cx="39878" cy="37605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3716;p44">
              <a:extLst>
                <a:ext uri="{FF2B5EF4-FFF2-40B4-BE49-F238E27FC236}">
                  <a16:creationId xmlns:a16="http://schemas.microsoft.com/office/drawing/2014/main" id="{8DF05DE2-5C0D-2796-6B13-6FD8F23E9B5F}"/>
                </a:ext>
              </a:extLst>
            </p:cNvPr>
            <p:cNvSpPr/>
            <p:nvPr/>
          </p:nvSpPr>
          <p:spPr>
            <a:xfrm>
              <a:off x="4375547" y="2030248"/>
              <a:ext cx="26241" cy="25208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3717;p44">
              <a:extLst>
                <a:ext uri="{FF2B5EF4-FFF2-40B4-BE49-F238E27FC236}">
                  <a16:creationId xmlns:a16="http://schemas.microsoft.com/office/drawing/2014/main" id="{4CDCBA2A-D6C1-B708-E166-32487BE80941}"/>
                </a:ext>
              </a:extLst>
            </p:cNvPr>
            <p:cNvSpPr/>
            <p:nvPr/>
          </p:nvSpPr>
          <p:spPr>
            <a:xfrm>
              <a:off x="4449723" y="1984999"/>
              <a:ext cx="30063" cy="29857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3718;p44">
              <a:extLst>
                <a:ext uri="{FF2B5EF4-FFF2-40B4-BE49-F238E27FC236}">
                  <a16:creationId xmlns:a16="http://schemas.microsoft.com/office/drawing/2014/main" id="{A782B4E1-238A-27F9-5136-27A2E0E8A9B5}"/>
                </a:ext>
              </a:extLst>
            </p:cNvPr>
            <p:cNvSpPr/>
            <p:nvPr/>
          </p:nvSpPr>
          <p:spPr>
            <a:xfrm>
              <a:off x="4436706" y="1998842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3719;p44">
              <a:extLst>
                <a:ext uri="{FF2B5EF4-FFF2-40B4-BE49-F238E27FC236}">
                  <a16:creationId xmlns:a16="http://schemas.microsoft.com/office/drawing/2014/main" id="{649878D3-E3CA-A8E4-CE8F-BA932841A30A}"/>
                </a:ext>
              </a:extLst>
            </p:cNvPr>
            <p:cNvSpPr/>
            <p:nvPr/>
          </p:nvSpPr>
          <p:spPr>
            <a:xfrm>
              <a:off x="4423896" y="2011859"/>
              <a:ext cx="31303" cy="33679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3720;p44">
              <a:extLst>
                <a:ext uri="{FF2B5EF4-FFF2-40B4-BE49-F238E27FC236}">
                  <a16:creationId xmlns:a16="http://schemas.microsoft.com/office/drawing/2014/main" id="{C4F9CA9F-02C6-DFB3-E294-F62C1BF524B7}"/>
                </a:ext>
              </a:extLst>
            </p:cNvPr>
            <p:cNvSpPr/>
            <p:nvPr/>
          </p:nvSpPr>
          <p:spPr>
            <a:xfrm>
              <a:off x="4436706" y="2010929"/>
              <a:ext cx="19422" cy="19422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3721;p44">
              <a:extLst>
                <a:ext uri="{FF2B5EF4-FFF2-40B4-BE49-F238E27FC236}">
                  <a16:creationId xmlns:a16="http://schemas.microsoft.com/office/drawing/2014/main" id="{379C3D30-8A3A-D35F-B93A-0F12C27B001D}"/>
                </a:ext>
              </a:extLst>
            </p:cNvPr>
            <p:cNvSpPr/>
            <p:nvPr/>
          </p:nvSpPr>
          <p:spPr>
            <a:xfrm>
              <a:off x="4410052" y="2024670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3722;p44">
              <a:extLst>
                <a:ext uri="{FF2B5EF4-FFF2-40B4-BE49-F238E27FC236}">
                  <a16:creationId xmlns:a16="http://schemas.microsoft.com/office/drawing/2014/main" id="{F2CDE4B3-3E93-C642-73F3-66CD1C98C89A}"/>
                </a:ext>
              </a:extLst>
            </p:cNvPr>
            <p:cNvSpPr/>
            <p:nvPr/>
          </p:nvSpPr>
          <p:spPr>
            <a:xfrm>
              <a:off x="4397035" y="2037790"/>
              <a:ext cx="36158" cy="38431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3723;p44">
              <a:extLst>
                <a:ext uri="{FF2B5EF4-FFF2-40B4-BE49-F238E27FC236}">
                  <a16:creationId xmlns:a16="http://schemas.microsoft.com/office/drawing/2014/main" id="{729E05B0-8D0A-1D07-F092-78F416BB0B9C}"/>
                </a:ext>
              </a:extLst>
            </p:cNvPr>
            <p:cNvSpPr/>
            <p:nvPr/>
          </p:nvSpPr>
          <p:spPr>
            <a:xfrm>
              <a:off x="4384018" y="2051530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3724;p44">
              <a:extLst>
                <a:ext uri="{FF2B5EF4-FFF2-40B4-BE49-F238E27FC236}">
                  <a16:creationId xmlns:a16="http://schemas.microsoft.com/office/drawing/2014/main" id="{5993D8B5-75C0-8E30-EF5A-7E7CC96DA4BB}"/>
                </a:ext>
              </a:extLst>
            </p:cNvPr>
            <p:cNvSpPr/>
            <p:nvPr/>
          </p:nvSpPr>
          <p:spPr>
            <a:xfrm>
              <a:off x="4397035" y="2050807"/>
              <a:ext cx="25311" cy="2541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3725;p44">
              <a:extLst>
                <a:ext uri="{FF2B5EF4-FFF2-40B4-BE49-F238E27FC236}">
                  <a16:creationId xmlns:a16="http://schemas.microsoft.com/office/drawing/2014/main" id="{B0C6F2E1-C1BE-3B90-16CC-9DFB852EB0F5}"/>
                </a:ext>
              </a:extLst>
            </p:cNvPr>
            <p:cNvSpPr/>
            <p:nvPr/>
          </p:nvSpPr>
          <p:spPr>
            <a:xfrm>
              <a:off x="4740745" y="2063101"/>
              <a:ext cx="106513" cy="251973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23" y="1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3726;p44">
              <a:extLst>
                <a:ext uri="{FF2B5EF4-FFF2-40B4-BE49-F238E27FC236}">
                  <a16:creationId xmlns:a16="http://schemas.microsoft.com/office/drawing/2014/main" id="{64120181-2DE4-0BA8-2260-4EC6A6382C71}"/>
                </a:ext>
              </a:extLst>
            </p:cNvPr>
            <p:cNvSpPr/>
            <p:nvPr/>
          </p:nvSpPr>
          <p:spPr>
            <a:xfrm>
              <a:off x="4823496" y="2063101"/>
              <a:ext cx="6095" cy="39774"/>
            </a:xfrm>
            <a:custGeom>
              <a:avLst/>
              <a:gdLst/>
              <a:ahLst/>
              <a:cxnLst/>
              <a:rect l="l" t="t" r="r" b="b"/>
              <a:pathLst>
                <a:path w="59" h="385" extrusionOk="0">
                  <a:moveTo>
                    <a:pt x="0" y="1"/>
                  </a:moveTo>
                  <a:lnTo>
                    <a:pt x="36" y="370"/>
                  </a:lnTo>
                  <a:cubicBezTo>
                    <a:pt x="45" y="378"/>
                    <a:pt x="52" y="378"/>
                    <a:pt x="59" y="385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3727;p44">
              <a:extLst>
                <a:ext uri="{FF2B5EF4-FFF2-40B4-BE49-F238E27FC236}">
                  <a16:creationId xmlns:a16="http://schemas.microsoft.com/office/drawing/2014/main" id="{686A530F-0BA5-919E-2939-E179D48CB50A}"/>
                </a:ext>
              </a:extLst>
            </p:cNvPr>
            <p:cNvSpPr/>
            <p:nvPr/>
          </p:nvSpPr>
          <p:spPr>
            <a:xfrm>
              <a:off x="4827112" y="2101325"/>
              <a:ext cx="22315" cy="213748"/>
            </a:xfrm>
            <a:custGeom>
              <a:avLst/>
              <a:gdLst/>
              <a:ahLst/>
              <a:cxnLst/>
              <a:rect l="l" t="t" r="r" b="b"/>
              <a:pathLst>
                <a:path w="216" h="2069" extrusionOk="0">
                  <a:moveTo>
                    <a:pt x="1" y="0"/>
                  </a:moveTo>
                  <a:lnTo>
                    <a:pt x="195" y="2069"/>
                  </a:lnTo>
                  <a:lnTo>
                    <a:pt x="216" y="2069"/>
                  </a:lnTo>
                  <a:lnTo>
                    <a:pt x="24" y="15"/>
                  </a:lnTo>
                  <a:cubicBezTo>
                    <a:pt x="17" y="8"/>
                    <a:pt x="10" y="8"/>
                    <a:pt x="1" y="0"/>
                  </a:cubicBez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3728;p44">
              <a:extLst>
                <a:ext uri="{FF2B5EF4-FFF2-40B4-BE49-F238E27FC236}">
                  <a16:creationId xmlns:a16="http://schemas.microsoft.com/office/drawing/2014/main" id="{54C00164-4466-48ED-9226-A81AB5687FDE}"/>
                </a:ext>
              </a:extLst>
            </p:cNvPr>
            <p:cNvSpPr/>
            <p:nvPr/>
          </p:nvSpPr>
          <p:spPr>
            <a:xfrm>
              <a:off x="4792813" y="2063101"/>
              <a:ext cx="54444" cy="251973"/>
            </a:xfrm>
            <a:custGeom>
              <a:avLst/>
              <a:gdLst/>
              <a:ahLst/>
              <a:cxnLst/>
              <a:rect l="l" t="t" r="r" b="b"/>
              <a:pathLst>
                <a:path w="527" h="2439" extrusionOk="0">
                  <a:moveTo>
                    <a:pt x="30" y="1"/>
                  </a:moveTo>
                  <a:lnTo>
                    <a:pt x="0" y="2439"/>
                  </a:lnTo>
                  <a:lnTo>
                    <a:pt x="527" y="2439"/>
                  </a:lnTo>
                  <a:lnTo>
                    <a:pt x="333" y="370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3729;p44">
              <a:extLst>
                <a:ext uri="{FF2B5EF4-FFF2-40B4-BE49-F238E27FC236}">
                  <a16:creationId xmlns:a16="http://schemas.microsoft.com/office/drawing/2014/main" id="{57633F16-849B-485E-A9B6-C945FBDB245C}"/>
                </a:ext>
              </a:extLst>
            </p:cNvPr>
            <p:cNvSpPr/>
            <p:nvPr/>
          </p:nvSpPr>
          <p:spPr>
            <a:xfrm>
              <a:off x="4786718" y="2154942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3730;p44">
              <a:extLst>
                <a:ext uri="{FF2B5EF4-FFF2-40B4-BE49-F238E27FC236}">
                  <a16:creationId xmlns:a16="http://schemas.microsoft.com/office/drawing/2014/main" id="{9D34BD72-639F-DCC1-721C-8562E2C09A88}"/>
                </a:ext>
              </a:extLst>
            </p:cNvPr>
            <p:cNvSpPr/>
            <p:nvPr/>
          </p:nvSpPr>
          <p:spPr>
            <a:xfrm>
              <a:off x="4785065" y="2153289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71"/>
                  </a:lnTo>
                  <a:lnTo>
                    <a:pt x="31" y="171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94" y="19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3731;p44">
              <a:extLst>
                <a:ext uri="{FF2B5EF4-FFF2-40B4-BE49-F238E27FC236}">
                  <a16:creationId xmlns:a16="http://schemas.microsoft.com/office/drawing/2014/main" id="{79829AAC-05B3-B2B7-3817-5F859202E082}"/>
                </a:ext>
              </a:extLst>
            </p:cNvPr>
            <p:cNvSpPr/>
            <p:nvPr/>
          </p:nvSpPr>
          <p:spPr>
            <a:xfrm>
              <a:off x="4786718" y="2196266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3732;p44">
              <a:extLst>
                <a:ext uri="{FF2B5EF4-FFF2-40B4-BE49-F238E27FC236}">
                  <a16:creationId xmlns:a16="http://schemas.microsoft.com/office/drawing/2014/main" id="{39C1F910-0DE8-0198-2F1F-FB33504ADAE0}"/>
                </a:ext>
              </a:extLst>
            </p:cNvPr>
            <p:cNvSpPr/>
            <p:nvPr/>
          </p:nvSpPr>
          <p:spPr>
            <a:xfrm>
              <a:off x="4785065" y="2195543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3733;p44">
              <a:extLst>
                <a:ext uri="{FF2B5EF4-FFF2-40B4-BE49-F238E27FC236}">
                  <a16:creationId xmlns:a16="http://schemas.microsoft.com/office/drawing/2014/main" id="{741AE4F0-F614-31F3-273F-8BFC96BEF9E3}"/>
                </a:ext>
              </a:extLst>
            </p:cNvPr>
            <p:cNvSpPr/>
            <p:nvPr/>
          </p:nvSpPr>
          <p:spPr>
            <a:xfrm>
              <a:off x="4786718" y="2237590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3734;p44">
              <a:extLst>
                <a:ext uri="{FF2B5EF4-FFF2-40B4-BE49-F238E27FC236}">
                  <a16:creationId xmlns:a16="http://schemas.microsoft.com/office/drawing/2014/main" id="{F4408024-96F3-DC4C-A503-477FC6D92985}"/>
                </a:ext>
              </a:extLst>
            </p:cNvPr>
            <p:cNvSpPr/>
            <p:nvPr/>
          </p:nvSpPr>
          <p:spPr>
            <a:xfrm>
              <a:off x="4785065" y="2236867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3735;p44">
              <a:extLst>
                <a:ext uri="{FF2B5EF4-FFF2-40B4-BE49-F238E27FC236}">
                  <a16:creationId xmlns:a16="http://schemas.microsoft.com/office/drawing/2014/main" id="{8E7966F0-EA81-C174-6A65-C565D43AD21D}"/>
                </a:ext>
              </a:extLst>
            </p:cNvPr>
            <p:cNvSpPr/>
            <p:nvPr/>
          </p:nvSpPr>
          <p:spPr>
            <a:xfrm>
              <a:off x="4786718" y="2279740"/>
              <a:ext cx="16840" cy="16943"/>
            </a:xfrm>
            <a:custGeom>
              <a:avLst/>
              <a:gdLst/>
              <a:ahLst/>
              <a:cxnLst/>
              <a:rect l="l" t="t" r="r" b="b"/>
              <a:pathLst>
                <a:path w="163" h="164" extrusionOk="0">
                  <a:moveTo>
                    <a:pt x="0" y="0"/>
                  </a:moveTo>
                  <a:lnTo>
                    <a:pt x="0" y="164"/>
                  </a:lnTo>
                  <a:lnTo>
                    <a:pt x="162" y="16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3736;p44">
              <a:extLst>
                <a:ext uri="{FF2B5EF4-FFF2-40B4-BE49-F238E27FC236}">
                  <a16:creationId xmlns:a16="http://schemas.microsoft.com/office/drawing/2014/main" id="{CA699C5F-FD1E-97D5-08AB-76201FCE0932}"/>
                </a:ext>
              </a:extLst>
            </p:cNvPr>
            <p:cNvSpPr/>
            <p:nvPr/>
          </p:nvSpPr>
          <p:spPr>
            <a:xfrm>
              <a:off x="4785065" y="2278190"/>
              <a:ext cx="20145" cy="19216"/>
            </a:xfrm>
            <a:custGeom>
              <a:avLst/>
              <a:gdLst/>
              <a:ahLst/>
              <a:cxnLst/>
              <a:rect l="l" t="t" r="r" b="b"/>
              <a:pathLst>
                <a:path w="195" h="186" extrusionOk="0">
                  <a:moveTo>
                    <a:pt x="164" y="22"/>
                  </a:moveTo>
                  <a:lnTo>
                    <a:pt x="164" y="163"/>
                  </a:lnTo>
                  <a:lnTo>
                    <a:pt x="31" y="163"/>
                  </a:lnTo>
                  <a:lnTo>
                    <a:pt x="31" y="22"/>
                  </a:lnTo>
                  <a:close/>
                  <a:moveTo>
                    <a:pt x="0" y="1"/>
                  </a:moveTo>
                  <a:lnTo>
                    <a:pt x="0" y="186"/>
                  </a:lnTo>
                  <a:lnTo>
                    <a:pt x="194" y="186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3737;p44">
              <a:extLst>
                <a:ext uri="{FF2B5EF4-FFF2-40B4-BE49-F238E27FC236}">
                  <a16:creationId xmlns:a16="http://schemas.microsoft.com/office/drawing/2014/main" id="{D147E47E-A15F-5C5E-68B5-650A01ADC943}"/>
                </a:ext>
              </a:extLst>
            </p:cNvPr>
            <p:cNvSpPr/>
            <p:nvPr/>
          </p:nvSpPr>
          <p:spPr>
            <a:xfrm>
              <a:off x="4786718" y="2113619"/>
              <a:ext cx="16840" cy="16840"/>
            </a:xfrm>
            <a:custGeom>
              <a:avLst/>
              <a:gdLst/>
              <a:ahLst/>
              <a:cxnLst/>
              <a:rect l="l" t="t" r="r" b="b"/>
              <a:pathLst>
                <a:path w="163" h="163" extrusionOk="0">
                  <a:moveTo>
                    <a:pt x="0" y="1"/>
                  </a:moveTo>
                  <a:lnTo>
                    <a:pt x="0" y="162"/>
                  </a:lnTo>
                  <a:lnTo>
                    <a:pt x="162" y="162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3738;p44">
              <a:extLst>
                <a:ext uri="{FF2B5EF4-FFF2-40B4-BE49-F238E27FC236}">
                  <a16:creationId xmlns:a16="http://schemas.microsoft.com/office/drawing/2014/main" id="{E9F62F8D-1C54-39AF-F535-FA150B7753FA}"/>
                </a:ext>
              </a:extLst>
            </p:cNvPr>
            <p:cNvSpPr/>
            <p:nvPr/>
          </p:nvSpPr>
          <p:spPr>
            <a:xfrm>
              <a:off x="4785065" y="2111966"/>
              <a:ext cx="20145" cy="2014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164" y="31"/>
                  </a:moveTo>
                  <a:lnTo>
                    <a:pt x="164" y="164"/>
                  </a:lnTo>
                  <a:lnTo>
                    <a:pt x="31" y="164"/>
                  </a:lnTo>
                  <a:lnTo>
                    <a:pt x="31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94" y="194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3739;p44">
              <a:extLst>
                <a:ext uri="{FF2B5EF4-FFF2-40B4-BE49-F238E27FC236}">
                  <a16:creationId xmlns:a16="http://schemas.microsoft.com/office/drawing/2014/main" id="{973FE976-BEC4-FF29-B786-03FDD448FC02}"/>
                </a:ext>
              </a:extLst>
            </p:cNvPr>
            <p:cNvSpPr/>
            <p:nvPr/>
          </p:nvSpPr>
          <p:spPr>
            <a:xfrm>
              <a:off x="4775147" y="2049360"/>
              <a:ext cx="40704" cy="40704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4" y="0"/>
                  </a:moveTo>
                  <a:lnTo>
                    <a:pt x="0" y="14"/>
                  </a:lnTo>
                  <a:lnTo>
                    <a:pt x="370" y="393"/>
                  </a:lnTo>
                  <a:lnTo>
                    <a:pt x="393" y="37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3740;p44">
              <a:extLst>
                <a:ext uri="{FF2B5EF4-FFF2-40B4-BE49-F238E27FC236}">
                  <a16:creationId xmlns:a16="http://schemas.microsoft.com/office/drawing/2014/main" id="{61E35149-3B8A-54C8-4E2B-F56972C80BBA}"/>
                </a:ext>
              </a:extLst>
            </p:cNvPr>
            <p:cNvSpPr/>
            <p:nvPr/>
          </p:nvSpPr>
          <p:spPr>
            <a:xfrm>
              <a:off x="4716881" y="1990371"/>
              <a:ext cx="37811" cy="38328"/>
            </a:xfrm>
            <a:custGeom>
              <a:avLst/>
              <a:gdLst/>
              <a:ahLst/>
              <a:cxnLst/>
              <a:rect l="l" t="t" r="r" b="b"/>
              <a:pathLst>
                <a:path w="366" h="371" extrusionOk="0">
                  <a:moveTo>
                    <a:pt x="342" y="0"/>
                  </a:moveTo>
                  <a:lnTo>
                    <a:pt x="164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9" y="192"/>
                  </a:lnTo>
                  <a:lnTo>
                    <a:pt x="202" y="185"/>
                  </a:lnTo>
                  <a:lnTo>
                    <a:pt x="365" y="3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3741;p44">
              <a:extLst>
                <a:ext uri="{FF2B5EF4-FFF2-40B4-BE49-F238E27FC236}">
                  <a16:creationId xmlns:a16="http://schemas.microsoft.com/office/drawing/2014/main" id="{BF5D72A1-5D13-C397-716A-6E55574FA065}"/>
                </a:ext>
              </a:extLst>
            </p:cNvPr>
            <p:cNvSpPr/>
            <p:nvPr/>
          </p:nvSpPr>
          <p:spPr>
            <a:xfrm>
              <a:off x="4759858" y="2021054"/>
              <a:ext cx="29857" cy="29857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45"/>
                  </a:moveTo>
                  <a:lnTo>
                    <a:pt x="252" y="148"/>
                  </a:lnTo>
                  <a:lnTo>
                    <a:pt x="148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8"/>
                  </a:lnTo>
                  <a:lnTo>
                    <a:pt x="289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3742;p44">
              <a:extLst>
                <a:ext uri="{FF2B5EF4-FFF2-40B4-BE49-F238E27FC236}">
                  <a16:creationId xmlns:a16="http://schemas.microsoft.com/office/drawing/2014/main" id="{E2D0C54F-F750-1938-5445-F7372ECF5856}"/>
                </a:ext>
              </a:extLst>
            </p:cNvPr>
            <p:cNvSpPr/>
            <p:nvPr/>
          </p:nvSpPr>
          <p:spPr>
            <a:xfrm>
              <a:off x="4746841" y="2006384"/>
              <a:ext cx="29857" cy="31510"/>
            </a:xfrm>
            <a:custGeom>
              <a:avLst/>
              <a:gdLst/>
              <a:ahLst/>
              <a:cxnLst/>
              <a:rect l="l" t="t" r="r" b="b"/>
              <a:pathLst>
                <a:path w="289" h="305" extrusionOk="0">
                  <a:moveTo>
                    <a:pt x="164" y="44"/>
                  </a:moveTo>
                  <a:lnTo>
                    <a:pt x="253" y="164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44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289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3743;p44">
              <a:extLst>
                <a:ext uri="{FF2B5EF4-FFF2-40B4-BE49-F238E27FC236}">
                  <a16:creationId xmlns:a16="http://schemas.microsoft.com/office/drawing/2014/main" id="{1218AE1D-AA9D-C59F-2E53-3A51216E4B2B}"/>
                </a:ext>
              </a:extLst>
            </p:cNvPr>
            <p:cNvSpPr/>
            <p:nvPr/>
          </p:nvSpPr>
          <p:spPr>
            <a:xfrm>
              <a:off x="4733824" y="1991094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78" y="45"/>
                  </a:moveTo>
                  <a:lnTo>
                    <a:pt x="267" y="164"/>
                  </a:lnTo>
                  <a:lnTo>
                    <a:pt x="141" y="290"/>
                  </a:lnTo>
                  <a:lnTo>
                    <a:pt x="38" y="178"/>
                  </a:lnTo>
                  <a:lnTo>
                    <a:pt x="178" y="45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4" y="16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3744;p44">
              <a:extLst>
                <a:ext uri="{FF2B5EF4-FFF2-40B4-BE49-F238E27FC236}">
                  <a16:creationId xmlns:a16="http://schemas.microsoft.com/office/drawing/2014/main" id="{F43890E7-5277-61FD-1461-1342B5BDF707}"/>
                </a:ext>
              </a:extLst>
            </p:cNvPr>
            <p:cNvSpPr/>
            <p:nvPr/>
          </p:nvSpPr>
          <p:spPr>
            <a:xfrm>
              <a:off x="4746841" y="2005557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5"/>
                  </a:lnTo>
                  <a:lnTo>
                    <a:pt x="22" y="186"/>
                  </a:lnTo>
                  <a:lnTo>
                    <a:pt x="186" y="3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3745;p44">
              <a:extLst>
                <a:ext uri="{FF2B5EF4-FFF2-40B4-BE49-F238E27FC236}">
                  <a16:creationId xmlns:a16="http://schemas.microsoft.com/office/drawing/2014/main" id="{F1243F30-78DD-E2DD-C6C7-4F8873A49AC5}"/>
                </a:ext>
              </a:extLst>
            </p:cNvPr>
            <p:cNvSpPr/>
            <p:nvPr/>
          </p:nvSpPr>
          <p:spPr>
            <a:xfrm>
              <a:off x="4719980" y="1975081"/>
              <a:ext cx="33782" cy="36882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202" y="45"/>
                  </a:moveTo>
                  <a:lnTo>
                    <a:pt x="298" y="170"/>
                  </a:lnTo>
                  <a:lnTo>
                    <a:pt x="149" y="312"/>
                  </a:lnTo>
                  <a:lnTo>
                    <a:pt x="45" y="207"/>
                  </a:lnTo>
                  <a:lnTo>
                    <a:pt x="202" y="45"/>
                  </a:lnTo>
                  <a:close/>
                  <a:moveTo>
                    <a:pt x="209" y="1"/>
                  </a:moveTo>
                  <a:lnTo>
                    <a:pt x="1" y="207"/>
                  </a:lnTo>
                  <a:lnTo>
                    <a:pt x="149" y="356"/>
                  </a:lnTo>
                  <a:lnTo>
                    <a:pt x="326" y="170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3746;p44">
              <a:extLst>
                <a:ext uri="{FF2B5EF4-FFF2-40B4-BE49-F238E27FC236}">
                  <a16:creationId xmlns:a16="http://schemas.microsoft.com/office/drawing/2014/main" id="{647BB0E5-4A2C-9118-7646-5B8D11488A34}"/>
                </a:ext>
              </a:extLst>
            </p:cNvPr>
            <p:cNvSpPr/>
            <p:nvPr/>
          </p:nvSpPr>
          <p:spPr>
            <a:xfrm>
              <a:off x="4707686" y="1960411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16" y="45"/>
                  </a:moveTo>
                  <a:lnTo>
                    <a:pt x="305" y="164"/>
                  </a:lnTo>
                  <a:lnTo>
                    <a:pt x="143" y="328"/>
                  </a:lnTo>
                  <a:lnTo>
                    <a:pt x="38" y="223"/>
                  </a:lnTo>
                  <a:lnTo>
                    <a:pt x="216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3" y="365"/>
                  </a:lnTo>
                  <a:lnTo>
                    <a:pt x="342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3747;p44">
              <a:extLst>
                <a:ext uri="{FF2B5EF4-FFF2-40B4-BE49-F238E27FC236}">
                  <a16:creationId xmlns:a16="http://schemas.microsoft.com/office/drawing/2014/main" id="{EAE22D85-345A-9181-D88C-7E94BB9DFA19}"/>
                </a:ext>
              </a:extLst>
            </p:cNvPr>
            <p:cNvSpPr/>
            <p:nvPr/>
          </p:nvSpPr>
          <p:spPr>
            <a:xfrm>
              <a:off x="4693946" y="1945122"/>
              <a:ext cx="37708" cy="39981"/>
            </a:xfrm>
            <a:custGeom>
              <a:avLst/>
              <a:gdLst/>
              <a:ahLst/>
              <a:cxnLst/>
              <a:rect l="l" t="t" r="r" b="b"/>
              <a:pathLst>
                <a:path w="365" h="387" extrusionOk="0">
                  <a:moveTo>
                    <a:pt x="246" y="45"/>
                  </a:moveTo>
                  <a:lnTo>
                    <a:pt x="328" y="164"/>
                  </a:lnTo>
                  <a:lnTo>
                    <a:pt x="150" y="349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1"/>
                  </a:moveTo>
                  <a:lnTo>
                    <a:pt x="0" y="246"/>
                  </a:lnTo>
                  <a:lnTo>
                    <a:pt x="150" y="387"/>
                  </a:lnTo>
                  <a:lnTo>
                    <a:pt x="365" y="16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3748;p44">
              <a:extLst>
                <a:ext uri="{FF2B5EF4-FFF2-40B4-BE49-F238E27FC236}">
                  <a16:creationId xmlns:a16="http://schemas.microsoft.com/office/drawing/2014/main" id="{839992BB-85E0-C371-0041-EBD1E2669653}"/>
                </a:ext>
              </a:extLst>
            </p:cNvPr>
            <p:cNvSpPr/>
            <p:nvPr/>
          </p:nvSpPr>
          <p:spPr>
            <a:xfrm>
              <a:off x="4706963" y="1959688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53"/>
                  </a:lnTo>
                  <a:lnTo>
                    <a:pt x="246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3749;p44">
              <a:extLst>
                <a:ext uri="{FF2B5EF4-FFF2-40B4-BE49-F238E27FC236}">
                  <a16:creationId xmlns:a16="http://schemas.microsoft.com/office/drawing/2014/main" id="{68391C47-E5A5-E316-8FD7-0EA9C429D680}"/>
                </a:ext>
              </a:extLst>
            </p:cNvPr>
            <p:cNvSpPr/>
            <p:nvPr/>
          </p:nvSpPr>
          <p:spPr>
            <a:xfrm>
              <a:off x="4747564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38"/>
                  </a:moveTo>
                  <a:lnTo>
                    <a:pt x="253" y="150"/>
                  </a:lnTo>
                  <a:lnTo>
                    <a:pt x="148" y="253"/>
                  </a:lnTo>
                  <a:lnTo>
                    <a:pt x="38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91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3750;p44">
              <a:extLst>
                <a:ext uri="{FF2B5EF4-FFF2-40B4-BE49-F238E27FC236}">
                  <a16:creationId xmlns:a16="http://schemas.microsoft.com/office/drawing/2014/main" id="{C7F0E953-C554-07DB-4078-37B343B5BE7E}"/>
                </a:ext>
              </a:extLst>
            </p:cNvPr>
            <p:cNvSpPr/>
            <p:nvPr/>
          </p:nvSpPr>
          <p:spPr>
            <a:xfrm>
              <a:off x="4732377" y="2021054"/>
              <a:ext cx="32233" cy="29857"/>
            </a:xfrm>
            <a:custGeom>
              <a:avLst/>
              <a:gdLst/>
              <a:ahLst/>
              <a:cxnLst/>
              <a:rect l="l" t="t" r="r" b="b"/>
              <a:pathLst>
                <a:path w="312" h="289" extrusionOk="0">
                  <a:moveTo>
                    <a:pt x="162" y="45"/>
                  </a:moveTo>
                  <a:lnTo>
                    <a:pt x="267" y="148"/>
                  </a:lnTo>
                  <a:lnTo>
                    <a:pt x="162" y="251"/>
                  </a:lnTo>
                  <a:lnTo>
                    <a:pt x="45" y="162"/>
                  </a:lnTo>
                  <a:lnTo>
                    <a:pt x="162" y="45"/>
                  </a:lnTo>
                  <a:close/>
                  <a:moveTo>
                    <a:pt x="162" y="0"/>
                  </a:moveTo>
                  <a:lnTo>
                    <a:pt x="0" y="162"/>
                  </a:lnTo>
                  <a:lnTo>
                    <a:pt x="171" y="288"/>
                  </a:lnTo>
                  <a:lnTo>
                    <a:pt x="311" y="148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3751;p44">
              <a:extLst>
                <a:ext uri="{FF2B5EF4-FFF2-40B4-BE49-F238E27FC236}">
                  <a16:creationId xmlns:a16="http://schemas.microsoft.com/office/drawing/2014/main" id="{7CFCE9D3-D6D2-B049-1C01-58F52E9C7B37}"/>
                </a:ext>
              </a:extLst>
            </p:cNvPr>
            <p:cNvSpPr/>
            <p:nvPr/>
          </p:nvSpPr>
          <p:spPr>
            <a:xfrm>
              <a:off x="4716881" y="2008037"/>
              <a:ext cx="33886" cy="31510"/>
            </a:xfrm>
            <a:custGeom>
              <a:avLst/>
              <a:gdLst/>
              <a:ahLst/>
              <a:cxnLst/>
              <a:rect l="l" t="t" r="r" b="b"/>
              <a:pathLst>
                <a:path w="328" h="305" extrusionOk="0">
                  <a:moveTo>
                    <a:pt x="187" y="37"/>
                  </a:moveTo>
                  <a:lnTo>
                    <a:pt x="291" y="141"/>
                  </a:lnTo>
                  <a:lnTo>
                    <a:pt x="164" y="267"/>
                  </a:lnTo>
                  <a:lnTo>
                    <a:pt x="45" y="178"/>
                  </a:lnTo>
                  <a:lnTo>
                    <a:pt x="187" y="37"/>
                  </a:lnTo>
                  <a:close/>
                  <a:moveTo>
                    <a:pt x="187" y="0"/>
                  </a:moveTo>
                  <a:lnTo>
                    <a:pt x="1" y="185"/>
                  </a:lnTo>
                  <a:lnTo>
                    <a:pt x="171" y="304"/>
                  </a:lnTo>
                  <a:lnTo>
                    <a:pt x="328" y="141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3752;p44">
              <a:extLst>
                <a:ext uri="{FF2B5EF4-FFF2-40B4-BE49-F238E27FC236}">
                  <a16:creationId xmlns:a16="http://schemas.microsoft.com/office/drawing/2014/main" id="{F17FAEC5-5702-D3D0-44CF-B1BBA77F3785}"/>
                </a:ext>
              </a:extLst>
            </p:cNvPr>
            <p:cNvSpPr/>
            <p:nvPr/>
          </p:nvSpPr>
          <p:spPr>
            <a:xfrm>
              <a:off x="4732377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1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3753;p44">
              <a:extLst>
                <a:ext uri="{FF2B5EF4-FFF2-40B4-BE49-F238E27FC236}">
                  <a16:creationId xmlns:a16="http://schemas.microsoft.com/office/drawing/2014/main" id="{26CAE70F-F2BC-2378-3796-C09160F746AF}"/>
                </a:ext>
              </a:extLst>
            </p:cNvPr>
            <p:cNvSpPr/>
            <p:nvPr/>
          </p:nvSpPr>
          <p:spPr>
            <a:xfrm>
              <a:off x="4701694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201" y="45"/>
                  </a:moveTo>
                  <a:lnTo>
                    <a:pt x="311" y="148"/>
                  </a:lnTo>
                  <a:lnTo>
                    <a:pt x="164" y="296"/>
                  </a:lnTo>
                  <a:lnTo>
                    <a:pt x="45" y="200"/>
                  </a:lnTo>
                  <a:lnTo>
                    <a:pt x="201" y="45"/>
                  </a:lnTo>
                  <a:close/>
                  <a:moveTo>
                    <a:pt x="201" y="1"/>
                  </a:moveTo>
                  <a:lnTo>
                    <a:pt x="0" y="207"/>
                  </a:lnTo>
                  <a:lnTo>
                    <a:pt x="171" y="326"/>
                  </a:lnTo>
                  <a:lnTo>
                    <a:pt x="349" y="14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3754;p44">
              <a:extLst>
                <a:ext uri="{FF2B5EF4-FFF2-40B4-BE49-F238E27FC236}">
                  <a16:creationId xmlns:a16="http://schemas.microsoft.com/office/drawing/2014/main" id="{A48ABC21-678C-B00F-F7D1-098922E8ECCD}"/>
                </a:ext>
              </a:extLst>
            </p:cNvPr>
            <p:cNvSpPr/>
            <p:nvPr/>
          </p:nvSpPr>
          <p:spPr>
            <a:xfrm>
              <a:off x="4686405" y="198190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223" y="38"/>
                  </a:moveTo>
                  <a:lnTo>
                    <a:pt x="333" y="141"/>
                  </a:lnTo>
                  <a:lnTo>
                    <a:pt x="162" y="305"/>
                  </a:lnTo>
                  <a:lnTo>
                    <a:pt x="45" y="216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0" y="223"/>
                  </a:lnTo>
                  <a:lnTo>
                    <a:pt x="171" y="342"/>
                  </a:lnTo>
                  <a:lnTo>
                    <a:pt x="370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3755;p44">
              <a:extLst>
                <a:ext uri="{FF2B5EF4-FFF2-40B4-BE49-F238E27FC236}">
                  <a16:creationId xmlns:a16="http://schemas.microsoft.com/office/drawing/2014/main" id="{299A4302-53FA-E362-2547-985293CCAB90}"/>
                </a:ext>
              </a:extLst>
            </p:cNvPr>
            <p:cNvSpPr/>
            <p:nvPr/>
          </p:nvSpPr>
          <p:spPr>
            <a:xfrm>
              <a:off x="4671012" y="1968159"/>
              <a:ext cx="40704" cy="37502"/>
            </a:xfrm>
            <a:custGeom>
              <a:avLst/>
              <a:gdLst/>
              <a:ahLst/>
              <a:cxnLst/>
              <a:rect l="l" t="t" r="r" b="b"/>
              <a:pathLst>
                <a:path w="394" h="363" extrusionOk="0">
                  <a:moveTo>
                    <a:pt x="246" y="45"/>
                  </a:moveTo>
                  <a:lnTo>
                    <a:pt x="349" y="148"/>
                  </a:lnTo>
                  <a:lnTo>
                    <a:pt x="164" y="326"/>
                  </a:lnTo>
                  <a:lnTo>
                    <a:pt x="45" y="246"/>
                  </a:lnTo>
                  <a:lnTo>
                    <a:pt x="246" y="45"/>
                  </a:lnTo>
                  <a:close/>
                  <a:moveTo>
                    <a:pt x="246" y="0"/>
                  </a:moveTo>
                  <a:lnTo>
                    <a:pt x="0" y="246"/>
                  </a:lnTo>
                  <a:lnTo>
                    <a:pt x="171" y="363"/>
                  </a:lnTo>
                  <a:lnTo>
                    <a:pt x="393" y="148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3756;p44">
              <a:extLst>
                <a:ext uri="{FF2B5EF4-FFF2-40B4-BE49-F238E27FC236}">
                  <a16:creationId xmlns:a16="http://schemas.microsoft.com/office/drawing/2014/main" id="{B860E0F1-52C8-AE6E-AD59-F293102A46FB}"/>
                </a:ext>
              </a:extLst>
            </p:cNvPr>
            <p:cNvSpPr/>
            <p:nvPr/>
          </p:nvSpPr>
          <p:spPr>
            <a:xfrm>
              <a:off x="4686405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3" y="0"/>
                  </a:moveTo>
                  <a:lnTo>
                    <a:pt x="0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3757;p44">
              <a:extLst>
                <a:ext uri="{FF2B5EF4-FFF2-40B4-BE49-F238E27FC236}">
                  <a16:creationId xmlns:a16="http://schemas.microsoft.com/office/drawing/2014/main" id="{1A2B119C-7A22-FC36-29BA-CD6F54299DDA}"/>
                </a:ext>
              </a:extLst>
            </p:cNvPr>
            <p:cNvSpPr/>
            <p:nvPr/>
          </p:nvSpPr>
          <p:spPr>
            <a:xfrm>
              <a:off x="4835583" y="2109073"/>
              <a:ext cx="37605" cy="38328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7" y="185"/>
                  </a:lnTo>
                  <a:lnTo>
                    <a:pt x="1" y="349"/>
                  </a:lnTo>
                  <a:lnTo>
                    <a:pt x="24" y="370"/>
                  </a:lnTo>
                  <a:lnTo>
                    <a:pt x="201" y="185"/>
                  </a:lnTo>
                  <a:lnTo>
                    <a:pt x="363" y="2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3758;p44">
              <a:extLst>
                <a:ext uri="{FF2B5EF4-FFF2-40B4-BE49-F238E27FC236}">
                  <a16:creationId xmlns:a16="http://schemas.microsoft.com/office/drawing/2014/main" id="{B522DFB4-489F-8B96-2031-74CAB8D2DB6C}"/>
                </a:ext>
              </a:extLst>
            </p:cNvPr>
            <p:cNvSpPr/>
            <p:nvPr/>
          </p:nvSpPr>
          <p:spPr>
            <a:xfrm>
              <a:off x="48004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1" y="38"/>
                  </a:moveTo>
                  <a:lnTo>
                    <a:pt x="245" y="149"/>
                  </a:lnTo>
                  <a:lnTo>
                    <a:pt x="148" y="253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3759;p44">
              <a:extLst>
                <a:ext uri="{FF2B5EF4-FFF2-40B4-BE49-F238E27FC236}">
                  <a16:creationId xmlns:a16="http://schemas.microsoft.com/office/drawing/2014/main" id="{C91B037A-CB35-0DD8-BFCD-5630E4060261}"/>
                </a:ext>
              </a:extLst>
            </p:cNvPr>
            <p:cNvSpPr/>
            <p:nvPr/>
          </p:nvSpPr>
          <p:spPr>
            <a:xfrm>
              <a:off x="4813372" y="2099879"/>
              <a:ext cx="29340" cy="32233"/>
            </a:xfrm>
            <a:custGeom>
              <a:avLst/>
              <a:gdLst/>
              <a:ahLst/>
              <a:cxnLst/>
              <a:rect l="l" t="t" r="r" b="b"/>
              <a:pathLst>
                <a:path w="284" h="312" extrusionOk="0">
                  <a:moveTo>
                    <a:pt x="143" y="38"/>
                  </a:moveTo>
                  <a:lnTo>
                    <a:pt x="246" y="148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0" y="141"/>
                  </a:lnTo>
                  <a:lnTo>
                    <a:pt x="120" y="311"/>
                  </a:lnTo>
                  <a:lnTo>
                    <a:pt x="283" y="148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3760;p44">
              <a:extLst>
                <a:ext uri="{FF2B5EF4-FFF2-40B4-BE49-F238E27FC236}">
                  <a16:creationId xmlns:a16="http://schemas.microsoft.com/office/drawing/2014/main" id="{7C54CEF5-060B-FA15-C787-3E46DB464008}"/>
                </a:ext>
              </a:extLst>
            </p:cNvPr>
            <p:cNvSpPr/>
            <p:nvPr/>
          </p:nvSpPr>
          <p:spPr>
            <a:xfrm>
              <a:off x="4824943" y="2112896"/>
              <a:ext cx="31510" cy="34506"/>
            </a:xfrm>
            <a:custGeom>
              <a:avLst/>
              <a:gdLst/>
              <a:ahLst/>
              <a:cxnLst/>
              <a:rect l="l" t="t" r="r" b="b"/>
              <a:pathLst>
                <a:path w="305" h="334" extrusionOk="0">
                  <a:moveTo>
                    <a:pt x="155" y="45"/>
                  </a:moveTo>
                  <a:lnTo>
                    <a:pt x="260" y="148"/>
                  </a:lnTo>
                  <a:lnTo>
                    <a:pt x="127" y="289"/>
                  </a:lnTo>
                  <a:lnTo>
                    <a:pt x="38" y="162"/>
                  </a:lnTo>
                  <a:lnTo>
                    <a:pt x="155" y="45"/>
                  </a:lnTo>
                  <a:close/>
                  <a:moveTo>
                    <a:pt x="155" y="0"/>
                  </a:moveTo>
                  <a:lnTo>
                    <a:pt x="0" y="162"/>
                  </a:lnTo>
                  <a:lnTo>
                    <a:pt x="120" y="333"/>
                  </a:lnTo>
                  <a:lnTo>
                    <a:pt x="304" y="14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3761;p44">
              <a:extLst>
                <a:ext uri="{FF2B5EF4-FFF2-40B4-BE49-F238E27FC236}">
                  <a16:creationId xmlns:a16="http://schemas.microsoft.com/office/drawing/2014/main" id="{90D0C02A-76B7-C700-2277-AEEEEB537B54}"/>
                </a:ext>
              </a:extLst>
            </p:cNvPr>
            <p:cNvSpPr/>
            <p:nvPr/>
          </p:nvSpPr>
          <p:spPr>
            <a:xfrm>
              <a:off x="4824219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2" y="0"/>
                  </a:moveTo>
                  <a:lnTo>
                    <a:pt x="0" y="162"/>
                  </a:lnTo>
                  <a:lnTo>
                    <a:pt x="22" y="185"/>
                  </a:lnTo>
                  <a:lnTo>
                    <a:pt x="185" y="2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762;p44">
              <a:extLst>
                <a:ext uri="{FF2B5EF4-FFF2-40B4-BE49-F238E27FC236}">
                  <a16:creationId xmlns:a16="http://schemas.microsoft.com/office/drawing/2014/main" id="{022C1524-C6BB-72EB-BDBA-FEF352395FCB}"/>
                </a:ext>
              </a:extLst>
            </p:cNvPr>
            <p:cNvSpPr/>
            <p:nvPr/>
          </p:nvSpPr>
          <p:spPr>
            <a:xfrm>
              <a:off x="4835583" y="2126636"/>
              <a:ext cx="34609" cy="35952"/>
            </a:xfrm>
            <a:custGeom>
              <a:avLst/>
              <a:gdLst/>
              <a:ahLst/>
              <a:cxnLst/>
              <a:rect l="l" t="t" r="r" b="b"/>
              <a:pathLst>
                <a:path w="335" h="348" extrusionOk="0">
                  <a:moveTo>
                    <a:pt x="185" y="36"/>
                  </a:moveTo>
                  <a:lnTo>
                    <a:pt x="290" y="148"/>
                  </a:lnTo>
                  <a:lnTo>
                    <a:pt x="134" y="303"/>
                  </a:lnTo>
                  <a:lnTo>
                    <a:pt x="38" y="179"/>
                  </a:lnTo>
                  <a:lnTo>
                    <a:pt x="185" y="36"/>
                  </a:lnTo>
                  <a:close/>
                  <a:moveTo>
                    <a:pt x="185" y="1"/>
                  </a:moveTo>
                  <a:lnTo>
                    <a:pt x="1" y="179"/>
                  </a:lnTo>
                  <a:lnTo>
                    <a:pt x="127" y="348"/>
                  </a:lnTo>
                  <a:lnTo>
                    <a:pt x="335" y="14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763;p44">
              <a:extLst>
                <a:ext uri="{FF2B5EF4-FFF2-40B4-BE49-F238E27FC236}">
                  <a16:creationId xmlns:a16="http://schemas.microsoft.com/office/drawing/2014/main" id="{C3CF1492-FF25-A1B9-31C4-B7EAA9765287}"/>
                </a:ext>
              </a:extLst>
            </p:cNvPr>
            <p:cNvSpPr/>
            <p:nvPr/>
          </p:nvSpPr>
          <p:spPr>
            <a:xfrm>
              <a:off x="4847154" y="2139549"/>
              <a:ext cx="35229" cy="38431"/>
            </a:xfrm>
            <a:custGeom>
              <a:avLst/>
              <a:gdLst/>
              <a:ahLst/>
              <a:cxnLst/>
              <a:rect l="l" t="t" r="r" b="b"/>
              <a:pathLst>
                <a:path w="341" h="372" extrusionOk="0">
                  <a:moveTo>
                    <a:pt x="200" y="38"/>
                  </a:moveTo>
                  <a:lnTo>
                    <a:pt x="305" y="143"/>
                  </a:lnTo>
                  <a:lnTo>
                    <a:pt x="127" y="328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1" y="201"/>
                  </a:lnTo>
                  <a:lnTo>
                    <a:pt x="118" y="372"/>
                  </a:lnTo>
                  <a:lnTo>
                    <a:pt x="340" y="14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764;p44">
              <a:extLst>
                <a:ext uri="{FF2B5EF4-FFF2-40B4-BE49-F238E27FC236}">
                  <a16:creationId xmlns:a16="http://schemas.microsoft.com/office/drawing/2014/main" id="{B683A914-7E4B-8B61-914E-505FDB8B38A5}"/>
                </a:ext>
              </a:extLst>
            </p:cNvPr>
            <p:cNvSpPr/>
            <p:nvPr/>
          </p:nvSpPr>
          <p:spPr>
            <a:xfrm>
              <a:off x="4857795" y="2152566"/>
              <a:ext cx="38328" cy="40704"/>
            </a:xfrm>
            <a:custGeom>
              <a:avLst/>
              <a:gdLst/>
              <a:ahLst/>
              <a:cxnLst/>
              <a:rect l="l" t="t" r="r" b="b"/>
              <a:pathLst>
                <a:path w="371" h="394" extrusionOk="0">
                  <a:moveTo>
                    <a:pt x="223" y="45"/>
                  </a:moveTo>
                  <a:lnTo>
                    <a:pt x="326" y="150"/>
                  </a:lnTo>
                  <a:lnTo>
                    <a:pt x="127" y="349"/>
                  </a:lnTo>
                  <a:lnTo>
                    <a:pt x="38" y="223"/>
                  </a:lnTo>
                  <a:lnTo>
                    <a:pt x="223" y="45"/>
                  </a:lnTo>
                  <a:close/>
                  <a:moveTo>
                    <a:pt x="223" y="1"/>
                  </a:moveTo>
                  <a:lnTo>
                    <a:pt x="1" y="223"/>
                  </a:lnTo>
                  <a:lnTo>
                    <a:pt x="127" y="394"/>
                  </a:lnTo>
                  <a:lnTo>
                    <a:pt x="371" y="150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765;p44">
              <a:extLst>
                <a:ext uri="{FF2B5EF4-FFF2-40B4-BE49-F238E27FC236}">
                  <a16:creationId xmlns:a16="http://schemas.microsoft.com/office/drawing/2014/main" id="{ADE136D7-C46E-314E-0B56-79FA629E650F}"/>
                </a:ext>
              </a:extLst>
            </p:cNvPr>
            <p:cNvSpPr/>
            <p:nvPr/>
          </p:nvSpPr>
          <p:spPr>
            <a:xfrm>
              <a:off x="4857795" y="2152566"/>
              <a:ext cx="25518" cy="2541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23" y="1"/>
                  </a:moveTo>
                  <a:lnTo>
                    <a:pt x="1" y="223"/>
                  </a:lnTo>
                  <a:lnTo>
                    <a:pt x="24" y="246"/>
                  </a:lnTo>
                  <a:lnTo>
                    <a:pt x="246" y="24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766;p44">
              <a:extLst>
                <a:ext uri="{FF2B5EF4-FFF2-40B4-BE49-F238E27FC236}">
                  <a16:creationId xmlns:a16="http://schemas.microsoft.com/office/drawing/2014/main" id="{16210FEB-D029-9E0B-7A88-BF4C67890535}"/>
                </a:ext>
              </a:extLst>
            </p:cNvPr>
            <p:cNvSpPr/>
            <p:nvPr/>
          </p:nvSpPr>
          <p:spPr>
            <a:xfrm>
              <a:off x="4812649" y="2073741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41" y="45"/>
                  </a:moveTo>
                  <a:lnTo>
                    <a:pt x="253" y="148"/>
                  </a:lnTo>
                  <a:lnTo>
                    <a:pt x="150" y="253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50" y="291"/>
                  </a:lnTo>
                  <a:lnTo>
                    <a:pt x="290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767;p44">
              <a:extLst>
                <a:ext uri="{FF2B5EF4-FFF2-40B4-BE49-F238E27FC236}">
                  <a16:creationId xmlns:a16="http://schemas.microsoft.com/office/drawing/2014/main" id="{738AB90C-85FE-5516-D3A7-B97D682C9F91}"/>
                </a:ext>
              </a:extLst>
            </p:cNvPr>
            <p:cNvSpPr/>
            <p:nvPr/>
          </p:nvSpPr>
          <p:spPr>
            <a:xfrm>
              <a:off x="4825666" y="2087585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1" y="37"/>
                  </a:moveTo>
                  <a:lnTo>
                    <a:pt x="267" y="119"/>
                  </a:lnTo>
                  <a:lnTo>
                    <a:pt x="148" y="245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48" y="281"/>
                  </a:lnTo>
                  <a:lnTo>
                    <a:pt x="312" y="119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768;p44">
              <a:extLst>
                <a:ext uri="{FF2B5EF4-FFF2-40B4-BE49-F238E27FC236}">
                  <a16:creationId xmlns:a16="http://schemas.microsoft.com/office/drawing/2014/main" id="{E03AFBD3-25FF-04E7-ECB2-8B9EB10A41D0}"/>
                </a:ext>
              </a:extLst>
            </p:cNvPr>
            <p:cNvSpPr/>
            <p:nvPr/>
          </p:nvSpPr>
          <p:spPr>
            <a:xfrm>
              <a:off x="4838683" y="2098226"/>
              <a:ext cx="34506" cy="31510"/>
            </a:xfrm>
            <a:custGeom>
              <a:avLst/>
              <a:gdLst/>
              <a:ahLst/>
              <a:cxnLst/>
              <a:rect l="l" t="t" r="r" b="b"/>
              <a:pathLst>
                <a:path w="334" h="305" extrusionOk="0">
                  <a:moveTo>
                    <a:pt x="164" y="38"/>
                  </a:moveTo>
                  <a:lnTo>
                    <a:pt x="289" y="126"/>
                  </a:lnTo>
                  <a:lnTo>
                    <a:pt x="148" y="267"/>
                  </a:lnTo>
                  <a:lnTo>
                    <a:pt x="45" y="164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8" y="304"/>
                  </a:lnTo>
                  <a:lnTo>
                    <a:pt x="333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769;p44">
              <a:extLst>
                <a:ext uri="{FF2B5EF4-FFF2-40B4-BE49-F238E27FC236}">
                  <a16:creationId xmlns:a16="http://schemas.microsoft.com/office/drawing/2014/main" id="{3C47A0B8-2BF0-77CE-877E-EBC74228E0D1}"/>
                </a:ext>
              </a:extLst>
            </p:cNvPr>
            <p:cNvSpPr/>
            <p:nvPr/>
          </p:nvSpPr>
          <p:spPr>
            <a:xfrm>
              <a:off x="4838683" y="2097503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0"/>
                  </a:moveTo>
                  <a:lnTo>
                    <a:pt x="1" y="164"/>
                  </a:lnTo>
                  <a:lnTo>
                    <a:pt x="22" y="185"/>
                  </a:lnTo>
                  <a:lnTo>
                    <a:pt x="186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770;p44">
              <a:extLst>
                <a:ext uri="{FF2B5EF4-FFF2-40B4-BE49-F238E27FC236}">
                  <a16:creationId xmlns:a16="http://schemas.microsoft.com/office/drawing/2014/main" id="{D48E1780-3C81-B5F6-D5F8-32BD4E5FBE56}"/>
                </a:ext>
              </a:extLst>
            </p:cNvPr>
            <p:cNvSpPr/>
            <p:nvPr/>
          </p:nvSpPr>
          <p:spPr>
            <a:xfrm>
              <a:off x="4852526" y="2109796"/>
              <a:ext cx="36055" cy="33679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78" y="38"/>
                  </a:moveTo>
                  <a:lnTo>
                    <a:pt x="304" y="126"/>
                  </a:lnTo>
                  <a:lnTo>
                    <a:pt x="148" y="288"/>
                  </a:lnTo>
                  <a:lnTo>
                    <a:pt x="37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8" y="326"/>
                  </a:lnTo>
                  <a:lnTo>
                    <a:pt x="349" y="1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771;p44">
              <a:extLst>
                <a:ext uri="{FF2B5EF4-FFF2-40B4-BE49-F238E27FC236}">
                  <a16:creationId xmlns:a16="http://schemas.microsoft.com/office/drawing/2014/main" id="{1F56B4AF-4902-A8A7-3F76-867E5D0FEEE1}"/>
                </a:ext>
              </a:extLst>
            </p:cNvPr>
            <p:cNvSpPr/>
            <p:nvPr/>
          </p:nvSpPr>
          <p:spPr>
            <a:xfrm>
              <a:off x="4865543" y="2120437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200" y="38"/>
                  </a:moveTo>
                  <a:lnTo>
                    <a:pt x="326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0" y="38"/>
                  </a:lnTo>
                  <a:close/>
                  <a:moveTo>
                    <a:pt x="200" y="0"/>
                  </a:moveTo>
                  <a:lnTo>
                    <a:pt x="0" y="201"/>
                  </a:lnTo>
                  <a:lnTo>
                    <a:pt x="141" y="349"/>
                  </a:lnTo>
                  <a:lnTo>
                    <a:pt x="370" y="12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772;p44">
              <a:extLst>
                <a:ext uri="{FF2B5EF4-FFF2-40B4-BE49-F238E27FC236}">
                  <a16:creationId xmlns:a16="http://schemas.microsoft.com/office/drawing/2014/main" id="{BD9BBB14-1ABA-8373-9AB7-5FB0C6E0B407}"/>
                </a:ext>
              </a:extLst>
            </p:cNvPr>
            <p:cNvSpPr/>
            <p:nvPr/>
          </p:nvSpPr>
          <p:spPr>
            <a:xfrm>
              <a:off x="4878560" y="2132008"/>
              <a:ext cx="40498" cy="37605"/>
            </a:xfrm>
            <a:custGeom>
              <a:avLst/>
              <a:gdLst/>
              <a:ahLst/>
              <a:cxnLst/>
              <a:rect l="l" t="t" r="r" b="b"/>
              <a:pathLst>
                <a:path w="392" h="364" extrusionOk="0">
                  <a:moveTo>
                    <a:pt x="223" y="38"/>
                  </a:moveTo>
                  <a:lnTo>
                    <a:pt x="347" y="127"/>
                  </a:lnTo>
                  <a:lnTo>
                    <a:pt x="148" y="326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3"/>
                  </a:lnTo>
                  <a:lnTo>
                    <a:pt x="392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773;p44">
              <a:extLst>
                <a:ext uri="{FF2B5EF4-FFF2-40B4-BE49-F238E27FC236}">
                  <a16:creationId xmlns:a16="http://schemas.microsoft.com/office/drawing/2014/main" id="{3CAC2E39-9E22-0AE0-F3B1-36E0E47829A8}"/>
                </a:ext>
              </a:extLst>
            </p:cNvPr>
            <p:cNvSpPr/>
            <p:nvPr/>
          </p:nvSpPr>
          <p:spPr>
            <a:xfrm>
              <a:off x="4878560" y="2131285"/>
              <a:ext cx="25311" cy="25208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774;p44">
              <a:extLst>
                <a:ext uri="{FF2B5EF4-FFF2-40B4-BE49-F238E27FC236}">
                  <a16:creationId xmlns:a16="http://schemas.microsoft.com/office/drawing/2014/main" id="{2C8AD06A-0F97-741A-EBEA-4E6BB62845E2}"/>
                </a:ext>
              </a:extLst>
            </p:cNvPr>
            <p:cNvSpPr/>
            <p:nvPr/>
          </p:nvSpPr>
          <p:spPr>
            <a:xfrm>
              <a:off x="4775147" y="2048637"/>
              <a:ext cx="39981" cy="40498"/>
            </a:xfrm>
            <a:custGeom>
              <a:avLst/>
              <a:gdLst/>
              <a:ahLst/>
              <a:cxnLst/>
              <a:rect l="l" t="t" r="r" b="b"/>
              <a:pathLst>
                <a:path w="387" h="392" extrusionOk="0">
                  <a:moveTo>
                    <a:pt x="370" y="0"/>
                  </a:moveTo>
                  <a:lnTo>
                    <a:pt x="0" y="370"/>
                  </a:lnTo>
                  <a:lnTo>
                    <a:pt x="15" y="391"/>
                  </a:lnTo>
                  <a:lnTo>
                    <a:pt x="386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775;p44">
              <a:extLst>
                <a:ext uri="{FF2B5EF4-FFF2-40B4-BE49-F238E27FC236}">
                  <a16:creationId xmlns:a16="http://schemas.microsoft.com/office/drawing/2014/main" id="{D1B91B16-21A1-6F17-E0A7-257833C9CD8F}"/>
                </a:ext>
              </a:extLst>
            </p:cNvPr>
            <p:cNvSpPr/>
            <p:nvPr/>
          </p:nvSpPr>
          <p:spPr>
            <a:xfrm>
              <a:off x="4834860" y="1991094"/>
              <a:ext cx="38328" cy="37605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31" y="0"/>
                  </a:moveTo>
                  <a:lnTo>
                    <a:pt x="0" y="24"/>
                  </a:lnTo>
                  <a:lnTo>
                    <a:pt x="185" y="201"/>
                  </a:lnTo>
                  <a:lnTo>
                    <a:pt x="349" y="363"/>
                  </a:lnTo>
                  <a:lnTo>
                    <a:pt x="370" y="342"/>
                  </a:lnTo>
                  <a:lnTo>
                    <a:pt x="192" y="157"/>
                  </a:lnTo>
                  <a:lnTo>
                    <a:pt x="185" y="16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776;p44">
              <a:extLst>
                <a:ext uri="{FF2B5EF4-FFF2-40B4-BE49-F238E27FC236}">
                  <a16:creationId xmlns:a16="http://schemas.microsoft.com/office/drawing/2014/main" id="{A30EA166-F574-56A7-AC86-32BA83B3FEFF}"/>
                </a:ext>
              </a:extLst>
            </p:cNvPr>
            <p:cNvSpPr/>
            <p:nvPr/>
          </p:nvSpPr>
          <p:spPr>
            <a:xfrm>
              <a:off x="4812649" y="2033864"/>
              <a:ext cx="30063" cy="30063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38"/>
                  </a:moveTo>
                  <a:lnTo>
                    <a:pt x="253" y="143"/>
                  </a:lnTo>
                  <a:lnTo>
                    <a:pt x="141" y="246"/>
                  </a:lnTo>
                  <a:lnTo>
                    <a:pt x="38" y="150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90" y="14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777;p44">
              <a:extLst>
                <a:ext uri="{FF2B5EF4-FFF2-40B4-BE49-F238E27FC236}">
                  <a16:creationId xmlns:a16="http://schemas.microsoft.com/office/drawing/2014/main" id="{76721028-DDBC-B377-F7A5-4891295F6E34}"/>
                </a:ext>
              </a:extLst>
            </p:cNvPr>
            <p:cNvSpPr/>
            <p:nvPr/>
          </p:nvSpPr>
          <p:spPr>
            <a:xfrm>
              <a:off x="4825666" y="2021054"/>
              <a:ext cx="32233" cy="29133"/>
            </a:xfrm>
            <a:custGeom>
              <a:avLst/>
              <a:gdLst/>
              <a:ahLst/>
              <a:cxnLst/>
              <a:rect l="l" t="t" r="r" b="b"/>
              <a:pathLst>
                <a:path w="312" h="282" extrusionOk="0">
                  <a:moveTo>
                    <a:pt x="148" y="36"/>
                  </a:moveTo>
                  <a:lnTo>
                    <a:pt x="267" y="162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8" y="36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141" y="281"/>
                  </a:lnTo>
                  <a:lnTo>
                    <a:pt x="312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778;p44">
              <a:extLst>
                <a:ext uri="{FF2B5EF4-FFF2-40B4-BE49-F238E27FC236}">
                  <a16:creationId xmlns:a16="http://schemas.microsoft.com/office/drawing/2014/main" id="{E31CEA7F-6D37-8442-D812-EF07A41B4E2A}"/>
                </a:ext>
              </a:extLst>
            </p:cNvPr>
            <p:cNvSpPr/>
            <p:nvPr/>
          </p:nvSpPr>
          <p:spPr>
            <a:xfrm>
              <a:off x="4839406" y="2008037"/>
              <a:ext cx="33782" cy="31510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41" y="37"/>
                  </a:moveTo>
                  <a:lnTo>
                    <a:pt x="282" y="178"/>
                  </a:lnTo>
                  <a:lnTo>
                    <a:pt x="164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7" y="304"/>
                  </a:lnTo>
                  <a:lnTo>
                    <a:pt x="326" y="18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779;p44">
              <a:extLst>
                <a:ext uri="{FF2B5EF4-FFF2-40B4-BE49-F238E27FC236}">
                  <a16:creationId xmlns:a16="http://schemas.microsoft.com/office/drawing/2014/main" id="{07CEEB9D-0A2E-78EA-C681-3FFE5D0E0C3F}"/>
                </a:ext>
              </a:extLst>
            </p:cNvPr>
            <p:cNvSpPr/>
            <p:nvPr/>
          </p:nvSpPr>
          <p:spPr>
            <a:xfrm>
              <a:off x="4838683" y="2021054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780;p44">
              <a:extLst>
                <a:ext uri="{FF2B5EF4-FFF2-40B4-BE49-F238E27FC236}">
                  <a16:creationId xmlns:a16="http://schemas.microsoft.com/office/drawing/2014/main" id="{CDC67E30-D1F0-79FF-D3A3-1AAF802F19B0}"/>
                </a:ext>
              </a:extLst>
            </p:cNvPr>
            <p:cNvSpPr/>
            <p:nvPr/>
          </p:nvSpPr>
          <p:spPr>
            <a:xfrm>
              <a:off x="4852526" y="1994193"/>
              <a:ext cx="36055" cy="33782"/>
            </a:xfrm>
            <a:custGeom>
              <a:avLst/>
              <a:gdLst/>
              <a:ahLst/>
              <a:cxnLst/>
              <a:rect l="l" t="t" r="r" b="b"/>
              <a:pathLst>
                <a:path w="349" h="327" extrusionOk="0">
                  <a:moveTo>
                    <a:pt x="148" y="38"/>
                  </a:moveTo>
                  <a:lnTo>
                    <a:pt x="311" y="200"/>
                  </a:lnTo>
                  <a:lnTo>
                    <a:pt x="185" y="289"/>
                  </a:lnTo>
                  <a:lnTo>
                    <a:pt x="37" y="148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781;p44">
              <a:extLst>
                <a:ext uri="{FF2B5EF4-FFF2-40B4-BE49-F238E27FC236}">
                  <a16:creationId xmlns:a16="http://schemas.microsoft.com/office/drawing/2014/main" id="{02F3152B-7079-3C08-B3B2-4DAE1B8FCD69}"/>
                </a:ext>
              </a:extLst>
            </p:cNvPr>
            <p:cNvSpPr/>
            <p:nvPr/>
          </p:nvSpPr>
          <p:spPr>
            <a:xfrm>
              <a:off x="4865543" y="1981176"/>
              <a:ext cx="38328" cy="36055"/>
            </a:xfrm>
            <a:custGeom>
              <a:avLst/>
              <a:gdLst/>
              <a:ahLst/>
              <a:cxnLst/>
              <a:rect l="l" t="t" r="r" b="b"/>
              <a:pathLst>
                <a:path w="371" h="349" extrusionOk="0">
                  <a:moveTo>
                    <a:pt x="148" y="45"/>
                  </a:moveTo>
                  <a:lnTo>
                    <a:pt x="326" y="223"/>
                  </a:lnTo>
                  <a:lnTo>
                    <a:pt x="207" y="312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200" y="349"/>
                  </a:lnTo>
                  <a:lnTo>
                    <a:pt x="370" y="22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782;p44">
              <a:extLst>
                <a:ext uri="{FF2B5EF4-FFF2-40B4-BE49-F238E27FC236}">
                  <a16:creationId xmlns:a16="http://schemas.microsoft.com/office/drawing/2014/main" id="{CD4C52E5-F19A-E512-D4A5-BF1F52A6FA83}"/>
                </a:ext>
              </a:extLst>
            </p:cNvPr>
            <p:cNvSpPr/>
            <p:nvPr/>
          </p:nvSpPr>
          <p:spPr>
            <a:xfrm>
              <a:off x="4879283" y="1968159"/>
              <a:ext cx="39774" cy="37502"/>
            </a:xfrm>
            <a:custGeom>
              <a:avLst/>
              <a:gdLst/>
              <a:ahLst/>
              <a:cxnLst/>
              <a:rect l="l" t="t" r="r" b="b"/>
              <a:pathLst>
                <a:path w="385" h="363" extrusionOk="0">
                  <a:moveTo>
                    <a:pt x="141" y="37"/>
                  </a:moveTo>
                  <a:lnTo>
                    <a:pt x="340" y="237"/>
                  </a:lnTo>
                  <a:lnTo>
                    <a:pt x="223" y="326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16" y="363"/>
                  </a:lnTo>
                  <a:lnTo>
                    <a:pt x="385" y="2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783;p44">
              <a:extLst>
                <a:ext uri="{FF2B5EF4-FFF2-40B4-BE49-F238E27FC236}">
                  <a16:creationId xmlns:a16="http://schemas.microsoft.com/office/drawing/2014/main" id="{24CF5A88-8435-D93F-45A2-F0C9C73D5EB4}"/>
                </a:ext>
              </a:extLst>
            </p:cNvPr>
            <p:cNvSpPr/>
            <p:nvPr/>
          </p:nvSpPr>
          <p:spPr>
            <a:xfrm>
              <a:off x="4878560" y="1981176"/>
              <a:ext cx="25311" cy="25311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22" y="0"/>
                  </a:moveTo>
                  <a:lnTo>
                    <a:pt x="1" y="22"/>
                  </a:lnTo>
                  <a:lnTo>
                    <a:pt x="223" y="244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784;p44">
              <a:extLst>
                <a:ext uri="{FF2B5EF4-FFF2-40B4-BE49-F238E27FC236}">
                  <a16:creationId xmlns:a16="http://schemas.microsoft.com/office/drawing/2014/main" id="{55C7681A-013A-B674-D2C9-A2C0C82C7656}"/>
                </a:ext>
              </a:extLst>
            </p:cNvPr>
            <p:cNvSpPr/>
            <p:nvPr/>
          </p:nvSpPr>
          <p:spPr>
            <a:xfrm>
              <a:off x="4800458" y="2021777"/>
              <a:ext cx="29133" cy="29857"/>
            </a:xfrm>
            <a:custGeom>
              <a:avLst/>
              <a:gdLst/>
              <a:ahLst/>
              <a:cxnLst/>
              <a:rect l="l" t="t" r="r" b="b"/>
              <a:pathLst>
                <a:path w="282" h="289" extrusionOk="0">
                  <a:moveTo>
                    <a:pt x="141" y="38"/>
                  </a:moveTo>
                  <a:lnTo>
                    <a:pt x="245" y="141"/>
                  </a:lnTo>
                  <a:lnTo>
                    <a:pt x="141" y="244"/>
                  </a:lnTo>
                  <a:lnTo>
                    <a:pt x="36" y="148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785;p44">
              <a:extLst>
                <a:ext uri="{FF2B5EF4-FFF2-40B4-BE49-F238E27FC236}">
                  <a16:creationId xmlns:a16="http://schemas.microsoft.com/office/drawing/2014/main" id="{06C75848-D31C-D5AC-BD67-C46BC4DA81AB}"/>
                </a:ext>
              </a:extLst>
            </p:cNvPr>
            <p:cNvSpPr/>
            <p:nvPr/>
          </p:nvSpPr>
          <p:spPr>
            <a:xfrm>
              <a:off x="4813372" y="2006384"/>
              <a:ext cx="29340" cy="31510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27" y="44"/>
                  </a:moveTo>
                  <a:lnTo>
                    <a:pt x="246" y="164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27" y="44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43" y="304"/>
                  </a:lnTo>
                  <a:lnTo>
                    <a:pt x="283" y="16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786;p44">
              <a:extLst>
                <a:ext uri="{FF2B5EF4-FFF2-40B4-BE49-F238E27FC236}">
                  <a16:creationId xmlns:a16="http://schemas.microsoft.com/office/drawing/2014/main" id="{3A27EC41-872C-B30B-E4B7-2A8460B06750}"/>
                </a:ext>
              </a:extLst>
            </p:cNvPr>
            <p:cNvSpPr/>
            <p:nvPr/>
          </p:nvSpPr>
          <p:spPr>
            <a:xfrm>
              <a:off x="4824943" y="1991094"/>
              <a:ext cx="30786" cy="33679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0" y="45"/>
                  </a:moveTo>
                  <a:lnTo>
                    <a:pt x="260" y="185"/>
                  </a:lnTo>
                  <a:lnTo>
                    <a:pt x="155" y="290"/>
                  </a:lnTo>
                  <a:lnTo>
                    <a:pt x="31" y="164"/>
                  </a:lnTo>
                  <a:lnTo>
                    <a:pt x="120" y="45"/>
                  </a:lnTo>
                  <a:close/>
                  <a:moveTo>
                    <a:pt x="120" y="0"/>
                  </a:moveTo>
                  <a:lnTo>
                    <a:pt x="0" y="171"/>
                  </a:lnTo>
                  <a:lnTo>
                    <a:pt x="155" y="326"/>
                  </a:lnTo>
                  <a:lnTo>
                    <a:pt x="297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787;p44">
              <a:extLst>
                <a:ext uri="{FF2B5EF4-FFF2-40B4-BE49-F238E27FC236}">
                  <a16:creationId xmlns:a16="http://schemas.microsoft.com/office/drawing/2014/main" id="{8EAABA2A-EE38-5343-C5AE-A378F74A9055}"/>
                </a:ext>
              </a:extLst>
            </p:cNvPr>
            <p:cNvSpPr/>
            <p:nvPr/>
          </p:nvSpPr>
          <p:spPr>
            <a:xfrm>
              <a:off x="4824219" y="2006384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2" y="0"/>
                  </a:moveTo>
                  <a:lnTo>
                    <a:pt x="0" y="23"/>
                  </a:lnTo>
                  <a:lnTo>
                    <a:pt x="162" y="187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788;p44">
              <a:extLst>
                <a:ext uri="{FF2B5EF4-FFF2-40B4-BE49-F238E27FC236}">
                  <a16:creationId xmlns:a16="http://schemas.microsoft.com/office/drawing/2014/main" id="{8F9140FF-F640-62F8-D53C-728E55D208C6}"/>
                </a:ext>
              </a:extLst>
            </p:cNvPr>
            <p:cNvSpPr/>
            <p:nvPr/>
          </p:nvSpPr>
          <p:spPr>
            <a:xfrm>
              <a:off x="4835583" y="1975081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27" y="45"/>
                  </a:moveTo>
                  <a:lnTo>
                    <a:pt x="290" y="207"/>
                  </a:lnTo>
                  <a:lnTo>
                    <a:pt x="178" y="319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1" y="179"/>
                  </a:lnTo>
                  <a:lnTo>
                    <a:pt x="178" y="356"/>
                  </a:lnTo>
                  <a:lnTo>
                    <a:pt x="328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789;p44">
              <a:extLst>
                <a:ext uri="{FF2B5EF4-FFF2-40B4-BE49-F238E27FC236}">
                  <a16:creationId xmlns:a16="http://schemas.microsoft.com/office/drawing/2014/main" id="{1A17FEC9-EEC3-AAB7-F3F3-35C7D2DF2344}"/>
                </a:ext>
              </a:extLst>
            </p:cNvPr>
            <p:cNvSpPr/>
            <p:nvPr/>
          </p:nvSpPr>
          <p:spPr>
            <a:xfrm>
              <a:off x="4847154" y="1960411"/>
              <a:ext cx="35229" cy="38535"/>
            </a:xfrm>
            <a:custGeom>
              <a:avLst/>
              <a:gdLst/>
              <a:ahLst/>
              <a:cxnLst/>
              <a:rect l="l" t="t" r="r" b="b"/>
              <a:pathLst>
                <a:path w="341" h="373" extrusionOk="0">
                  <a:moveTo>
                    <a:pt x="118" y="45"/>
                  </a:moveTo>
                  <a:lnTo>
                    <a:pt x="305" y="223"/>
                  </a:lnTo>
                  <a:lnTo>
                    <a:pt x="200" y="328"/>
                  </a:lnTo>
                  <a:lnTo>
                    <a:pt x="38" y="164"/>
                  </a:lnTo>
                  <a:lnTo>
                    <a:pt x="118" y="45"/>
                  </a:lnTo>
                  <a:close/>
                  <a:moveTo>
                    <a:pt x="118" y="0"/>
                  </a:moveTo>
                  <a:lnTo>
                    <a:pt x="1" y="171"/>
                  </a:lnTo>
                  <a:lnTo>
                    <a:pt x="200" y="372"/>
                  </a:lnTo>
                  <a:lnTo>
                    <a:pt x="340" y="2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790;p44">
              <a:extLst>
                <a:ext uri="{FF2B5EF4-FFF2-40B4-BE49-F238E27FC236}">
                  <a16:creationId xmlns:a16="http://schemas.microsoft.com/office/drawing/2014/main" id="{C4F43417-377A-87FF-54DC-137A56B4465E}"/>
                </a:ext>
              </a:extLst>
            </p:cNvPr>
            <p:cNvSpPr/>
            <p:nvPr/>
          </p:nvSpPr>
          <p:spPr>
            <a:xfrm>
              <a:off x="4857795" y="1945122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7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1"/>
                  </a:moveTo>
                  <a:lnTo>
                    <a:pt x="1" y="172"/>
                  </a:lnTo>
                  <a:lnTo>
                    <a:pt x="223" y="387"/>
                  </a:lnTo>
                  <a:lnTo>
                    <a:pt x="364" y="24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791;p44">
              <a:extLst>
                <a:ext uri="{FF2B5EF4-FFF2-40B4-BE49-F238E27FC236}">
                  <a16:creationId xmlns:a16="http://schemas.microsoft.com/office/drawing/2014/main" id="{3ED5674F-8F9E-13F5-0116-ADD529909095}"/>
                </a:ext>
              </a:extLst>
            </p:cNvPr>
            <p:cNvSpPr/>
            <p:nvPr/>
          </p:nvSpPr>
          <p:spPr>
            <a:xfrm>
              <a:off x="4857072" y="1960411"/>
              <a:ext cx="26241" cy="25414"/>
            </a:xfrm>
            <a:custGeom>
              <a:avLst/>
              <a:gdLst/>
              <a:ahLst/>
              <a:cxnLst/>
              <a:rect l="l" t="t" r="r" b="b"/>
              <a:pathLst>
                <a:path w="254" h="246" extrusionOk="0">
                  <a:moveTo>
                    <a:pt x="31" y="0"/>
                  </a:moveTo>
                  <a:lnTo>
                    <a:pt x="1" y="24"/>
                  </a:lnTo>
                  <a:lnTo>
                    <a:pt x="223" y="246"/>
                  </a:lnTo>
                  <a:lnTo>
                    <a:pt x="253" y="22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792;p44">
              <a:extLst>
                <a:ext uri="{FF2B5EF4-FFF2-40B4-BE49-F238E27FC236}">
                  <a16:creationId xmlns:a16="http://schemas.microsoft.com/office/drawing/2014/main" id="{51B5B61D-B994-31E3-AC8A-E79227444F5C}"/>
                </a:ext>
              </a:extLst>
            </p:cNvPr>
            <p:cNvSpPr/>
            <p:nvPr/>
          </p:nvSpPr>
          <p:spPr>
            <a:xfrm>
              <a:off x="4716881" y="2109073"/>
              <a:ext cx="38535" cy="38328"/>
            </a:xfrm>
            <a:custGeom>
              <a:avLst/>
              <a:gdLst/>
              <a:ahLst/>
              <a:cxnLst/>
              <a:rect l="l" t="t" r="r" b="b"/>
              <a:pathLst>
                <a:path w="373" h="371" extrusionOk="0">
                  <a:moveTo>
                    <a:pt x="24" y="0"/>
                  </a:moveTo>
                  <a:lnTo>
                    <a:pt x="1" y="29"/>
                  </a:lnTo>
                  <a:lnTo>
                    <a:pt x="179" y="206"/>
                  </a:lnTo>
                  <a:lnTo>
                    <a:pt x="342" y="370"/>
                  </a:lnTo>
                  <a:lnTo>
                    <a:pt x="372" y="340"/>
                  </a:lnTo>
                  <a:lnTo>
                    <a:pt x="187" y="16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793;p44">
              <a:extLst>
                <a:ext uri="{FF2B5EF4-FFF2-40B4-BE49-F238E27FC236}">
                  <a16:creationId xmlns:a16="http://schemas.microsoft.com/office/drawing/2014/main" id="{0850B595-03E6-5C55-CDD5-773473F614D0}"/>
                </a:ext>
              </a:extLst>
            </p:cNvPr>
            <p:cNvSpPr/>
            <p:nvPr/>
          </p:nvSpPr>
          <p:spPr>
            <a:xfrm>
              <a:off x="4747564" y="2074465"/>
              <a:ext cx="30063" cy="29340"/>
            </a:xfrm>
            <a:custGeom>
              <a:avLst/>
              <a:gdLst/>
              <a:ahLst/>
              <a:cxnLst/>
              <a:rect l="l" t="t" r="r" b="b"/>
              <a:pathLst>
                <a:path w="291" h="284" extrusionOk="0">
                  <a:moveTo>
                    <a:pt x="148" y="38"/>
                  </a:moveTo>
                  <a:lnTo>
                    <a:pt x="246" y="141"/>
                  </a:lnTo>
                  <a:lnTo>
                    <a:pt x="141" y="246"/>
                  </a:lnTo>
                  <a:lnTo>
                    <a:pt x="38" y="141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1"/>
                  </a:lnTo>
                  <a:lnTo>
                    <a:pt x="141" y="284"/>
                  </a:lnTo>
                  <a:lnTo>
                    <a:pt x="291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3794;p44">
              <a:extLst>
                <a:ext uri="{FF2B5EF4-FFF2-40B4-BE49-F238E27FC236}">
                  <a16:creationId xmlns:a16="http://schemas.microsoft.com/office/drawing/2014/main" id="{BE89915F-39C2-1F2D-3CBE-4DD4C17CA310}"/>
                </a:ext>
              </a:extLst>
            </p:cNvPr>
            <p:cNvSpPr/>
            <p:nvPr/>
          </p:nvSpPr>
          <p:spPr>
            <a:xfrm>
              <a:off x="4732377" y="2087585"/>
              <a:ext cx="31510" cy="29133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2" y="37"/>
                  </a:moveTo>
                  <a:lnTo>
                    <a:pt x="267" y="141"/>
                  </a:lnTo>
                  <a:lnTo>
                    <a:pt x="162" y="245"/>
                  </a:lnTo>
                  <a:lnTo>
                    <a:pt x="45" y="126"/>
                  </a:lnTo>
                  <a:lnTo>
                    <a:pt x="162" y="37"/>
                  </a:lnTo>
                  <a:close/>
                  <a:moveTo>
                    <a:pt x="171" y="0"/>
                  </a:moveTo>
                  <a:lnTo>
                    <a:pt x="0" y="119"/>
                  </a:lnTo>
                  <a:lnTo>
                    <a:pt x="162" y="281"/>
                  </a:lnTo>
                  <a:lnTo>
                    <a:pt x="304" y="14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3795;p44">
              <a:extLst>
                <a:ext uri="{FF2B5EF4-FFF2-40B4-BE49-F238E27FC236}">
                  <a16:creationId xmlns:a16="http://schemas.microsoft.com/office/drawing/2014/main" id="{8FDF74D8-51D5-298C-D148-E31A78705222}"/>
                </a:ext>
              </a:extLst>
            </p:cNvPr>
            <p:cNvSpPr/>
            <p:nvPr/>
          </p:nvSpPr>
          <p:spPr>
            <a:xfrm>
              <a:off x="4716881" y="2099155"/>
              <a:ext cx="33886" cy="30580"/>
            </a:xfrm>
            <a:custGeom>
              <a:avLst/>
              <a:gdLst/>
              <a:ahLst/>
              <a:cxnLst/>
              <a:rect l="l" t="t" r="r" b="b"/>
              <a:pathLst>
                <a:path w="328" h="296" extrusionOk="0">
                  <a:moveTo>
                    <a:pt x="164" y="29"/>
                  </a:moveTo>
                  <a:lnTo>
                    <a:pt x="291" y="155"/>
                  </a:lnTo>
                  <a:lnTo>
                    <a:pt x="187" y="258"/>
                  </a:lnTo>
                  <a:lnTo>
                    <a:pt x="45" y="117"/>
                  </a:lnTo>
                  <a:lnTo>
                    <a:pt x="164" y="29"/>
                  </a:lnTo>
                  <a:close/>
                  <a:moveTo>
                    <a:pt x="171" y="0"/>
                  </a:moveTo>
                  <a:lnTo>
                    <a:pt x="1" y="117"/>
                  </a:lnTo>
                  <a:lnTo>
                    <a:pt x="187" y="295"/>
                  </a:lnTo>
                  <a:lnTo>
                    <a:pt x="328" y="15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3796;p44">
              <a:extLst>
                <a:ext uri="{FF2B5EF4-FFF2-40B4-BE49-F238E27FC236}">
                  <a16:creationId xmlns:a16="http://schemas.microsoft.com/office/drawing/2014/main" id="{C4255942-B47A-C6A3-FDC2-D2E07C442DB8}"/>
                </a:ext>
              </a:extLst>
            </p:cNvPr>
            <p:cNvSpPr/>
            <p:nvPr/>
          </p:nvSpPr>
          <p:spPr>
            <a:xfrm>
              <a:off x="4732377" y="2098226"/>
              <a:ext cx="19216" cy="19319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21" y="0"/>
                  </a:moveTo>
                  <a:lnTo>
                    <a:pt x="0" y="23"/>
                  </a:lnTo>
                  <a:lnTo>
                    <a:pt x="155" y="187"/>
                  </a:lnTo>
                  <a:lnTo>
                    <a:pt x="185" y="1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3797;p44">
              <a:extLst>
                <a:ext uri="{FF2B5EF4-FFF2-40B4-BE49-F238E27FC236}">
                  <a16:creationId xmlns:a16="http://schemas.microsoft.com/office/drawing/2014/main" id="{663B47BF-B127-0298-046A-95E1A53BA85C}"/>
                </a:ext>
              </a:extLst>
            </p:cNvPr>
            <p:cNvSpPr/>
            <p:nvPr/>
          </p:nvSpPr>
          <p:spPr>
            <a:xfrm>
              <a:off x="4700868" y="2109796"/>
              <a:ext cx="36882" cy="33679"/>
            </a:xfrm>
            <a:custGeom>
              <a:avLst/>
              <a:gdLst/>
              <a:ahLst/>
              <a:cxnLst/>
              <a:rect l="l" t="t" r="r" b="b"/>
              <a:pathLst>
                <a:path w="357" h="326" extrusionOk="0">
                  <a:moveTo>
                    <a:pt x="172" y="38"/>
                  </a:moveTo>
                  <a:lnTo>
                    <a:pt x="319" y="178"/>
                  </a:lnTo>
                  <a:lnTo>
                    <a:pt x="209" y="288"/>
                  </a:lnTo>
                  <a:lnTo>
                    <a:pt x="45" y="126"/>
                  </a:lnTo>
                  <a:lnTo>
                    <a:pt x="172" y="38"/>
                  </a:lnTo>
                  <a:close/>
                  <a:moveTo>
                    <a:pt x="179" y="0"/>
                  </a:moveTo>
                  <a:lnTo>
                    <a:pt x="1" y="126"/>
                  </a:lnTo>
                  <a:lnTo>
                    <a:pt x="209" y="326"/>
                  </a:lnTo>
                  <a:lnTo>
                    <a:pt x="357" y="17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3798;p44">
              <a:extLst>
                <a:ext uri="{FF2B5EF4-FFF2-40B4-BE49-F238E27FC236}">
                  <a16:creationId xmlns:a16="http://schemas.microsoft.com/office/drawing/2014/main" id="{5D1C18E5-71F8-130A-B97A-803DE5C8DC7A}"/>
                </a:ext>
              </a:extLst>
            </p:cNvPr>
            <p:cNvSpPr/>
            <p:nvPr/>
          </p:nvSpPr>
          <p:spPr>
            <a:xfrm>
              <a:off x="4686405" y="2121160"/>
              <a:ext cx="38328" cy="35332"/>
            </a:xfrm>
            <a:custGeom>
              <a:avLst/>
              <a:gdLst/>
              <a:ahLst/>
              <a:cxnLst/>
              <a:rect l="l" t="t" r="r" b="b"/>
              <a:pathLst>
                <a:path w="371" h="342" extrusionOk="0">
                  <a:moveTo>
                    <a:pt x="162" y="38"/>
                  </a:moveTo>
                  <a:lnTo>
                    <a:pt x="326" y="201"/>
                  </a:lnTo>
                  <a:lnTo>
                    <a:pt x="223" y="305"/>
                  </a:lnTo>
                  <a:lnTo>
                    <a:pt x="45" y="120"/>
                  </a:lnTo>
                  <a:lnTo>
                    <a:pt x="162" y="38"/>
                  </a:lnTo>
                  <a:close/>
                  <a:moveTo>
                    <a:pt x="171" y="0"/>
                  </a:moveTo>
                  <a:lnTo>
                    <a:pt x="0" y="120"/>
                  </a:lnTo>
                  <a:lnTo>
                    <a:pt x="223" y="342"/>
                  </a:lnTo>
                  <a:lnTo>
                    <a:pt x="370" y="201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3799;p44">
              <a:extLst>
                <a:ext uri="{FF2B5EF4-FFF2-40B4-BE49-F238E27FC236}">
                  <a16:creationId xmlns:a16="http://schemas.microsoft.com/office/drawing/2014/main" id="{0184BE8E-54C9-EBE9-874F-C1C34FC6065D}"/>
                </a:ext>
              </a:extLst>
            </p:cNvPr>
            <p:cNvSpPr/>
            <p:nvPr/>
          </p:nvSpPr>
          <p:spPr>
            <a:xfrm>
              <a:off x="4671012" y="2132008"/>
              <a:ext cx="39981" cy="37605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6" y="326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71" y="0"/>
                  </a:moveTo>
                  <a:lnTo>
                    <a:pt x="0" y="118"/>
                  </a:lnTo>
                  <a:lnTo>
                    <a:pt x="246" y="363"/>
                  </a:lnTo>
                  <a:lnTo>
                    <a:pt x="386" y="2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3800;p44">
              <a:extLst>
                <a:ext uri="{FF2B5EF4-FFF2-40B4-BE49-F238E27FC236}">
                  <a16:creationId xmlns:a16="http://schemas.microsoft.com/office/drawing/2014/main" id="{FD57D31D-8E54-4CB3-4C07-3AAE4D7C7DEF}"/>
                </a:ext>
              </a:extLst>
            </p:cNvPr>
            <p:cNvSpPr/>
            <p:nvPr/>
          </p:nvSpPr>
          <p:spPr>
            <a:xfrm>
              <a:off x="4686405" y="2131285"/>
              <a:ext cx="25311" cy="26034"/>
            </a:xfrm>
            <a:custGeom>
              <a:avLst/>
              <a:gdLst/>
              <a:ahLst/>
              <a:cxnLst/>
              <a:rect l="l" t="t" r="r" b="b"/>
              <a:pathLst>
                <a:path w="245" h="252" extrusionOk="0">
                  <a:moveTo>
                    <a:pt x="22" y="0"/>
                  </a:moveTo>
                  <a:lnTo>
                    <a:pt x="0" y="29"/>
                  </a:lnTo>
                  <a:lnTo>
                    <a:pt x="223" y="251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3801;p44">
              <a:extLst>
                <a:ext uri="{FF2B5EF4-FFF2-40B4-BE49-F238E27FC236}">
                  <a16:creationId xmlns:a16="http://schemas.microsoft.com/office/drawing/2014/main" id="{AC122AA4-D100-22F6-0B69-EA87B709BA1E}"/>
                </a:ext>
              </a:extLst>
            </p:cNvPr>
            <p:cNvSpPr/>
            <p:nvPr/>
          </p:nvSpPr>
          <p:spPr>
            <a:xfrm>
              <a:off x="4759858" y="2086758"/>
              <a:ext cx="29857" cy="29960"/>
            </a:xfrm>
            <a:custGeom>
              <a:avLst/>
              <a:gdLst/>
              <a:ahLst/>
              <a:cxnLst/>
              <a:rect l="l" t="t" r="r" b="b"/>
              <a:pathLst>
                <a:path w="289" h="290" extrusionOk="0">
                  <a:moveTo>
                    <a:pt x="148" y="38"/>
                  </a:moveTo>
                  <a:lnTo>
                    <a:pt x="252" y="141"/>
                  </a:lnTo>
                  <a:lnTo>
                    <a:pt x="141" y="245"/>
                  </a:lnTo>
                  <a:lnTo>
                    <a:pt x="45" y="149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1" y="149"/>
                  </a:lnTo>
                  <a:lnTo>
                    <a:pt x="141" y="289"/>
                  </a:lnTo>
                  <a:lnTo>
                    <a:pt x="289" y="14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3802;p44">
              <a:extLst>
                <a:ext uri="{FF2B5EF4-FFF2-40B4-BE49-F238E27FC236}">
                  <a16:creationId xmlns:a16="http://schemas.microsoft.com/office/drawing/2014/main" id="{CB4FFC5B-2F62-0F77-AAD0-A6959D97C593}"/>
                </a:ext>
              </a:extLst>
            </p:cNvPr>
            <p:cNvSpPr/>
            <p:nvPr/>
          </p:nvSpPr>
          <p:spPr>
            <a:xfrm>
              <a:off x="4747564" y="2099879"/>
              <a:ext cx="29133" cy="31510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8"/>
                  </a:moveTo>
                  <a:lnTo>
                    <a:pt x="246" y="141"/>
                  </a:lnTo>
                  <a:lnTo>
                    <a:pt x="157" y="260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2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3803;p44">
              <a:extLst>
                <a:ext uri="{FF2B5EF4-FFF2-40B4-BE49-F238E27FC236}">
                  <a16:creationId xmlns:a16="http://schemas.microsoft.com/office/drawing/2014/main" id="{D6210130-0673-16BE-3D78-93A6D4BECD61}"/>
                </a:ext>
              </a:extLst>
            </p:cNvPr>
            <p:cNvSpPr/>
            <p:nvPr/>
          </p:nvSpPr>
          <p:spPr>
            <a:xfrm>
              <a:off x="4733824" y="2112896"/>
              <a:ext cx="31510" cy="33679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48" y="45"/>
                  </a:moveTo>
                  <a:lnTo>
                    <a:pt x="267" y="162"/>
                  </a:lnTo>
                  <a:lnTo>
                    <a:pt x="185" y="281"/>
                  </a:lnTo>
                  <a:lnTo>
                    <a:pt x="45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0" y="148"/>
                  </a:lnTo>
                  <a:lnTo>
                    <a:pt x="185" y="326"/>
                  </a:lnTo>
                  <a:lnTo>
                    <a:pt x="304" y="16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3804;p44">
              <a:extLst>
                <a:ext uri="{FF2B5EF4-FFF2-40B4-BE49-F238E27FC236}">
                  <a16:creationId xmlns:a16="http://schemas.microsoft.com/office/drawing/2014/main" id="{316A4B9F-9407-7657-9B8D-2BA7B646F64F}"/>
                </a:ext>
              </a:extLst>
            </p:cNvPr>
            <p:cNvSpPr/>
            <p:nvPr/>
          </p:nvSpPr>
          <p:spPr>
            <a:xfrm>
              <a:off x="4746841" y="2112896"/>
              <a:ext cx="19216" cy="19216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22" y="0"/>
                  </a:moveTo>
                  <a:lnTo>
                    <a:pt x="1" y="22"/>
                  </a:lnTo>
                  <a:lnTo>
                    <a:pt x="164" y="185"/>
                  </a:lnTo>
                  <a:lnTo>
                    <a:pt x="186" y="15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805;p44">
              <a:extLst>
                <a:ext uri="{FF2B5EF4-FFF2-40B4-BE49-F238E27FC236}">
                  <a16:creationId xmlns:a16="http://schemas.microsoft.com/office/drawing/2014/main" id="{AC37129D-975C-2817-42F9-E348B17300E0}"/>
                </a:ext>
              </a:extLst>
            </p:cNvPr>
            <p:cNvSpPr/>
            <p:nvPr/>
          </p:nvSpPr>
          <p:spPr>
            <a:xfrm>
              <a:off x="4720807" y="2125706"/>
              <a:ext cx="33886" cy="36882"/>
            </a:xfrm>
            <a:custGeom>
              <a:avLst/>
              <a:gdLst/>
              <a:ahLst/>
              <a:cxnLst/>
              <a:rect l="l" t="t" r="r" b="b"/>
              <a:pathLst>
                <a:path w="328" h="357" extrusionOk="0">
                  <a:moveTo>
                    <a:pt x="141" y="45"/>
                  </a:moveTo>
                  <a:lnTo>
                    <a:pt x="290" y="188"/>
                  </a:lnTo>
                  <a:lnTo>
                    <a:pt x="194" y="312"/>
                  </a:lnTo>
                  <a:lnTo>
                    <a:pt x="37" y="150"/>
                  </a:lnTo>
                  <a:lnTo>
                    <a:pt x="141" y="45"/>
                  </a:lnTo>
                  <a:close/>
                  <a:moveTo>
                    <a:pt x="141" y="1"/>
                  </a:moveTo>
                  <a:lnTo>
                    <a:pt x="0" y="150"/>
                  </a:lnTo>
                  <a:lnTo>
                    <a:pt x="201" y="357"/>
                  </a:lnTo>
                  <a:lnTo>
                    <a:pt x="327" y="18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806;p44">
              <a:extLst>
                <a:ext uri="{FF2B5EF4-FFF2-40B4-BE49-F238E27FC236}">
                  <a16:creationId xmlns:a16="http://schemas.microsoft.com/office/drawing/2014/main" id="{831BE359-B3E3-A1F8-57ED-C854F5D62D18}"/>
                </a:ext>
              </a:extLst>
            </p:cNvPr>
            <p:cNvSpPr/>
            <p:nvPr/>
          </p:nvSpPr>
          <p:spPr>
            <a:xfrm>
              <a:off x="4707686" y="2139549"/>
              <a:ext cx="35435" cy="37708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143" y="38"/>
                  </a:moveTo>
                  <a:lnTo>
                    <a:pt x="305" y="201"/>
                  </a:lnTo>
                  <a:lnTo>
                    <a:pt x="223" y="320"/>
                  </a:lnTo>
                  <a:lnTo>
                    <a:pt x="38" y="143"/>
                  </a:lnTo>
                  <a:lnTo>
                    <a:pt x="143" y="38"/>
                  </a:lnTo>
                  <a:close/>
                  <a:moveTo>
                    <a:pt x="143" y="0"/>
                  </a:moveTo>
                  <a:lnTo>
                    <a:pt x="1" y="143"/>
                  </a:lnTo>
                  <a:lnTo>
                    <a:pt x="223" y="365"/>
                  </a:lnTo>
                  <a:lnTo>
                    <a:pt x="342" y="201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807;p44">
              <a:extLst>
                <a:ext uri="{FF2B5EF4-FFF2-40B4-BE49-F238E27FC236}">
                  <a16:creationId xmlns:a16="http://schemas.microsoft.com/office/drawing/2014/main" id="{84B7E244-C0FC-43B9-A71E-07BC06E59738}"/>
                </a:ext>
              </a:extLst>
            </p:cNvPr>
            <p:cNvSpPr/>
            <p:nvPr/>
          </p:nvSpPr>
          <p:spPr>
            <a:xfrm>
              <a:off x="4694876" y="2152566"/>
              <a:ext cx="37605" cy="39981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1" y="38"/>
                  </a:moveTo>
                  <a:lnTo>
                    <a:pt x="326" y="223"/>
                  </a:lnTo>
                  <a:lnTo>
                    <a:pt x="237" y="342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237" y="386"/>
                  </a:lnTo>
                  <a:lnTo>
                    <a:pt x="363" y="22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808;p44">
              <a:extLst>
                <a:ext uri="{FF2B5EF4-FFF2-40B4-BE49-F238E27FC236}">
                  <a16:creationId xmlns:a16="http://schemas.microsoft.com/office/drawing/2014/main" id="{073D7E14-13CB-6679-C287-56D56A276219}"/>
                </a:ext>
              </a:extLst>
            </p:cNvPr>
            <p:cNvSpPr/>
            <p:nvPr/>
          </p:nvSpPr>
          <p:spPr>
            <a:xfrm>
              <a:off x="4706963" y="2151843"/>
              <a:ext cx="25518" cy="26137"/>
            </a:xfrm>
            <a:custGeom>
              <a:avLst/>
              <a:gdLst/>
              <a:ahLst/>
              <a:cxnLst/>
              <a:rect l="l" t="t" r="r" b="b"/>
              <a:pathLst>
                <a:path w="247" h="253" extrusionOk="0">
                  <a:moveTo>
                    <a:pt x="24" y="0"/>
                  </a:moveTo>
                  <a:lnTo>
                    <a:pt x="1" y="31"/>
                  </a:lnTo>
                  <a:lnTo>
                    <a:pt x="223" y="253"/>
                  </a:lnTo>
                  <a:lnTo>
                    <a:pt x="246" y="2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809;p44">
              <a:extLst>
                <a:ext uri="{FF2B5EF4-FFF2-40B4-BE49-F238E27FC236}">
                  <a16:creationId xmlns:a16="http://schemas.microsoft.com/office/drawing/2014/main" id="{B1EBAC69-E1A0-DF29-9C10-DFDCB04DE496}"/>
                </a:ext>
              </a:extLst>
            </p:cNvPr>
            <p:cNvSpPr/>
            <p:nvPr/>
          </p:nvSpPr>
          <p:spPr>
            <a:xfrm>
              <a:off x="4104566" y="2229222"/>
              <a:ext cx="229038" cy="103310"/>
            </a:xfrm>
            <a:custGeom>
              <a:avLst/>
              <a:gdLst/>
              <a:ahLst/>
              <a:cxnLst/>
              <a:rect l="l" t="t" r="r" b="b"/>
              <a:pathLst>
                <a:path w="2217" h="1000" extrusionOk="0">
                  <a:moveTo>
                    <a:pt x="157" y="0"/>
                  </a:moveTo>
                  <a:lnTo>
                    <a:pt x="0" y="1000"/>
                  </a:lnTo>
                  <a:lnTo>
                    <a:pt x="2216" y="100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810;p44">
              <a:extLst>
                <a:ext uri="{FF2B5EF4-FFF2-40B4-BE49-F238E27FC236}">
                  <a16:creationId xmlns:a16="http://schemas.microsoft.com/office/drawing/2014/main" id="{64405A62-1246-F690-5B88-888F9E78934D}"/>
                </a:ext>
              </a:extLst>
            </p:cNvPr>
            <p:cNvSpPr/>
            <p:nvPr/>
          </p:nvSpPr>
          <p:spPr>
            <a:xfrm>
              <a:off x="4104566" y="2332427"/>
              <a:ext cx="228315" cy="105066"/>
            </a:xfrm>
            <a:custGeom>
              <a:avLst/>
              <a:gdLst/>
              <a:ahLst/>
              <a:cxnLst/>
              <a:rect l="l" t="t" r="r" b="b"/>
              <a:pathLst>
                <a:path w="2210" h="1017" extrusionOk="0">
                  <a:moveTo>
                    <a:pt x="0" y="1"/>
                  </a:moveTo>
                  <a:lnTo>
                    <a:pt x="0" y="1016"/>
                  </a:lnTo>
                  <a:lnTo>
                    <a:pt x="2209" y="1016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811;p44">
              <a:extLst>
                <a:ext uri="{FF2B5EF4-FFF2-40B4-BE49-F238E27FC236}">
                  <a16:creationId xmlns:a16="http://schemas.microsoft.com/office/drawing/2014/main" id="{963A4BE5-81D7-10E9-1DF7-FEAC527407A6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812;p44">
              <a:extLst>
                <a:ext uri="{FF2B5EF4-FFF2-40B4-BE49-F238E27FC236}">
                  <a16:creationId xmlns:a16="http://schemas.microsoft.com/office/drawing/2014/main" id="{9E40CF6E-D558-0C93-A2C6-E4909FED5871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13;p44">
              <a:extLst>
                <a:ext uri="{FF2B5EF4-FFF2-40B4-BE49-F238E27FC236}">
                  <a16:creationId xmlns:a16="http://schemas.microsoft.com/office/drawing/2014/main" id="{3294C8AF-95F1-173D-5B18-F5AADAA8A717}"/>
                </a:ext>
              </a:extLst>
            </p:cNvPr>
            <p:cNvSpPr/>
            <p:nvPr/>
          </p:nvSpPr>
          <p:spPr>
            <a:xfrm>
              <a:off x="414661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7" y="320"/>
                  </a:lnTo>
                  <a:lnTo>
                    <a:pt x="17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814;p44">
              <a:extLst>
                <a:ext uri="{FF2B5EF4-FFF2-40B4-BE49-F238E27FC236}">
                  <a16:creationId xmlns:a16="http://schemas.microsoft.com/office/drawing/2014/main" id="{9ED68383-7362-E9B5-A49C-3FEA0C9F534D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3815;p44">
              <a:extLst>
                <a:ext uri="{FF2B5EF4-FFF2-40B4-BE49-F238E27FC236}">
                  <a16:creationId xmlns:a16="http://schemas.microsoft.com/office/drawing/2014/main" id="{34024718-5E52-E675-2C07-4391540C8580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3816;p44">
              <a:extLst>
                <a:ext uri="{FF2B5EF4-FFF2-40B4-BE49-F238E27FC236}">
                  <a16:creationId xmlns:a16="http://schemas.microsoft.com/office/drawing/2014/main" id="{D41C5B44-110F-9961-4AE9-45A3647E7C6B}"/>
                </a:ext>
              </a:extLst>
            </p:cNvPr>
            <p:cNvSpPr/>
            <p:nvPr/>
          </p:nvSpPr>
          <p:spPr>
            <a:xfrm>
              <a:off x="414661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7" y="319"/>
                  </a:lnTo>
                  <a:lnTo>
                    <a:pt x="17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3817;p44">
              <a:extLst>
                <a:ext uri="{FF2B5EF4-FFF2-40B4-BE49-F238E27FC236}">
                  <a16:creationId xmlns:a16="http://schemas.microsoft.com/office/drawing/2014/main" id="{C6045D82-BCA2-5052-4710-35082553B9C2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3818;p44">
              <a:extLst>
                <a:ext uri="{FF2B5EF4-FFF2-40B4-BE49-F238E27FC236}">
                  <a16:creationId xmlns:a16="http://schemas.microsoft.com/office/drawing/2014/main" id="{7211933C-79A3-423B-1904-B4E70BB9E51C}"/>
                </a:ext>
              </a:extLst>
            </p:cNvPr>
            <p:cNvSpPr/>
            <p:nvPr/>
          </p:nvSpPr>
          <p:spPr>
            <a:xfrm>
              <a:off x="4168102" y="2369206"/>
              <a:ext cx="23141" cy="34609"/>
            </a:xfrm>
            <a:custGeom>
              <a:avLst/>
              <a:gdLst/>
              <a:ahLst/>
              <a:cxnLst/>
              <a:rect l="l" t="t" r="r" b="b"/>
              <a:pathLst>
                <a:path w="224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3819;p44">
              <a:extLst>
                <a:ext uri="{FF2B5EF4-FFF2-40B4-BE49-F238E27FC236}">
                  <a16:creationId xmlns:a16="http://schemas.microsoft.com/office/drawing/2014/main" id="{285C87F8-8A59-79CC-A0A1-7BBFEF1CEAB9}"/>
                </a:ext>
              </a:extLst>
            </p:cNvPr>
            <p:cNvSpPr/>
            <p:nvPr/>
          </p:nvSpPr>
          <p:spPr>
            <a:xfrm>
              <a:off x="4168102" y="2369206"/>
              <a:ext cx="23865" cy="34609"/>
            </a:xfrm>
            <a:custGeom>
              <a:avLst/>
              <a:gdLst/>
              <a:ahLst/>
              <a:cxnLst/>
              <a:rect l="l" t="t" r="r" b="b"/>
              <a:pathLst>
                <a:path w="231" h="335" extrusionOk="0">
                  <a:moveTo>
                    <a:pt x="216" y="16"/>
                  </a:moveTo>
                  <a:lnTo>
                    <a:pt x="216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3820;p44">
              <a:extLst>
                <a:ext uri="{FF2B5EF4-FFF2-40B4-BE49-F238E27FC236}">
                  <a16:creationId xmlns:a16="http://schemas.microsoft.com/office/drawing/2014/main" id="{B5BE930B-A22B-AE17-6E52-96A6D68497BA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3821;p44">
              <a:extLst>
                <a:ext uri="{FF2B5EF4-FFF2-40B4-BE49-F238E27FC236}">
                  <a16:creationId xmlns:a16="http://schemas.microsoft.com/office/drawing/2014/main" id="{09FBD4A8-A810-C7D4-576B-DEB6C392BF23}"/>
                </a:ext>
              </a:extLst>
            </p:cNvPr>
            <p:cNvSpPr/>
            <p:nvPr/>
          </p:nvSpPr>
          <p:spPr>
            <a:xfrm>
              <a:off x="4168102" y="2402264"/>
              <a:ext cx="23141" cy="34402"/>
            </a:xfrm>
            <a:custGeom>
              <a:avLst/>
              <a:gdLst/>
              <a:ahLst/>
              <a:cxnLst/>
              <a:rect l="l" t="t" r="r" b="b"/>
              <a:pathLst>
                <a:path w="224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3822;p44">
              <a:extLst>
                <a:ext uri="{FF2B5EF4-FFF2-40B4-BE49-F238E27FC236}">
                  <a16:creationId xmlns:a16="http://schemas.microsoft.com/office/drawing/2014/main" id="{D53142CC-5192-9B60-A97D-2EC588F06CB2}"/>
                </a:ext>
              </a:extLst>
            </p:cNvPr>
            <p:cNvSpPr/>
            <p:nvPr/>
          </p:nvSpPr>
          <p:spPr>
            <a:xfrm>
              <a:off x="4168102" y="2402264"/>
              <a:ext cx="23865" cy="34402"/>
            </a:xfrm>
            <a:custGeom>
              <a:avLst/>
              <a:gdLst/>
              <a:ahLst/>
              <a:cxnLst/>
              <a:rect l="l" t="t" r="r" b="b"/>
              <a:pathLst>
                <a:path w="231" h="333" extrusionOk="0">
                  <a:moveTo>
                    <a:pt x="216" y="15"/>
                  </a:moveTo>
                  <a:lnTo>
                    <a:pt x="216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3823;p44">
              <a:extLst>
                <a:ext uri="{FF2B5EF4-FFF2-40B4-BE49-F238E27FC236}">
                  <a16:creationId xmlns:a16="http://schemas.microsoft.com/office/drawing/2014/main" id="{2F5928BD-EB31-02AE-BEBD-40E9777028C2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8" y="0"/>
                  </a:moveTo>
                  <a:lnTo>
                    <a:pt x="1" y="16"/>
                  </a:lnTo>
                  <a:lnTo>
                    <a:pt x="216" y="335"/>
                  </a:lnTo>
                  <a:lnTo>
                    <a:pt x="223" y="3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3824;p44">
              <a:extLst>
                <a:ext uri="{FF2B5EF4-FFF2-40B4-BE49-F238E27FC236}">
                  <a16:creationId xmlns:a16="http://schemas.microsoft.com/office/drawing/2014/main" id="{DCE7F68A-B482-63C7-119C-54A2D8EFABF6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6" y="0"/>
                  </a:moveTo>
                  <a:lnTo>
                    <a:pt x="1" y="320"/>
                  </a:lnTo>
                  <a:lnTo>
                    <a:pt x="8" y="335"/>
                  </a:lnTo>
                  <a:lnTo>
                    <a:pt x="223" y="16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3825;p44">
              <a:extLst>
                <a:ext uri="{FF2B5EF4-FFF2-40B4-BE49-F238E27FC236}">
                  <a16:creationId xmlns:a16="http://schemas.microsoft.com/office/drawing/2014/main" id="{993BF4C2-FE4F-1946-52C2-A9C643E6CD35}"/>
                </a:ext>
              </a:extLst>
            </p:cNvPr>
            <p:cNvSpPr/>
            <p:nvPr/>
          </p:nvSpPr>
          <p:spPr>
            <a:xfrm>
              <a:off x="4246203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09" y="16"/>
                  </a:moveTo>
                  <a:lnTo>
                    <a:pt x="209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23" y="3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3826;p44">
              <a:extLst>
                <a:ext uri="{FF2B5EF4-FFF2-40B4-BE49-F238E27FC236}">
                  <a16:creationId xmlns:a16="http://schemas.microsoft.com/office/drawing/2014/main" id="{22CC03C9-4B90-3115-910C-A8CFFD835AFE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8" y="0"/>
                  </a:moveTo>
                  <a:lnTo>
                    <a:pt x="1" y="15"/>
                  </a:lnTo>
                  <a:lnTo>
                    <a:pt x="216" y="333"/>
                  </a:lnTo>
                  <a:lnTo>
                    <a:pt x="223" y="31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827;p44">
              <a:extLst>
                <a:ext uri="{FF2B5EF4-FFF2-40B4-BE49-F238E27FC236}">
                  <a16:creationId xmlns:a16="http://schemas.microsoft.com/office/drawing/2014/main" id="{4BC49238-2AD2-C91D-2CFD-73BE24B5C5D8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6" y="0"/>
                  </a:moveTo>
                  <a:lnTo>
                    <a:pt x="1" y="319"/>
                  </a:lnTo>
                  <a:lnTo>
                    <a:pt x="8" y="333"/>
                  </a:lnTo>
                  <a:lnTo>
                    <a:pt x="223" y="1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828;p44">
              <a:extLst>
                <a:ext uri="{FF2B5EF4-FFF2-40B4-BE49-F238E27FC236}">
                  <a16:creationId xmlns:a16="http://schemas.microsoft.com/office/drawing/2014/main" id="{B1A2B710-5E4F-3A1A-D9B7-395F3284A8AF}"/>
                </a:ext>
              </a:extLst>
            </p:cNvPr>
            <p:cNvSpPr/>
            <p:nvPr/>
          </p:nvSpPr>
          <p:spPr>
            <a:xfrm>
              <a:off x="4246203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09" y="15"/>
                  </a:moveTo>
                  <a:lnTo>
                    <a:pt x="209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23" y="33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829;p44">
              <a:extLst>
                <a:ext uri="{FF2B5EF4-FFF2-40B4-BE49-F238E27FC236}">
                  <a16:creationId xmlns:a16="http://schemas.microsoft.com/office/drawing/2014/main" id="{04A0B7F8-3AE6-E09B-04FF-4F3A6DD50985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15" y="0"/>
                  </a:moveTo>
                  <a:lnTo>
                    <a:pt x="1" y="16"/>
                  </a:lnTo>
                  <a:lnTo>
                    <a:pt x="214" y="335"/>
                  </a:lnTo>
                  <a:lnTo>
                    <a:pt x="223" y="3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830;p44">
              <a:extLst>
                <a:ext uri="{FF2B5EF4-FFF2-40B4-BE49-F238E27FC236}">
                  <a16:creationId xmlns:a16="http://schemas.microsoft.com/office/drawing/2014/main" id="{26B86EB9-2021-97ED-DA41-A21FF71A298F}"/>
                </a:ext>
              </a:extLst>
            </p:cNvPr>
            <p:cNvSpPr/>
            <p:nvPr/>
          </p:nvSpPr>
          <p:spPr>
            <a:xfrm>
              <a:off x="4267692" y="2369206"/>
              <a:ext cx="23038" cy="34609"/>
            </a:xfrm>
            <a:custGeom>
              <a:avLst/>
              <a:gdLst/>
              <a:ahLst/>
              <a:cxnLst/>
              <a:rect l="l" t="t" r="r" b="b"/>
              <a:pathLst>
                <a:path w="223" h="335" extrusionOk="0">
                  <a:moveTo>
                    <a:pt x="214" y="0"/>
                  </a:moveTo>
                  <a:lnTo>
                    <a:pt x="1" y="320"/>
                  </a:lnTo>
                  <a:lnTo>
                    <a:pt x="15" y="335"/>
                  </a:lnTo>
                  <a:lnTo>
                    <a:pt x="223" y="16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831;p44">
              <a:extLst>
                <a:ext uri="{FF2B5EF4-FFF2-40B4-BE49-F238E27FC236}">
                  <a16:creationId xmlns:a16="http://schemas.microsoft.com/office/drawing/2014/main" id="{05CA1B8F-0D81-BC08-4F58-9B2B384CCA3D}"/>
                </a:ext>
              </a:extLst>
            </p:cNvPr>
            <p:cNvSpPr/>
            <p:nvPr/>
          </p:nvSpPr>
          <p:spPr>
            <a:xfrm>
              <a:off x="4267692" y="2369206"/>
              <a:ext cx="23761" cy="34609"/>
            </a:xfrm>
            <a:custGeom>
              <a:avLst/>
              <a:gdLst/>
              <a:ahLst/>
              <a:cxnLst/>
              <a:rect l="l" t="t" r="r" b="b"/>
              <a:pathLst>
                <a:path w="230" h="335" extrusionOk="0">
                  <a:moveTo>
                    <a:pt x="214" y="16"/>
                  </a:moveTo>
                  <a:lnTo>
                    <a:pt x="214" y="320"/>
                  </a:lnTo>
                  <a:lnTo>
                    <a:pt x="15" y="320"/>
                  </a:lnTo>
                  <a:lnTo>
                    <a:pt x="15" y="16"/>
                  </a:lnTo>
                  <a:close/>
                  <a:moveTo>
                    <a:pt x="1" y="0"/>
                  </a:moveTo>
                  <a:lnTo>
                    <a:pt x="1" y="335"/>
                  </a:lnTo>
                  <a:lnTo>
                    <a:pt x="230" y="33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832;p44">
              <a:extLst>
                <a:ext uri="{FF2B5EF4-FFF2-40B4-BE49-F238E27FC236}">
                  <a16:creationId xmlns:a16="http://schemas.microsoft.com/office/drawing/2014/main" id="{886668FA-0677-4DFF-0FC0-4FBBE13E092D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15" y="0"/>
                  </a:moveTo>
                  <a:lnTo>
                    <a:pt x="1" y="15"/>
                  </a:lnTo>
                  <a:lnTo>
                    <a:pt x="214" y="333"/>
                  </a:lnTo>
                  <a:lnTo>
                    <a:pt x="223" y="31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833;p44">
              <a:extLst>
                <a:ext uri="{FF2B5EF4-FFF2-40B4-BE49-F238E27FC236}">
                  <a16:creationId xmlns:a16="http://schemas.microsoft.com/office/drawing/2014/main" id="{AA979950-FC15-FD87-DB55-D536B4414403}"/>
                </a:ext>
              </a:extLst>
            </p:cNvPr>
            <p:cNvSpPr/>
            <p:nvPr/>
          </p:nvSpPr>
          <p:spPr>
            <a:xfrm>
              <a:off x="4267692" y="2402264"/>
              <a:ext cx="23038" cy="34402"/>
            </a:xfrm>
            <a:custGeom>
              <a:avLst/>
              <a:gdLst/>
              <a:ahLst/>
              <a:cxnLst/>
              <a:rect l="l" t="t" r="r" b="b"/>
              <a:pathLst>
                <a:path w="223" h="333" extrusionOk="0">
                  <a:moveTo>
                    <a:pt x="214" y="0"/>
                  </a:moveTo>
                  <a:lnTo>
                    <a:pt x="1" y="319"/>
                  </a:lnTo>
                  <a:lnTo>
                    <a:pt x="15" y="333"/>
                  </a:lnTo>
                  <a:lnTo>
                    <a:pt x="223" y="1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834;p44">
              <a:extLst>
                <a:ext uri="{FF2B5EF4-FFF2-40B4-BE49-F238E27FC236}">
                  <a16:creationId xmlns:a16="http://schemas.microsoft.com/office/drawing/2014/main" id="{FDC8BA36-BFCE-3165-5DC9-623F79A7F6CB}"/>
                </a:ext>
              </a:extLst>
            </p:cNvPr>
            <p:cNvSpPr/>
            <p:nvPr/>
          </p:nvSpPr>
          <p:spPr>
            <a:xfrm>
              <a:off x="4267692" y="2402264"/>
              <a:ext cx="23761" cy="34402"/>
            </a:xfrm>
            <a:custGeom>
              <a:avLst/>
              <a:gdLst/>
              <a:ahLst/>
              <a:cxnLst/>
              <a:rect l="l" t="t" r="r" b="b"/>
              <a:pathLst>
                <a:path w="230" h="333" extrusionOk="0">
                  <a:moveTo>
                    <a:pt x="214" y="15"/>
                  </a:moveTo>
                  <a:lnTo>
                    <a:pt x="214" y="319"/>
                  </a:lnTo>
                  <a:lnTo>
                    <a:pt x="15" y="319"/>
                  </a:lnTo>
                  <a:lnTo>
                    <a:pt x="15" y="15"/>
                  </a:lnTo>
                  <a:close/>
                  <a:moveTo>
                    <a:pt x="1" y="0"/>
                  </a:moveTo>
                  <a:lnTo>
                    <a:pt x="1" y="333"/>
                  </a:lnTo>
                  <a:lnTo>
                    <a:pt x="230" y="333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835;p44">
              <a:extLst>
                <a:ext uri="{FF2B5EF4-FFF2-40B4-BE49-F238E27FC236}">
                  <a16:creationId xmlns:a16="http://schemas.microsoft.com/office/drawing/2014/main" id="{71EFB6D8-D866-1E77-28A5-55C5E2AC59C8}"/>
                </a:ext>
              </a:extLst>
            </p:cNvPr>
            <p:cNvSpPr/>
            <p:nvPr/>
          </p:nvSpPr>
          <p:spPr>
            <a:xfrm>
              <a:off x="440003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836;p44">
              <a:extLst>
                <a:ext uri="{FF2B5EF4-FFF2-40B4-BE49-F238E27FC236}">
                  <a16:creationId xmlns:a16="http://schemas.microsoft.com/office/drawing/2014/main" id="{C58FB371-0E31-18E1-3E8E-30CDDDA55412}"/>
                </a:ext>
              </a:extLst>
            </p:cNvPr>
            <p:cNvSpPr/>
            <p:nvPr/>
          </p:nvSpPr>
          <p:spPr>
            <a:xfrm>
              <a:off x="4481955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837;p44">
              <a:extLst>
                <a:ext uri="{FF2B5EF4-FFF2-40B4-BE49-F238E27FC236}">
                  <a16:creationId xmlns:a16="http://schemas.microsoft.com/office/drawing/2014/main" id="{EA535AB4-39D4-B1CD-127D-6CFF31992760}"/>
                </a:ext>
              </a:extLst>
            </p:cNvPr>
            <p:cNvSpPr/>
            <p:nvPr/>
          </p:nvSpPr>
          <p:spPr>
            <a:xfrm>
              <a:off x="4563880" y="2352469"/>
              <a:ext cx="7025" cy="85024"/>
            </a:xfrm>
            <a:custGeom>
              <a:avLst/>
              <a:gdLst/>
              <a:ahLst/>
              <a:cxnLst/>
              <a:rect l="l" t="t" r="r" b="b"/>
              <a:pathLst>
                <a:path w="68" h="823" extrusionOk="0">
                  <a:moveTo>
                    <a:pt x="0" y="0"/>
                  </a:moveTo>
                  <a:lnTo>
                    <a:pt x="0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838;p44">
              <a:extLst>
                <a:ext uri="{FF2B5EF4-FFF2-40B4-BE49-F238E27FC236}">
                  <a16:creationId xmlns:a16="http://schemas.microsoft.com/office/drawing/2014/main" id="{F21936A3-E04F-5A4B-8CD3-226062975C20}"/>
                </a:ext>
              </a:extLst>
            </p:cNvPr>
            <p:cNvSpPr/>
            <p:nvPr/>
          </p:nvSpPr>
          <p:spPr>
            <a:xfrm>
              <a:off x="4394659" y="2394516"/>
              <a:ext cx="184512" cy="4029"/>
            </a:xfrm>
            <a:custGeom>
              <a:avLst/>
              <a:gdLst/>
              <a:ahLst/>
              <a:cxnLst/>
              <a:rect l="l" t="t" r="r" b="b"/>
              <a:pathLst>
                <a:path w="1786" h="39" extrusionOk="0">
                  <a:moveTo>
                    <a:pt x="0" y="1"/>
                  </a:moveTo>
                  <a:lnTo>
                    <a:pt x="0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839;p44">
              <a:extLst>
                <a:ext uri="{FF2B5EF4-FFF2-40B4-BE49-F238E27FC236}">
                  <a16:creationId xmlns:a16="http://schemas.microsoft.com/office/drawing/2014/main" id="{27A7BF63-CDFD-B0BC-FB3D-4E1829FB0C00}"/>
                </a:ext>
              </a:extLst>
            </p:cNvPr>
            <p:cNvSpPr/>
            <p:nvPr/>
          </p:nvSpPr>
          <p:spPr>
            <a:xfrm>
              <a:off x="4394659" y="2423546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840;p44">
              <a:extLst>
                <a:ext uri="{FF2B5EF4-FFF2-40B4-BE49-F238E27FC236}">
                  <a16:creationId xmlns:a16="http://schemas.microsoft.com/office/drawing/2014/main" id="{FAF11DC8-62B4-A06B-EA4D-B85DCEA70D31}"/>
                </a:ext>
              </a:extLst>
            </p:cNvPr>
            <p:cNvSpPr/>
            <p:nvPr/>
          </p:nvSpPr>
          <p:spPr>
            <a:xfrm>
              <a:off x="4394659" y="2364557"/>
              <a:ext cx="184512" cy="4752"/>
            </a:xfrm>
            <a:custGeom>
              <a:avLst/>
              <a:gdLst/>
              <a:ahLst/>
              <a:cxnLst/>
              <a:rect l="l" t="t" r="r" b="b"/>
              <a:pathLst>
                <a:path w="1786" h="46" extrusionOk="0">
                  <a:moveTo>
                    <a:pt x="0" y="1"/>
                  </a:moveTo>
                  <a:lnTo>
                    <a:pt x="0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841;p44">
              <a:extLst>
                <a:ext uri="{FF2B5EF4-FFF2-40B4-BE49-F238E27FC236}">
                  <a16:creationId xmlns:a16="http://schemas.microsoft.com/office/drawing/2014/main" id="{5C975CA9-305F-E671-A67F-03F54627601E}"/>
                </a:ext>
              </a:extLst>
            </p:cNvPr>
            <p:cNvSpPr/>
            <p:nvPr/>
          </p:nvSpPr>
          <p:spPr>
            <a:xfrm>
              <a:off x="3853421" y="2353916"/>
              <a:ext cx="7025" cy="82028"/>
            </a:xfrm>
            <a:custGeom>
              <a:avLst/>
              <a:gdLst/>
              <a:ahLst/>
              <a:cxnLst/>
              <a:rect l="l" t="t" r="r" b="b"/>
              <a:pathLst>
                <a:path w="68" h="794" extrusionOk="0">
                  <a:moveTo>
                    <a:pt x="0" y="1"/>
                  </a:moveTo>
                  <a:lnTo>
                    <a:pt x="0" y="794"/>
                  </a:lnTo>
                  <a:lnTo>
                    <a:pt x="68" y="79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842;p44">
              <a:extLst>
                <a:ext uri="{FF2B5EF4-FFF2-40B4-BE49-F238E27FC236}">
                  <a16:creationId xmlns:a16="http://schemas.microsoft.com/office/drawing/2014/main" id="{F3366BAD-9E8A-02D8-457F-857D9149FFC6}"/>
                </a:ext>
              </a:extLst>
            </p:cNvPr>
            <p:cNvSpPr/>
            <p:nvPr/>
          </p:nvSpPr>
          <p:spPr>
            <a:xfrm>
              <a:off x="3935346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843;p44">
              <a:extLst>
                <a:ext uri="{FF2B5EF4-FFF2-40B4-BE49-F238E27FC236}">
                  <a16:creationId xmlns:a16="http://schemas.microsoft.com/office/drawing/2014/main" id="{EFD85AC4-3ABB-D5B3-729D-C3202AF55A8F}"/>
                </a:ext>
              </a:extLst>
            </p:cNvPr>
            <p:cNvSpPr/>
            <p:nvPr/>
          </p:nvSpPr>
          <p:spPr>
            <a:xfrm>
              <a:off x="4017270" y="2352469"/>
              <a:ext cx="7128" cy="85024"/>
            </a:xfrm>
            <a:custGeom>
              <a:avLst/>
              <a:gdLst/>
              <a:ahLst/>
              <a:cxnLst/>
              <a:rect l="l" t="t" r="r" b="b"/>
              <a:pathLst>
                <a:path w="69" h="823" extrusionOk="0">
                  <a:moveTo>
                    <a:pt x="1" y="0"/>
                  </a:moveTo>
                  <a:lnTo>
                    <a:pt x="1" y="822"/>
                  </a:lnTo>
                  <a:lnTo>
                    <a:pt x="68" y="8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844;p44">
              <a:extLst>
                <a:ext uri="{FF2B5EF4-FFF2-40B4-BE49-F238E27FC236}">
                  <a16:creationId xmlns:a16="http://schemas.microsoft.com/office/drawing/2014/main" id="{4E9CE9BE-7801-4B98-F9D8-B69BE341D6CA}"/>
                </a:ext>
              </a:extLst>
            </p:cNvPr>
            <p:cNvSpPr/>
            <p:nvPr/>
          </p:nvSpPr>
          <p:spPr>
            <a:xfrm>
              <a:off x="3848049" y="2394516"/>
              <a:ext cx="184615" cy="4029"/>
            </a:xfrm>
            <a:custGeom>
              <a:avLst/>
              <a:gdLst/>
              <a:ahLst/>
              <a:cxnLst/>
              <a:rect l="l" t="t" r="r" b="b"/>
              <a:pathLst>
                <a:path w="1787" h="39" extrusionOk="0">
                  <a:moveTo>
                    <a:pt x="1" y="1"/>
                  </a:moveTo>
                  <a:lnTo>
                    <a:pt x="1" y="38"/>
                  </a:lnTo>
                  <a:lnTo>
                    <a:pt x="1786" y="3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845;p44">
              <a:extLst>
                <a:ext uri="{FF2B5EF4-FFF2-40B4-BE49-F238E27FC236}">
                  <a16:creationId xmlns:a16="http://schemas.microsoft.com/office/drawing/2014/main" id="{5B3D3D9B-3B32-BD05-CF4E-F954C7813DD3}"/>
                </a:ext>
              </a:extLst>
            </p:cNvPr>
            <p:cNvSpPr/>
            <p:nvPr/>
          </p:nvSpPr>
          <p:spPr>
            <a:xfrm>
              <a:off x="3848049" y="2423546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846;p44">
              <a:extLst>
                <a:ext uri="{FF2B5EF4-FFF2-40B4-BE49-F238E27FC236}">
                  <a16:creationId xmlns:a16="http://schemas.microsoft.com/office/drawing/2014/main" id="{0CE46067-0665-DB7A-D39A-7880C93670A6}"/>
                </a:ext>
              </a:extLst>
            </p:cNvPr>
            <p:cNvSpPr/>
            <p:nvPr/>
          </p:nvSpPr>
          <p:spPr>
            <a:xfrm>
              <a:off x="3848049" y="2364557"/>
              <a:ext cx="184615" cy="4752"/>
            </a:xfrm>
            <a:custGeom>
              <a:avLst/>
              <a:gdLst/>
              <a:ahLst/>
              <a:cxnLst/>
              <a:rect l="l" t="t" r="r" b="b"/>
              <a:pathLst>
                <a:path w="1787" h="46" extrusionOk="0">
                  <a:moveTo>
                    <a:pt x="1" y="1"/>
                  </a:moveTo>
                  <a:lnTo>
                    <a:pt x="1" y="45"/>
                  </a:lnTo>
                  <a:lnTo>
                    <a:pt x="1786" y="45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847;p44">
              <a:extLst>
                <a:ext uri="{FF2B5EF4-FFF2-40B4-BE49-F238E27FC236}">
                  <a16:creationId xmlns:a16="http://schemas.microsoft.com/office/drawing/2014/main" id="{169E8E5C-BD04-4245-BC62-F883370F4D88}"/>
                </a:ext>
              </a:extLst>
            </p:cNvPr>
            <p:cNvSpPr/>
            <p:nvPr/>
          </p:nvSpPr>
          <p:spPr>
            <a:xfrm>
              <a:off x="2676830" y="1459725"/>
              <a:ext cx="807058" cy="217364"/>
            </a:xfrm>
            <a:custGeom>
              <a:avLst/>
              <a:gdLst/>
              <a:ahLst/>
              <a:cxnLst/>
              <a:rect l="l" t="t" r="r" b="b"/>
              <a:pathLst>
                <a:path w="7812" h="2104" extrusionOk="0">
                  <a:moveTo>
                    <a:pt x="4136" y="0"/>
                  </a:moveTo>
                  <a:cubicBezTo>
                    <a:pt x="3424" y="0"/>
                    <a:pt x="2846" y="571"/>
                    <a:pt x="2846" y="1282"/>
                  </a:cubicBezTo>
                  <a:lnTo>
                    <a:pt x="2846" y="1304"/>
                  </a:lnTo>
                  <a:cubicBezTo>
                    <a:pt x="2765" y="1273"/>
                    <a:pt x="2676" y="1252"/>
                    <a:pt x="2580" y="1252"/>
                  </a:cubicBezTo>
                  <a:cubicBezTo>
                    <a:pt x="2380" y="1252"/>
                    <a:pt x="2194" y="1327"/>
                    <a:pt x="2046" y="1444"/>
                  </a:cubicBezTo>
                  <a:cubicBezTo>
                    <a:pt x="1906" y="1259"/>
                    <a:pt x="1683" y="1140"/>
                    <a:pt x="1438" y="1140"/>
                  </a:cubicBezTo>
                  <a:cubicBezTo>
                    <a:pt x="1082" y="1140"/>
                    <a:pt x="794" y="1371"/>
                    <a:pt x="691" y="1690"/>
                  </a:cubicBezTo>
                  <a:cubicBezTo>
                    <a:pt x="675" y="1690"/>
                    <a:pt x="654" y="1682"/>
                    <a:pt x="638" y="1682"/>
                  </a:cubicBezTo>
                  <a:cubicBezTo>
                    <a:pt x="350" y="1682"/>
                    <a:pt x="104" y="1860"/>
                    <a:pt x="1" y="2104"/>
                  </a:cubicBezTo>
                  <a:lnTo>
                    <a:pt x="7796" y="2104"/>
                  </a:lnTo>
                  <a:cubicBezTo>
                    <a:pt x="7812" y="2052"/>
                    <a:pt x="7812" y="1994"/>
                    <a:pt x="7812" y="1933"/>
                  </a:cubicBezTo>
                  <a:cubicBezTo>
                    <a:pt x="7812" y="1467"/>
                    <a:pt x="7433" y="1081"/>
                    <a:pt x="6967" y="1081"/>
                  </a:cubicBezTo>
                  <a:cubicBezTo>
                    <a:pt x="6714" y="1081"/>
                    <a:pt x="6499" y="1193"/>
                    <a:pt x="6344" y="1355"/>
                  </a:cubicBezTo>
                  <a:cubicBezTo>
                    <a:pt x="6181" y="1185"/>
                    <a:pt x="5958" y="1074"/>
                    <a:pt x="5706" y="1074"/>
                  </a:cubicBezTo>
                  <a:cubicBezTo>
                    <a:pt x="5603" y="1074"/>
                    <a:pt x="5500" y="1096"/>
                    <a:pt x="5411" y="1126"/>
                  </a:cubicBezTo>
                  <a:cubicBezTo>
                    <a:pt x="5329" y="489"/>
                    <a:pt x="4795" y="0"/>
                    <a:pt x="4136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848;p44">
              <a:extLst>
                <a:ext uri="{FF2B5EF4-FFF2-40B4-BE49-F238E27FC236}">
                  <a16:creationId xmlns:a16="http://schemas.microsoft.com/office/drawing/2014/main" id="{200CA40C-D6E0-C242-89E7-3005F0F02E49}"/>
                </a:ext>
              </a:extLst>
            </p:cNvPr>
            <p:cNvSpPr/>
            <p:nvPr/>
          </p:nvSpPr>
          <p:spPr>
            <a:xfrm>
              <a:off x="3214246" y="1906174"/>
              <a:ext cx="286479" cy="73660"/>
            </a:xfrm>
            <a:custGeom>
              <a:avLst/>
              <a:gdLst/>
              <a:ahLst/>
              <a:cxnLst/>
              <a:rect l="l" t="t" r="r" b="b"/>
              <a:pathLst>
                <a:path w="2773" h="713" extrusionOk="0">
                  <a:moveTo>
                    <a:pt x="1364" y="1"/>
                  </a:moveTo>
                  <a:cubicBezTo>
                    <a:pt x="1060" y="1"/>
                    <a:pt x="817" y="237"/>
                    <a:pt x="786" y="534"/>
                  </a:cubicBezTo>
                  <a:cubicBezTo>
                    <a:pt x="728" y="534"/>
                    <a:pt x="683" y="549"/>
                    <a:pt x="639" y="570"/>
                  </a:cubicBezTo>
                  <a:cubicBezTo>
                    <a:pt x="586" y="460"/>
                    <a:pt x="468" y="378"/>
                    <a:pt x="335" y="378"/>
                  </a:cubicBezTo>
                  <a:cubicBezTo>
                    <a:pt x="150" y="378"/>
                    <a:pt x="0" y="525"/>
                    <a:pt x="0" y="712"/>
                  </a:cubicBezTo>
                  <a:lnTo>
                    <a:pt x="2773" y="712"/>
                  </a:lnTo>
                  <a:cubicBezTo>
                    <a:pt x="2736" y="675"/>
                    <a:pt x="2691" y="652"/>
                    <a:pt x="2647" y="652"/>
                  </a:cubicBezTo>
                  <a:cubicBezTo>
                    <a:pt x="2609" y="652"/>
                    <a:pt x="2579" y="668"/>
                    <a:pt x="2558" y="682"/>
                  </a:cubicBezTo>
                  <a:cubicBezTo>
                    <a:pt x="2542" y="607"/>
                    <a:pt x="2476" y="549"/>
                    <a:pt x="2394" y="549"/>
                  </a:cubicBezTo>
                  <a:cubicBezTo>
                    <a:pt x="2328" y="549"/>
                    <a:pt x="2268" y="593"/>
                    <a:pt x="2247" y="652"/>
                  </a:cubicBezTo>
                  <a:lnTo>
                    <a:pt x="2231" y="652"/>
                  </a:lnTo>
                  <a:cubicBezTo>
                    <a:pt x="2195" y="652"/>
                    <a:pt x="2158" y="668"/>
                    <a:pt x="2127" y="689"/>
                  </a:cubicBezTo>
                  <a:cubicBezTo>
                    <a:pt x="2090" y="623"/>
                    <a:pt x="2031" y="563"/>
                    <a:pt x="1950" y="541"/>
                  </a:cubicBezTo>
                  <a:cubicBezTo>
                    <a:pt x="1928" y="237"/>
                    <a:pt x="1676" y="1"/>
                    <a:pt x="1364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849;p44">
              <a:extLst>
                <a:ext uri="{FF2B5EF4-FFF2-40B4-BE49-F238E27FC236}">
                  <a16:creationId xmlns:a16="http://schemas.microsoft.com/office/drawing/2014/main" id="{777D80FE-9D76-C1F8-7C24-37CDBD339D22}"/>
                </a:ext>
              </a:extLst>
            </p:cNvPr>
            <p:cNvSpPr/>
            <p:nvPr/>
          </p:nvSpPr>
          <p:spPr>
            <a:xfrm>
              <a:off x="5644827" y="1538079"/>
              <a:ext cx="444750" cy="132547"/>
            </a:xfrm>
            <a:custGeom>
              <a:avLst/>
              <a:gdLst/>
              <a:ahLst/>
              <a:cxnLst/>
              <a:rect l="l" t="t" r="r" b="b"/>
              <a:pathLst>
                <a:path w="4305" h="1283" extrusionOk="0">
                  <a:moveTo>
                    <a:pt x="2179" y="0"/>
                  </a:moveTo>
                  <a:cubicBezTo>
                    <a:pt x="1690" y="0"/>
                    <a:pt x="1297" y="400"/>
                    <a:pt x="1297" y="882"/>
                  </a:cubicBezTo>
                  <a:lnTo>
                    <a:pt x="1297" y="912"/>
                  </a:lnTo>
                  <a:cubicBezTo>
                    <a:pt x="1223" y="889"/>
                    <a:pt x="1148" y="882"/>
                    <a:pt x="1068" y="882"/>
                  </a:cubicBezTo>
                  <a:cubicBezTo>
                    <a:pt x="904" y="896"/>
                    <a:pt x="764" y="971"/>
                    <a:pt x="659" y="1074"/>
                  </a:cubicBezTo>
                  <a:cubicBezTo>
                    <a:pt x="593" y="1053"/>
                    <a:pt x="518" y="1046"/>
                    <a:pt x="445" y="1046"/>
                  </a:cubicBezTo>
                  <a:cubicBezTo>
                    <a:pt x="259" y="1060"/>
                    <a:pt x="104" y="1149"/>
                    <a:pt x="1" y="1282"/>
                  </a:cubicBezTo>
                  <a:lnTo>
                    <a:pt x="4297" y="1282"/>
                  </a:lnTo>
                  <a:cubicBezTo>
                    <a:pt x="4297" y="1268"/>
                    <a:pt x="4304" y="1261"/>
                    <a:pt x="4304" y="1245"/>
                  </a:cubicBezTo>
                  <a:cubicBezTo>
                    <a:pt x="4277" y="910"/>
                    <a:pt x="4002" y="659"/>
                    <a:pt x="3677" y="659"/>
                  </a:cubicBezTo>
                  <a:cubicBezTo>
                    <a:pt x="3664" y="659"/>
                    <a:pt x="3651" y="659"/>
                    <a:pt x="3638" y="660"/>
                  </a:cubicBezTo>
                  <a:cubicBezTo>
                    <a:pt x="3453" y="674"/>
                    <a:pt x="3298" y="772"/>
                    <a:pt x="3193" y="905"/>
                  </a:cubicBezTo>
                  <a:cubicBezTo>
                    <a:pt x="3149" y="889"/>
                    <a:pt x="3104" y="889"/>
                    <a:pt x="3060" y="889"/>
                  </a:cubicBezTo>
                  <a:lnTo>
                    <a:pt x="3060" y="882"/>
                  </a:lnTo>
                  <a:cubicBezTo>
                    <a:pt x="3060" y="400"/>
                    <a:pt x="2660" y="0"/>
                    <a:pt x="2179" y="0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850;p44">
              <a:extLst>
                <a:ext uri="{FF2B5EF4-FFF2-40B4-BE49-F238E27FC236}">
                  <a16:creationId xmlns:a16="http://schemas.microsoft.com/office/drawing/2014/main" id="{6487FEFD-3F72-E1D0-19F1-A339113CDADF}"/>
                </a:ext>
              </a:extLst>
            </p:cNvPr>
            <p:cNvSpPr/>
            <p:nvPr/>
          </p:nvSpPr>
          <p:spPr>
            <a:xfrm>
              <a:off x="5930919" y="1720234"/>
              <a:ext cx="483904" cy="131100"/>
            </a:xfrm>
            <a:custGeom>
              <a:avLst/>
              <a:gdLst/>
              <a:ahLst/>
              <a:cxnLst/>
              <a:rect l="l" t="t" r="r" b="b"/>
              <a:pathLst>
                <a:path w="4684" h="1269" extrusionOk="0">
                  <a:moveTo>
                    <a:pt x="2475" y="1"/>
                  </a:moveTo>
                  <a:cubicBezTo>
                    <a:pt x="2053" y="1"/>
                    <a:pt x="1705" y="349"/>
                    <a:pt x="1705" y="773"/>
                  </a:cubicBezTo>
                  <a:lnTo>
                    <a:pt x="1705" y="787"/>
                  </a:lnTo>
                  <a:cubicBezTo>
                    <a:pt x="1653" y="764"/>
                    <a:pt x="1602" y="757"/>
                    <a:pt x="1541" y="757"/>
                  </a:cubicBezTo>
                  <a:cubicBezTo>
                    <a:pt x="1424" y="757"/>
                    <a:pt x="1312" y="801"/>
                    <a:pt x="1223" y="869"/>
                  </a:cubicBezTo>
                  <a:cubicBezTo>
                    <a:pt x="1141" y="757"/>
                    <a:pt x="1008" y="684"/>
                    <a:pt x="860" y="684"/>
                  </a:cubicBezTo>
                  <a:cubicBezTo>
                    <a:pt x="645" y="684"/>
                    <a:pt x="474" y="824"/>
                    <a:pt x="408" y="1016"/>
                  </a:cubicBezTo>
                  <a:lnTo>
                    <a:pt x="378" y="1016"/>
                  </a:lnTo>
                  <a:cubicBezTo>
                    <a:pt x="207" y="1016"/>
                    <a:pt x="60" y="1119"/>
                    <a:pt x="1" y="1269"/>
                  </a:cubicBezTo>
                  <a:lnTo>
                    <a:pt x="4676" y="1269"/>
                  </a:lnTo>
                  <a:cubicBezTo>
                    <a:pt x="4683" y="1231"/>
                    <a:pt x="4683" y="1201"/>
                    <a:pt x="4683" y="1164"/>
                  </a:cubicBezTo>
                  <a:cubicBezTo>
                    <a:pt x="4683" y="883"/>
                    <a:pt x="4454" y="653"/>
                    <a:pt x="4171" y="653"/>
                  </a:cubicBezTo>
                  <a:cubicBezTo>
                    <a:pt x="4024" y="653"/>
                    <a:pt x="3897" y="719"/>
                    <a:pt x="3801" y="817"/>
                  </a:cubicBezTo>
                  <a:cubicBezTo>
                    <a:pt x="3705" y="712"/>
                    <a:pt x="3572" y="646"/>
                    <a:pt x="3415" y="646"/>
                  </a:cubicBezTo>
                  <a:cubicBezTo>
                    <a:pt x="3357" y="646"/>
                    <a:pt x="3298" y="661"/>
                    <a:pt x="3238" y="675"/>
                  </a:cubicBezTo>
                  <a:cubicBezTo>
                    <a:pt x="3193" y="298"/>
                    <a:pt x="2875" y="1"/>
                    <a:pt x="247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77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3165;p41">
            <a:extLst>
              <a:ext uri="{FF2B5EF4-FFF2-40B4-BE49-F238E27FC236}">
                <a16:creationId xmlns:a16="http://schemas.microsoft.com/office/drawing/2014/main" id="{CA64D972-AE22-413E-64BE-D97496C0D998}"/>
              </a:ext>
            </a:extLst>
          </p:cNvPr>
          <p:cNvGrpSpPr/>
          <p:nvPr/>
        </p:nvGrpSpPr>
        <p:grpSpPr>
          <a:xfrm>
            <a:off x="-72264" y="4426592"/>
            <a:ext cx="4142458" cy="2431408"/>
            <a:chOff x="5797830" y="2813041"/>
            <a:chExt cx="2725254" cy="1599583"/>
          </a:xfrm>
        </p:grpSpPr>
        <p:sp>
          <p:nvSpPr>
            <p:cNvPr id="607" name="Google Shape;3166;p41">
              <a:extLst>
                <a:ext uri="{FF2B5EF4-FFF2-40B4-BE49-F238E27FC236}">
                  <a16:creationId xmlns:a16="http://schemas.microsoft.com/office/drawing/2014/main" id="{4775C8AC-B96F-F979-13D0-3220BBE87789}"/>
                </a:ext>
              </a:extLst>
            </p:cNvPr>
            <p:cNvSpPr/>
            <p:nvPr/>
          </p:nvSpPr>
          <p:spPr>
            <a:xfrm>
              <a:off x="7542181" y="3159025"/>
              <a:ext cx="342400" cy="342206"/>
            </a:xfrm>
            <a:custGeom>
              <a:avLst/>
              <a:gdLst/>
              <a:ahLst/>
              <a:cxnLst/>
              <a:rect l="l" t="t" r="r" b="b"/>
              <a:pathLst>
                <a:path w="3536" h="3534" extrusionOk="0">
                  <a:moveTo>
                    <a:pt x="1771" y="0"/>
                  </a:moveTo>
                  <a:cubicBezTo>
                    <a:pt x="793" y="0"/>
                    <a:pt x="0" y="792"/>
                    <a:pt x="0" y="1770"/>
                  </a:cubicBezTo>
                  <a:cubicBezTo>
                    <a:pt x="0" y="2741"/>
                    <a:pt x="793" y="3534"/>
                    <a:pt x="1771" y="3534"/>
                  </a:cubicBezTo>
                  <a:cubicBezTo>
                    <a:pt x="2742" y="3534"/>
                    <a:pt x="3535" y="2741"/>
                    <a:pt x="3535" y="1770"/>
                  </a:cubicBezTo>
                  <a:cubicBezTo>
                    <a:pt x="3535" y="792"/>
                    <a:pt x="2742" y="0"/>
                    <a:pt x="177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67;p41">
              <a:extLst>
                <a:ext uri="{FF2B5EF4-FFF2-40B4-BE49-F238E27FC236}">
                  <a16:creationId xmlns:a16="http://schemas.microsoft.com/office/drawing/2014/main" id="{A88F006A-6819-1FED-BF44-1D949441BC75}"/>
                </a:ext>
              </a:extLst>
            </p:cNvPr>
            <p:cNvSpPr/>
            <p:nvPr/>
          </p:nvSpPr>
          <p:spPr>
            <a:xfrm>
              <a:off x="5797830" y="4103921"/>
              <a:ext cx="2575938" cy="154351"/>
            </a:xfrm>
            <a:custGeom>
              <a:avLst/>
              <a:gdLst/>
              <a:ahLst/>
              <a:cxnLst/>
              <a:rect l="l" t="t" r="r" b="b"/>
              <a:pathLst>
                <a:path w="26602" h="1594" extrusionOk="0">
                  <a:moveTo>
                    <a:pt x="1" y="0"/>
                  </a:moveTo>
                  <a:lnTo>
                    <a:pt x="1" y="1594"/>
                  </a:lnTo>
                  <a:lnTo>
                    <a:pt x="25425" y="1594"/>
                  </a:lnTo>
                  <a:cubicBezTo>
                    <a:pt x="26506" y="1594"/>
                    <a:pt x="26602" y="0"/>
                    <a:pt x="2542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68;p41">
              <a:extLst>
                <a:ext uri="{FF2B5EF4-FFF2-40B4-BE49-F238E27FC236}">
                  <a16:creationId xmlns:a16="http://schemas.microsoft.com/office/drawing/2014/main" id="{5B758B04-E323-AF0C-BC52-F155CD3DAD28}"/>
                </a:ext>
              </a:extLst>
            </p:cNvPr>
            <p:cNvSpPr/>
            <p:nvPr/>
          </p:nvSpPr>
          <p:spPr>
            <a:xfrm>
              <a:off x="5797830" y="4258176"/>
              <a:ext cx="2725254" cy="154448"/>
            </a:xfrm>
            <a:custGeom>
              <a:avLst/>
              <a:gdLst/>
              <a:ahLst/>
              <a:cxnLst/>
              <a:rect l="l" t="t" r="r" b="b"/>
              <a:pathLst>
                <a:path w="28144" h="1595" extrusionOk="0">
                  <a:moveTo>
                    <a:pt x="1" y="1"/>
                  </a:moveTo>
                  <a:lnTo>
                    <a:pt x="1" y="1594"/>
                  </a:lnTo>
                  <a:lnTo>
                    <a:pt x="26965" y="1594"/>
                  </a:lnTo>
                  <a:cubicBezTo>
                    <a:pt x="28144" y="1594"/>
                    <a:pt x="28106" y="1"/>
                    <a:pt x="2696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9;p41">
              <a:extLst>
                <a:ext uri="{FF2B5EF4-FFF2-40B4-BE49-F238E27FC236}">
                  <a16:creationId xmlns:a16="http://schemas.microsoft.com/office/drawing/2014/main" id="{101D791C-6BB7-F4F8-2092-A576369C8536}"/>
                </a:ext>
              </a:extLst>
            </p:cNvPr>
            <p:cNvSpPr/>
            <p:nvPr/>
          </p:nvSpPr>
          <p:spPr>
            <a:xfrm>
              <a:off x="6373406" y="3329645"/>
              <a:ext cx="528705" cy="773692"/>
            </a:xfrm>
            <a:custGeom>
              <a:avLst/>
              <a:gdLst/>
              <a:ahLst/>
              <a:cxnLst/>
              <a:rect l="l" t="t" r="r" b="b"/>
              <a:pathLst>
                <a:path w="5460" h="7990" extrusionOk="0">
                  <a:moveTo>
                    <a:pt x="1089" y="1"/>
                  </a:moveTo>
                  <a:cubicBezTo>
                    <a:pt x="1089" y="1"/>
                    <a:pt x="747" y="7100"/>
                    <a:pt x="0" y="7989"/>
                  </a:cubicBezTo>
                  <a:lnTo>
                    <a:pt x="5460" y="7989"/>
                  </a:lnTo>
                  <a:cubicBezTo>
                    <a:pt x="5460" y="7989"/>
                    <a:pt x="4341" y="5574"/>
                    <a:pt x="4156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0;p41">
              <a:extLst>
                <a:ext uri="{FF2B5EF4-FFF2-40B4-BE49-F238E27FC236}">
                  <a16:creationId xmlns:a16="http://schemas.microsoft.com/office/drawing/2014/main" id="{2240BDF2-EFD2-0A08-BF81-3A4D2E98A804}"/>
                </a:ext>
              </a:extLst>
            </p:cNvPr>
            <p:cNvSpPr/>
            <p:nvPr/>
          </p:nvSpPr>
          <p:spPr>
            <a:xfrm>
              <a:off x="6638050" y="3329645"/>
              <a:ext cx="264062" cy="773692"/>
            </a:xfrm>
            <a:custGeom>
              <a:avLst/>
              <a:gdLst/>
              <a:ahLst/>
              <a:cxnLst/>
              <a:rect l="l" t="t" r="r" b="b"/>
              <a:pathLst>
                <a:path w="2727" h="7990" extrusionOk="0">
                  <a:moveTo>
                    <a:pt x="1" y="1"/>
                  </a:moveTo>
                  <a:lnTo>
                    <a:pt x="1" y="7989"/>
                  </a:lnTo>
                  <a:lnTo>
                    <a:pt x="2727" y="7989"/>
                  </a:lnTo>
                  <a:cubicBezTo>
                    <a:pt x="2727" y="7989"/>
                    <a:pt x="1608" y="5574"/>
                    <a:pt x="14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71;p41">
              <a:extLst>
                <a:ext uri="{FF2B5EF4-FFF2-40B4-BE49-F238E27FC236}">
                  <a16:creationId xmlns:a16="http://schemas.microsoft.com/office/drawing/2014/main" id="{34FD541F-6BF6-AAB8-C2F8-9B8D43605791}"/>
                </a:ext>
              </a:extLst>
            </p:cNvPr>
            <p:cNvSpPr/>
            <p:nvPr/>
          </p:nvSpPr>
          <p:spPr>
            <a:xfrm>
              <a:off x="6462202" y="3543549"/>
              <a:ext cx="330296" cy="38830"/>
            </a:xfrm>
            <a:custGeom>
              <a:avLst/>
              <a:gdLst/>
              <a:ahLst/>
              <a:cxnLst/>
              <a:rect l="l" t="t" r="r" b="b"/>
              <a:pathLst>
                <a:path w="3411" h="401" extrusionOk="0">
                  <a:moveTo>
                    <a:pt x="31" y="0"/>
                  </a:moveTo>
                  <a:lnTo>
                    <a:pt x="1" y="401"/>
                  </a:lnTo>
                  <a:lnTo>
                    <a:pt x="3410" y="401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72;p41">
              <a:extLst>
                <a:ext uri="{FF2B5EF4-FFF2-40B4-BE49-F238E27FC236}">
                  <a16:creationId xmlns:a16="http://schemas.microsoft.com/office/drawing/2014/main" id="{0FBB55D5-6DC0-ECDD-41F6-279510A98BBD}"/>
                </a:ext>
              </a:extLst>
            </p:cNvPr>
            <p:cNvSpPr/>
            <p:nvPr/>
          </p:nvSpPr>
          <p:spPr>
            <a:xfrm>
              <a:off x="6447967" y="3696255"/>
              <a:ext cx="363800" cy="39701"/>
            </a:xfrm>
            <a:custGeom>
              <a:avLst/>
              <a:gdLst/>
              <a:ahLst/>
              <a:cxnLst/>
              <a:rect l="l" t="t" r="r" b="b"/>
              <a:pathLst>
                <a:path w="3757" h="410" extrusionOk="0">
                  <a:moveTo>
                    <a:pt x="38" y="1"/>
                  </a:moveTo>
                  <a:lnTo>
                    <a:pt x="0" y="410"/>
                  </a:lnTo>
                  <a:lnTo>
                    <a:pt x="3756" y="41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173;p41">
              <a:extLst>
                <a:ext uri="{FF2B5EF4-FFF2-40B4-BE49-F238E27FC236}">
                  <a16:creationId xmlns:a16="http://schemas.microsoft.com/office/drawing/2014/main" id="{B959093F-B53E-957D-E828-36A8A41F3F5B}"/>
                </a:ext>
              </a:extLst>
            </p:cNvPr>
            <p:cNvSpPr/>
            <p:nvPr/>
          </p:nvSpPr>
          <p:spPr>
            <a:xfrm>
              <a:off x="6479438" y="3329645"/>
              <a:ext cx="298728" cy="43865"/>
            </a:xfrm>
            <a:custGeom>
              <a:avLst/>
              <a:gdLst/>
              <a:ahLst/>
              <a:cxnLst/>
              <a:rect l="l" t="t" r="r" b="b"/>
              <a:pathLst>
                <a:path w="3085" h="453" extrusionOk="0">
                  <a:moveTo>
                    <a:pt x="24" y="1"/>
                  </a:moveTo>
                  <a:lnTo>
                    <a:pt x="1" y="445"/>
                  </a:lnTo>
                  <a:lnTo>
                    <a:pt x="3084" y="452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174;p41">
              <a:extLst>
                <a:ext uri="{FF2B5EF4-FFF2-40B4-BE49-F238E27FC236}">
                  <a16:creationId xmlns:a16="http://schemas.microsoft.com/office/drawing/2014/main" id="{A1816E81-F4CD-5CB1-2946-DC004FDF0E7B}"/>
                </a:ext>
              </a:extLst>
            </p:cNvPr>
            <p:cNvSpPr/>
            <p:nvPr/>
          </p:nvSpPr>
          <p:spPr>
            <a:xfrm>
              <a:off x="6878487" y="3461047"/>
              <a:ext cx="248375" cy="647228"/>
            </a:xfrm>
            <a:custGeom>
              <a:avLst/>
              <a:gdLst/>
              <a:ahLst/>
              <a:cxnLst/>
              <a:rect l="l" t="t" r="r" b="b"/>
              <a:pathLst>
                <a:path w="2565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65" y="6684"/>
                  </a:lnTo>
                  <a:lnTo>
                    <a:pt x="2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175;p41">
              <a:extLst>
                <a:ext uri="{FF2B5EF4-FFF2-40B4-BE49-F238E27FC236}">
                  <a16:creationId xmlns:a16="http://schemas.microsoft.com/office/drawing/2014/main" id="{17DDBA4C-9C5B-29A3-86D2-9BF83C40308B}"/>
                </a:ext>
              </a:extLst>
            </p:cNvPr>
            <p:cNvSpPr/>
            <p:nvPr/>
          </p:nvSpPr>
          <p:spPr>
            <a:xfrm>
              <a:off x="6922159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176;p41">
              <a:extLst>
                <a:ext uri="{FF2B5EF4-FFF2-40B4-BE49-F238E27FC236}">
                  <a16:creationId xmlns:a16="http://schemas.microsoft.com/office/drawing/2014/main" id="{18EDC78A-B95F-D370-738E-BA4F0568F5A6}"/>
                </a:ext>
              </a:extLst>
            </p:cNvPr>
            <p:cNvSpPr/>
            <p:nvPr/>
          </p:nvSpPr>
          <p:spPr>
            <a:xfrm>
              <a:off x="6967477" y="3514112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177;p41">
              <a:extLst>
                <a:ext uri="{FF2B5EF4-FFF2-40B4-BE49-F238E27FC236}">
                  <a16:creationId xmlns:a16="http://schemas.microsoft.com/office/drawing/2014/main" id="{5E9363FC-DED4-DFB3-DB5B-C09720F3EAF8}"/>
                </a:ext>
              </a:extLst>
            </p:cNvPr>
            <p:cNvSpPr/>
            <p:nvPr/>
          </p:nvSpPr>
          <p:spPr>
            <a:xfrm>
              <a:off x="7012601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178;p41">
              <a:extLst>
                <a:ext uri="{FF2B5EF4-FFF2-40B4-BE49-F238E27FC236}">
                  <a16:creationId xmlns:a16="http://schemas.microsoft.com/office/drawing/2014/main" id="{22751513-0E9A-0846-BD57-5222BA40B79A}"/>
                </a:ext>
              </a:extLst>
            </p:cNvPr>
            <p:cNvSpPr/>
            <p:nvPr/>
          </p:nvSpPr>
          <p:spPr>
            <a:xfrm>
              <a:off x="7058596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179;p41">
              <a:extLst>
                <a:ext uri="{FF2B5EF4-FFF2-40B4-BE49-F238E27FC236}">
                  <a16:creationId xmlns:a16="http://schemas.microsoft.com/office/drawing/2014/main" id="{2B9E6B8F-A9AD-94E0-2031-17CFBF59CBA3}"/>
                </a:ext>
              </a:extLst>
            </p:cNvPr>
            <p:cNvSpPr/>
            <p:nvPr/>
          </p:nvSpPr>
          <p:spPr>
            <a:xfrm>
              <a:off x="6911507" y="3542871"/>
              <a:ext cx="182336" cy="5035"/>
            </a:xfrm>
            <a:custGeom>
              <a:avLst/>
              <a:gdLst/>
              <a:ahLst/>
              <a:cxnLst/>
              <a:rect l="l" t="t" r="r" b="b"/>
              <a:pathLst>
                <a:path w="1883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180;p41">
              <a:extLst>
                <a:ext uri="{FF2B5EF4-FFF2-40B4-BE49-F238E27FC236}">
                  <a16:creationId xmlns:a16="http://schemas.microsoft.com/office/drawing/2014/main" id="{7ECAB2DF-023D-6F7C-77DF-258E5ADDC70E}"/>
                </a:ext>
              </a:extLst>
            </p:cNvPr>
            <p:cNvSpPr/>
            <p:nvPr/>
          </p:nvSpPr>
          <p:spPr>
            <a:xfrm>
              <a:off x="6922159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181;p41">
              <a:extLst>
                <a:ext uri="{FF2B5EF4-FFF2-40B4-BE49-F238E27FC236}">
                  <a16:creationId xmlns:a16="http://schemas.microsoft.com/office/drawing/2014/main" id="{423CE1DB-6103-C98F-8C61-6F3C7C22AE33}"/>
                </a:ext>
              </a:extLst>
            </p:cNvPr>
            <p:cNvSpPr/>
            <p:nvPr/>
          </p:nvSpPr>
          <p:spPr>
            <a:xfrm>
              <a:off x="6967477" y="3603779"/>
              <a:ext cx="25080" cy="30309"/>
            </a:xfrm>
            <a:custGeom>
              <a:avLst/>
              <a:gdLst/>
              <a:ahLst/>
              <a:cxnLst/>
              <a:rect l="l" t="t" r="r" b="b"/>
              <a:pathLst>
                <a:path w="259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182;p41">
              <a:extLst>
                <a:ext uri="{FF2B5EF4-FFF2-40B4-BE49-F238E27FC236}">
                  <a16:creationId xmlns:a16="http://schemas.microsoft.com/office/drawing/2014/main" id="{1FD0DFF7-7112-E721-1112-D057E2552C5F}"/>
                </a:ext>
              </a:extLst>
            </p:cNvPr>
            <p:cNvSpPr/>
            <p:nvPr/>
          </p:nvSpPr>
          <p:spPr>
            <a:xfrm>
              <a:off x="7012601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183;p41">
              <a:extLst>
                <a:ext uri="{FF2B5EF4-FFF2-40B4-BE49-F238E27FC236}">
                  <a16:creationId xmlns:a16="http://schemas.microsoft.com/office/drawing/2014/main" id="{BDBB286B-D9E5-0AC8-2514-AAE363039C87}"/>
                </a:ext>
              </a:extLst>
            </p:cNvPr>
            <p:cNvSpPr/>
            <p:nvPr/>
          </p:nvSpPr>
          <p:spPr>
            <a:xfrm>
              <a:off x="7058596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184;p41">
              <a:extLst>
                <a:ext uri="{FF2B5EF4-FFF2-40B4-BE49-F238E27FC236}">
                  <a16:creationId xmlns:a16="http://schemas.microsoft.com/office/drawing/2014/main" id="{B5277F8C-62C4-F98F-5EFD-928B4A174816}"/>
                </a:ext>
              </a:extLst>
            </p:cNvPr>
            <p:cNvSpPr/>
            <p:nvPr/>
          </p:nvSpPr>
          <p:spPr>
            <a:xfrm>
              <a:off x="6911507" y="3632539"/>
              <a:ext cx="182336" cy="5132"/>
            </a:xfrm>
            <a:custGeom>
              <a:avLst/>
              <a:gdLst/>
              <a:ahLst/>
              <a:cxnLst/>
              <a:rect l="l" t="t" r="r" b="b"/>
              <a:pathLst>
                <a:path w="1883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2" y="52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185;p41">
              <a:extLst>
                <a:ext uri="{FF2B5EF4-FFF2-40B4-BE49-F238E27FC236}">
                  <a16:creationId xmlns:a16="http://schemas.microsoft.com/office/drawing/2014/main" id="{3BE3C8B1-577E-A93F-9130-BD1DBA06D864}"/>
                </a:ext>
              </a:extLst>
            </p:cNvPr>
            <p:cNvSpPr/>
            <p:nvPr/>
          </p:nvSpPr>
          <p:spPr>
            <a:xfrm>
              <a:off x="6922159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186;p41">
              <a:extLst>
                <a:ext uri="{FF2B5EF4-FFF2-40B4-BE49-F238E27FC236}">
                  <a16:creationId xmlns:a16="http://schemas.microsoft.com/office/drawing/2014/main" id="{BA416814-0D0A-ACEB-6D16-0E4B36F94B8B}"/>
                </a:ext>
              </a:extLst>
            </p:cNvPr>
            <p:cNvSpPr/>
            <p:nvPr/>
          </p:nvSpPr>
          <p:spPr>
            <a:xfrm>
              <a:off x="6967477" y="3693543"/>
              <a:ext cx="25080" cy="30212"/>
            </a:xfrm>
            <a:custGeom>
              <a:avLst/>
              <a:gdLst/>
              <a:ahLst/>
              <a:cxnLst/>
              <a:rect l="l" t="t" r="r" b="b"/>
              <a:pathLst>
                <a:path w="259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8" y="312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187;p41">
              <a:extLst>
                <a:ext uri="{FF2B5EF4-FFF2-40B4-BE49-F238E27FC236}">
                  <a16:creationId xmlns:a16="http://schemas.microsoft.com/office/drawing/2014/main" id="{3D14792B-C48C-3488-2B5B-0DBA1ACD3472}"/>
                </a:ext>
              </a:extLst>
            </p:cNvPr>
            <p:cNvSpPr/>
            <p:nvPr/>
          </p:nvSpPr>
          <p:spPr>
            <a:xfrm>
              <a:off x="7012601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0" y="31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188;p41">
              <a:extLst>
                <a:ext uri="{FF2B5EF4-FFF2-40B4-BE49-F238E27FC236}">
                  <a16:creationId xmlns:a16="http://schemas.microsoft.com/office/drawing/2014/main" id="{DF0AFB15-0F7B-F965-B0A3-1C461FB0AEC1}"/>
                </a:ext>
              </a:extLst>
            </p:cNvPr>
            <p:cNvSpPr/>
            <p:nvPr/>
          </p:nvSpPr>
          <p:spPr>
            <a:xfrm>
              <a:off x="7058596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189;p41">
              <a:extLst>
                <a:ext uri="{FF2B5EF4-FFF2-40B4-BE49-F238E27FC236}">
                  <a16:creationId xmlns:a16="http://schemas.microsoft.com/office/drawing/2014/main" id="{E65E816B-3C38-0784-7DAE-51BC8D346303}"/>
                </a:ext>
              </a:extLst>
            </p:cNvPr>
            <p:cNvSpPr/>
            <p:nvPr/>
          </p:nvSpPr>
          <p:spPr>
            <a:xfrm>
              <a:off x="6911507" y="3722109"/>
              <a:ext cx="182336" cy="6004"/>
            </a:xfrm>
            <a:custGeom>
              <a:avLst/>
              <a:gdLst/>
              <a:ahLst/>
              <a:cxnLst/>
              <a:rect l="l" t="t" r="r" b="b"/>
              <a:pathLst>
                <a:path w="1883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190;p41">
              <a:extLst>
                <a:ext uri="{FF2B5EF4-FFF2-40B4-BE49-F238E27FC236}">
                  <a16:creationId xmlns:a16="http://schemas.microsoft.com/office/drawing/2014/main" id="{D233F75E-12AF-E7DE-769B-933F6D96F85B}"/>
                </a:ext>
              </a:extLst>
            </p:cNvPr>
            <p:cNvSpPr/>
            <p:nvPr/>
          </p:nvSpPr>
          <p:spPr>
            <a:xfrm>
              <a:off x="6922159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191;p41">
              <a:extLst>
                <a:ext uri="{FF2B5EF4-FFF2-40B4-BE49-F238E27FC236}">
                  <a16:creationId xmlns:a16="http://schemas.microsoft.com/office/drawing/2014/main" id="{F7BC52BD-0547-B5E9-C02A-65EE2210F26F}"/>
                </a:ext>
              </a:extLst>
            </p:cNvPr>
            <p:cNvSpPr/>
            <p:nvPr/>
          </p:nvSpPr>
          <p:spPr>
            <a:xfrm>
              <a:off x="6967477" y="3783985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192;p41">
              <a:extLst>
                <a:ext uri="{FF2B5EF4-FFF2-40B4-BE49-F238E27FC236}">
                  <a16:creationId xmlns:a16="http://schemas.microsoft.com/office/drawing/2014/main" id="{7F75F8D9-4F78-F766-00CD-9EE914553D89}"/>
                </a:ext>
              </a:extLst>
            </p:cNvPr>
            <p:cNvSpPr/>
            <p:nvPr/>
          </p:nvSpPr>
          <p:spPr>
            <a:xfrm>
              <a:off x="7012601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193;p41">
              <a:extLst>
                <a:ext uri="{FF2B5EF4-FFF2-40B4-BE49-F238E27FC236}">
                  <a16:creationId xmlns:a16="http://schemas.microsoft.com/office/drawing/2014/main" id="{1A164AB6-F98E-9F6F-BDA6-FBDBC1746B61}"/>
                </a:ext>
              </a:extLst>
            </p:cNvPr>
            <p:cNvSpPr/>
            <p:nvPr/>
          </p:nvSpPr>
          <p:spPr>
            <a:xfrm>
              <a:off x="7058596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194;p41">
              <a:extLst>
                <a:ext uri="{FF2B5EF4-FFF2-40B4-BE49-F238E27FC236}">
                  <a16:creationId xmlns:a16="http://schemas.microsoft.com/office/drawing/2014/main" id="{A8CE4D3E-22CE-F4E3-291E-C6DE012D51A4}"/>
                </a:ext>
              </a:extLst>
            </p:cNvPr>
            <p:cNvSpPr/>
            <p:nvPr/>
          </p:nvSpPr>
          <p:spPr>
            <a:xfrm>
              <a:off x="6911507" y="3811873"/>
              <a:ext cx="182336" cy="5907"/>
            </a:xfrm>
            <a:custGeom>
              <a:avLst/>
              <a:gdLst/>
              <a:ahLst/>
              <a:cxnLst/>
              <a:rect l="l" t="t" r="r" b="b"/>
              <a:pathLst>
                <a:path w="1883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2" y="6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195;p41">
              <a:extLst>
                <a:ext uri="{FF2B5EF4-FFF2-40B4-BE49-F238E27FC236}">
                  <a16:creationId xmlns:a16="http://schemas.microsoft.com/office/drawing/2014/main" id="{ECC450A7-5F8F-5098-BADD-ED9906CE5B75}"/>
                </a:ext>
              </a:extLst>
            </p:cNvPr>
            <p:cNvSpPr/>
            <p:nvPr/>
          </p:nvSpPr>
          <p:spPr>
            <a:xfrm>
              <a:off x="6922159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196;p41">
              <a:extLst>
                <a:ext uri="{FF2B5EF4-FFF2-40B4-BE49-F238E27FC236}">
                  <a16:creationId xmlns:a16="http://schemas.microsoft.com/office/drawing/2014/main" id="{CECBC211-3313-3148-74CF-2F6D047E7E03}"/>
                </a:ext>
              </a:extLst>
            </p:cNvPr>
            <p:cNvSpPr/>
            <p:nvPr/>
          </p:nvSpPr>
          <p:spPr>
            <a:xfrm>
              <a:off x="6967477" y="3873653"/>
              <a:ext cx="25080" cy="29340"/>
            </a:xfrm>
            <a:custGeom>
              <a:avLst/>
              <a:gdLst/>
              <a:ahLst/>
              <a:cxnLst/>
              <a:rect l="l" t="t" r="r" b="b"/>
              <a:pathLst>
                <a:path w="259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8" y="30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197;p41">
              <a:extLst>
                <a:ext uri="{FF2B5EF4-FFF2-40B4-BE49-F238E27FC236}">
                  <a16:creationId xmlns:a16="http://schemas.microsoft.com/office/drawing/2014/main" id="{AE197F2A-1F9C-B7B8-C9D9-FE91BBC9EE07}"/>
                </a:ext>
              </a:extLst>
            </p:cNvPr>
            <p:cNvSpPr/>
            <p:nvPr/>
          </p:nvSpPr>
          <p:spPr>
            <a:xfrm>
              <a:off x="7012601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0" y="303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198;p41">
              <a:extLst>
                <a:ext uri="{FF2B5EF4-FFF2-40B4-BE49-F238E27FC236}">
                  <a16:creationId xmlns:a16="http://schemas.microsoft.com/office/drawing/2014/main" id="{1839B8C5-0213-3254-1194-A0DA16F4F97E}"/>
                </a:ext>
              </a:extLst>
            </p:cNvPr>
            <p:cNvSpPr/>
            <p:nvPr/>
          </p:nvSpPr>
          <p:spPr>
            <a:xfrm>
              <a:off x="7058596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199;p41">
              <a:extLst>
                <a:ext uri="{FF2B5EF4-FFF2-40B4-BE49-F238E27FC236}">
                  <a16:creationId xmlns:a16="http://schemas.microsoft.com/office/drawing/2014/main" id="{76BC32B3-182E-1F81-8B4A-DCA59EDC1C88}"/>
                </a:ext>
              </a:extLst>
            </p:cNvPr>
            <p:cNvSpPr/>
            <p:nvPr/>
          </p:nvSpPr>
          <p:spPr>
            <a:xfrm>
              <a:off x="6911507" y="3901541"/>
              <a:ext cx="182336" cy="5810"/>
            </a:xfrm>
            <a:custGeom>
              <a:avLst/>
              <a:gdLst/>
              <a:ahLst/>
              <a:cxnLst/>
              <a:rect l="l" t="t" r="r" b="b"/>
              <a:pathLst>
                <a:path w="1883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200;p41">
              <a:extLst>
                <a:ext uri="{FF2B5EF4-FFF2-40B4-BE49-F238E27FC236}">
                  <a16:creationId xmlns:a16="http://schemas.microsoft.com/office/drawing/2014/main" id="{ECE4148D-337A-3C71-CF1D-8FE7D22F1E14}"/>
                </a:ext>
              </a:extLst>
            </p:cNvPr>
            <p:cNvSpPr/>
            <p:nvPr/>
          </p:nvSpPr>
          <p:spPr>
            <a:xfrm>
              <a:off x="6922159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201;p41">
              <a:extLst>
                <a:ext uri="{FF2B5EF4-FFF2-40B4-BE49-F238E27FC236}">
                  <a16:creationId xmlns:a16="http://schemas.microsoft.com/office/drawing/2014/main" id="{748F20B9-829D-F9FC-2C8B-F8F21977EC25}"/>
                </a:ext>
              </a:extLst>
            </p:cNvPr>
            <p:cNvSpPr/>
            <p:nvPr/>
          </p:nvSpPr>
          <p:spPr>
            <a:xfrm>
              <a:off x="6967477" y="3963223"/>
              <a:ext cx="25080" cy="29534"/>
            </a:xfrm>
            <a:custGeom>
              <a:avLst/>
              <a:gdLst/>
              <a:ahLst/>
              <a:cxnLst/>
              <a:rect l="l" t="t" r="r" b="b"/>
              <a:pathLst>
                <a:path w="259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8" y="30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202;p41">
              <a:extLst>
                <a:ext uri="{FF2B5EF4-FFF2-40B4-BE49-F238E27FC236}">
                  <a16:creationId xmlns:a16="http://schemas.microsoft.com/office/drawing/2014/main" id="{A9B17F10-1493-D78F-B822-1AF097320504}"/>
                </a:ext>
              </a:extLst>
            </p:cNvPr>
            <p:cNvSpPr/>
            <p:nvPr/>
          </p:nvSpPr>
          <p:spPr>
            <a:xfrm>
              <a:off x="7012601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0" y="3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203;p41">
              <a:extLst>
                <a:ext uri="{FF2B5EF4-FFF2-40B4-BE49-F238E27FC236}">
                  <a16:creationId xmlns:a16="http://schemas.microsoft.com/office/drawing/2014/main" id="{DA608313-09E8-4188-FF5A-AE1696D662C7}"/>
                </a:ext>
              </a:extLst>
            </p:cNvPr>
            <p:cNvSpPr/>
            <p:nvPr/>
          </p:nvSpPr>
          <p:spPr>
            <a:xfrm>
              <a:off x="7058596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204;p41">
              <a:extLst>
                <a:ext uri="{FF2B5EF4-FFF2-40B4-BE49-F238E27FC236}">
                  <a16:creationId xmlns:a16="http://schemas.microsoft.com/office/drawing/2014/main" id="{424E213A-37E5-C1AE-1D9E-2F4C5C858B5B}"/>
                </a:ext>
              </a:extLst>
            </p:cNvPr>
            <p:cNvSpPr/>
            <p:nvPr/>
          </p:nvSpPr>
          <p:spPr>
            <a:xfrm>
              <a:off x="6911507" y="3991305"/>
              <a:ext cx="182336" cy="5713"/>
            </a:xfrm>
            <a:custGeom>
              <a:avLst/>
              <a:gdLst/>
              <a:ahLst/>
              <a:cxnLst/>
              <a:rect l="l" t="t" r="r" b="b"/>
              <a:pathLst>
                <a:path w="1883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2" y="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205;p41">
              <a:extLst>
                <a:ext uri="{FF2B5EF4-FFF2-40B4-BE49-F238E27FC236}">
                  <a16:creationId xmlns:a16="http://schemas.microsoft.com/office/drawing/2014/main" id="{77EA257B-C18E-33CF-E6B8-F13470A50A3C}"/>
                </a:ext>
              </a:extLst>
            </p:cNvPr>
            <p:cNvSpPr/>
            <p:nvPr/>
          </p:nvSpPr>
          <p:spPr>
            <a:xfrm>
              <a:off x="7123184" y="3461047"/>
              <a:ext cx="249053" cy="647228"/>
            </a:xfrm>
            <a:custGeom>
              <a:avLst/>
              <a:gdLst/>
              <a:ahLst/>
              <a:cxnLst/>
              <a:rect l="l" t="t" r="r" b="b"/>
              <a:pathLst>
                <a:path w="2572" h="6684" extrusionOk="0">
                  <a:moveTo>
                    <a:pt x="0" y="1"/>
                  </a:moveTo>
                  <a:lnTo>
                    <a:pt x="0" y="6684"/>
                  </a:lnTo>
                  <a:lnTo>
                    <a:pt x="2572" y="6684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206;p41">
              <a:extLst>
                <a:ext uri="{FF2B5EF4-FFF2-40B4-BE49-F238E27FC236}">
                  <a16:creationId xmlns:a16="http://schemas.microsoft.com/office/drawing/2014/main" id="{3F7D51CB-94E8-6A97-1254-EAF764C7DC26}"/>
                </a:ext>
              </a:extLst>
            </p:cNvPr>
            <p:cNvSpPr/>
            <p:nvPr/>
          </p:nvSpPr>
          <p:spPr>
            <a:xfrm>
              <a:off x="7166856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207;p41">
              <a:extLst>
                <a:ext uri="{FF2B5EF4-FFF2-40B4-BE49-F238E27FC236}">
                  <a16:creationId xmlns:a16="http://schemas.microsoft.com/office/drawing/2014/main" id="{89BB1A1E-78C5-D466-1BF9-E4E88303C966}"/>
                </a:ext>
              </a:extLst>
            </p:cNvPr>
            <p:cNvSpPr/>
            <p:nvPr/>
          </p:nvSpPr>
          <p:spPr>
            <a:xfrm>
              <a:off x="7211980" y="3514112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208;p41">
              <a:extLst>
                <a:ext uri="{FF2B5EF4-FFF2-40B4-BE49-F238E27FC236}">
                  <a16:creationId xmlns:a16="http://schemas.microsoft.com/office/drawing/2014/main" id="{0797F016-5095-7445-1038-74A01F73DEAA}"/>
                </a:ext>
              </a:extLst>
            </p:cNvPr>
            <p:cNvSpPr/>
            <p:nvPr/>
          </p:nvSpPr>
          <p:spPr>
            <a:xfrm>
              <a:off x="7257976" y="3514112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209;p41">
              <a:extLst>
                <a:ext uri="{FF2B5EF4-FFF2-40B4-BE49-F238E27FC236}">
                  <a16:creationId xmlns:a16="http://schemas.microsoft.com/office/drawing/2014/main" id="{662F9406-C95F-0C48-77C5-EE758931D36C}"/>
                </a:ext>
              </a:extLst>
            </p:cNvPr>
            <p:cNvSpPr/>
            <p:nvPr/>
          </p:nvSpPr>
          <p:spPr>
            <a:xfrm>
              <a:off x="7303294" y="3514112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210;p41">
              <a:extLst>
                <a:ext uri="{FF2B5EF4-FFF2-40B4-BE49-F238E27FC236}">
                  <a16:creationId xmlns:a16="http://schemas.microsoft.com/office/drawing/2014/main" id="{05E7BC50-CDF9-55D3-11C5-4713468932AB}"/>
                </a:ext>
              </a:extLst>
            </p:cNvPr>
            <p:cNvSpPr/>
            <p:nvPr/>
          </p:nvSpPr>
          <p:spPr>
            <a:xfrm>
              <a:off x="7156011" y="3542871"/>
              <a:ext cx="182529" cy="5035"/>
            </a:xfrm>
            <a:custGeom>
              <a:avLst/>
              <a:gdLst/>
              <a:ahLst/>
              <a:cxnLst/>
              <a:rect l="l" t="t" r="r" b="b"/>
              <a:pathLst>
                <a:path w="1885" h="52" extrusionOk="0">
                  <a:moveTo>
                    <a:pt x="1" y="0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211;p41">
              <a:extLst>
                <a:ext uri="{FF2B5EF4-FFF2-40B4-BE49-F238E27FC236}">
                  <a16:creationId xmlns:a16="http://schemas.microsoft.com/office/drawing/2014/main" id="{D0BD5F32-EEC0-92D8-E263-3E7A045A9E67}"/>
                </a:ext>
              </a:extLst>
            </p:cNvPr>
            <p:cNvSpPr/>
            <p:nvPr/>
          </p:nvSpPr>
          <p:spPr>
            <a:xfrm>
              <a:off x="7166856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212;p41">
              <a:extLst>
                <a:ext uri="{FF2B5EF4-FFF2-40B4-BE49-F238E27FC236}">
                  <a16:creationId xmlns:a16="http://schemas.microsoft.com/office/drawing/2014/main" id="{D32D4AC4-79D0-8E73-3CA7-424271A06F3B}"/>
                </a:ext>
              </a:extLst>
            </p:cNvPr>
            <p:cNvSpPr/>
            <p:nvPr/>
          </p:nvSpPr>
          <p:spPr>
            <a:xfrm>
              <a:off x="7211980" y="3603779"/>
              <a:ext cx="25273" cy="30309"/>
            </a:xfrm>
            <a:custGeom>
              <a:avLst/>
              <a:gdLst/>
              <a:ahLst/>
              <a:cxnLst/>
              <a:rect l="l" t="t" r="r" b="b"/>
              <a:pathLst>
                <a:path w="261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213;p41">
              <a:extLst>
                <a:ext uri="{FF2B5EF4-FFF2-40B4-BE49-F238E27FC236}">
                  <a16:creationId xmlns:a16="http://schemas.microsoft.com/office/drawing/2014/main" id="{5AD9C385-6173-A138-671E-8C8E109B0C50}"/>
                </a:ext>
              </a:extLst>
            </p:cNvPr>
            <p:cNvSpPr/>
            <p:nvPr/>
          </p:nvSpPr>
          <p:spPr>
            <a:xfrm>
              <a:off x="7257976" y="3603779"/>
              <a:ext cx="24595" cy="30309"/>
            </a:xfrm>
            <a:custGeom>
              <a:avLst/>
              <a:gdLst/>
              <a:ahLst/>
              <a:cxnLst/>
              <a:rect l="l" t="t" r="r" b="b"/>
              <a:pathLst>
                <a:path w="254" h="313" extrusionOk="0">
                  <a:moveTo>
                    <a:pt x="1" y="1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214;p41">
              <a:extLst>
                <a:ext uri="{FF2B5EF4-FFF2-40B4-BE49-F238E27FC236}">
                  <a16:creationId xmlns:a16="http://schemas.microsoft.com/office/drawing/2014/main" id="{2BE4CFAC-7B20-57EA-A763-C8DF9346422F}"/>
                </a:ext>
              </a:extLst>
            </p:cNvPr>
            <p:cNvSpPr/>
            <p:nvPr/>
          </p:nvSpPr>
          <p:spPr>
            <a:xfrm>
              <a:off x="7303294" y="3603779"/>
              <a:ext cx="24402" cy="30309"/>
            </a:xfrm>
            <a:custGeom>
              <a:avLst/>
              <a:gdLst/>
              <a:ahLst/>
              <a:cxnLst/>
              <a:rect l="l" t="t" r="r" b="b"/>
              <a:pathLst>
                <a:path w="252" h="313" extrusionOk="0">
                  <a:moveTo>
                    <a:pt x="0" y="1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215;p41">
              <a:extLst>
                <a:ext uri="{FF2B5EF4-FFF2-40B4-BE49-F238E27FC236}">
                  <a16:creationId xmlns:a16="http://schemas.microsoft.com/office/drawing/2014/main" id="{12DBF24F-F1FE-5254-47AB-2774D209F1CB}"/>
                </a:ext>
              </a:extLst>
            </p:cNvPr>
            <p:cNvSpPr/>
            <p:nvPr/>
          </p:nvSpPr>
          <p:spPr>
            <a:xfrm>
              <a:off x="7156011" y="3632539"/>
              <a:ext cx="182529" cy="5132"/>
            </a:xfrm>
            <a:custGeom>
              <a:avLst/>
              <a:gdLst/>
              <a:ahLst/>
              <a:cxnLst/>
              <a:rect l="l" t="t" r="r" b="b"/>
              <a:pathLst>
                <a:path w="1885" h="53" extrusionOk="0">
                  <a:moveTo>
                    <a:pt x="1" y="1"/>
                  </a:moveTo>
                  <a:lnTo>
                    <a:pt x="1" y="52"/>
                  </a:lnTo>
                  <a:lnTo>
                    <a:pt x="1884" y="52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216;p41">
              <a:extLst>
                <a:ext uri="{FF2B5EF4-FFF2-40B4-BE49-F238E27FC236}">
                  <a16:creationId xmlns:a16="http://schemas.microsoft.com/office/drawing/2014/main" id="{8F43C02E-414A-669D-A87E-37E0F9E6F550}"/>
                </a:ext>
              </a:extLst>
            </p:cNvPr>
            <p:cNvSpPr/>
            <p:nvPr/>
          </p:nvSpPr>
          <p:spPr>
            <a:xfrm>
              <a:off x="7166856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217;p41">
              <a:extLst>
                <a:ext uri="{FF2B5EF4-FFF2-40B4-BE49-F238E27FC236}">
                  <a16:creationId xmlns:a16="http://schemas.microsoft.com/office/drawing/2014/main" id="{447CFB81-E1F7-751C-F920-2531F8DEC17D}"/>
                </a:ext>
              </a:extLst>
            </p:cNvPr>
            <p:cNvSpPr/>
            <p:nvPr/>
          </p:nvSpPr>
          <p:spPr>
            <a:xfrm>
              <a:off x="7211980" y="3693543"/>
              <a:ext cx="25273" cy="30212"/>
            </a:xfrm>
            <a:custGeom>
              <a:avLst/>
              <a:gdLst/>
              <a:ahLst/>
              <a:cxnLst/>
              <a:rect l="l" t="t" r="r" b="b"/>
              <a:pathLst>
                <a:path w="261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61" y="31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218;p41">
              <a:extLst>
                <a:ext uri="{FF2B5EF4-FFF2-40B4-BE49-F238E27FC236}">
                  <a16:creationId xmlns:a16="http://schemas.microsoft.com/office/drawing/2014/main" id="{69AF24C7-0367-5A82-F811-5F8E812CA385}"/>
                </a:ext>
              </a:extLst>
            </p:cNvPr>
            <p:cNvSpPr/>
            <p:nvPr/>
          </p:nvSpPr>
          <p:spPr>
            <a:xfrm>
              <a:off x="7257976" y="3693543"/>
              <a:ext cx="24595" cy="30212"/>
            </a:xfrm>
            <a:custGeom>
              <a:avLst/>
              <a:gdLst/>
              <a:ahLst/>
              <a:cxnLst/>
              <a:rect l="l" t="t" r="r" b="b"/>
              <a:pathLst>
                <a:path w="254" h="312" extrusionOk="0">
                  <a:moveTo>
                    <a:pt x="1" y="0"/>
                  </a:moveTo>
                  <a:lnTo>
                    <a:pt x="1" y="312"/>
                  </a:lnTo>
                  <a:lnTo>
                    <a:pt x="253" y="3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219;p41">
              <a:extLst>
                <a:ext uri="{FF2B5EF4-FFF2-40B4-BE49-F238E27FC236}">
                  <a16:creationId xmlns:a16="http://schemas.microsoft.com/office/drawing/2014/main" id="{4E8C9BAE-4979-1AD2-F92E-878FF8A1F2B4}"/>
                </a:ext>
              </a:extLst>
            </p:cNvPr>
            <p:cNvSpPr/>
            <p:nvPr/>
          </p:nvSpPr>
          <p:spPr>
            <a:xfrm>
              <a:off x="7303294" y="3693543"/>
              <a:ext cx="24402" cy="30212"/>
            </a:xfrm>
            <a:custGeom>
              <a:avLst/>
              <a:gdLst/>
              <a:ahLst/>
              <a:cxnLst/>
              <a:rect l="l" t="t" r="r" b="b"/>
              <a:pathLst>
                <a:path w="252" h="312" extrusionOk="0">
                  <a:moveTo>
                    <a:pt x="0" y="0"/>
                  </a:moveTo>
                  <a:lnTo>
                    <a:pt x="0" y="312"/>
                  </a:lnTo>
                  <a:lnTo>
                    <a:pt x="251" y="31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220;p41">
              <a:extLst>
                <a:ext uri="{FF2B5EF4-FFF2-40B4-BE49-F238E27FC236}">
                  <a16:creationId xmlns:a16="http://schemas.microsoft.com/office/drawing/2014/main" id="{931D6868-71D5-A6A2-4D09-83720F85C87E}"/>
                </a:ext>
              </a:extLst>
            </p:cNvPr>
            <p:cNvSpPr/>
            <p:nvPr/>
          </p:nvSpPr>
          <p:spPr>
            <a:xfrm>
              <a:off x="7156011" y="3722109"/>
              <a:ext cx="182529" cy="6004"/>
            </a:xfrm>
            <a:custGeom>
              <a:avLst/>
              <a:gdLst/>
              <a:ahLst/>
              <a:cxnLst/>
              <a:rect l="l" t="t" r="r" b="b"/>
              <a:pathLst>
                <a:path w="1885" h="62" extrusionOk="0">
                  <a:moveTo>
                    <a:pt x="1" y="1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221;p41">
              <a:extLst>
                <a:ext uri="{FF2B5EF4-FFF2-40B4-BE49-F238E27FC236}">
                  <a16:creationId xmlns:a16="http://schemas.microsoft.com/office/drawing/2014/main" id="{7AE16542-263C-6ABF-1183-EAAB471ECF33}"/>
                </a:ext>
              </a:extLst>
            </p:cNvPr>
            <p:cNvSpPr/>
            <p:nvPr/>
          </p:nvSpPr>
          <p:spPr>
            <a:xfrm>
              <a:off x="7166856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222;p41">
              <a:extLst>
                <a:ext uri="{FF2B5EF4-FFF2-40B4-BE49-F238E27FC236}">
                  <a16:creationId xmlns:a16="http://schemas.microsoft.com/office/drawing/2014/main" id="{2682AFFD-EA4F-9A6E-AE3A-8D10BAD0522A}"/>
                </a:ext>
              </a:extLst>
            </p:cNvPr>
            <p:cNvSpPr/>
            <p:nvPr/>
          </p:nvSpPr>
          <p:spPr>
            <a:xfrm>
              <a:off x="7211980" y="3783985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223;p41">
              <a:extLst>
                <a:ext uri="{FF2B5EF4-FFF2-40B4-BE49-F238E27FC236}">
                  <a16:creationId xmlns:a16="http://schemas.microsoft.com/office/drawing/2014/main" id="{8307BF16-7ADC-43B7-C8F4-D73B2EA7662F}"/>
                </a:ext>
              </a:extLst>
            </p:cNvPr>
            <p:cNvSpPr/>
            <p:nvPr/>
          </p:nvSpPr>
          <p:spPr>
            <a:xfrm>
              <a:off x="7257976" y="3783985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224;p41">
              <a:extLst>
                <a:ext uri="{FF2B5EF4-FFF2-40B4-BE49-F238E27FC236}">
                  <a16:creationId xmlns:a16="http://schemas.microsoft.com/office/drawing/2014/main" id="{6BE53FDA-544D-2832-6D17-80D64204344E}"/>
                </a:ext>
              </a:extLst>
            </p:cNvPr>
            <p:cNvSpPr/>
            <p:nvPr/>
          </p:nvSpPr>
          <p:spPr>
            <a:xfrm>
              <a:off x="7303294" y="3783985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225;p41">
              <a:extLst>
                <a:ext uri="{FF2B5EF4-FFF2-40B4-BE49-F238E27FC236}">
                  <a16:creationId xmlns:a16="http://schemas.microsoft.com/office/drawing/2014/main" id="{79BB4395-AB87-9A25-AF33-5AD006D30F61}"/>
                </a:ext>
              </a:extLst>
            </p:cNvPr>
            <p:cNvSpPr/>
            <p:nvPr/>
          </p:nvSpPr>
          <p:spPr>
            <a:xfrm>
              <a:off x="7156011" y="3811873"/>
              <a:ext cx="182529" cy="5907"/>
            </a:xfrm>
            <a:custGeom>
              <a:avLst/>
              <a:gdLst/>
              <a:ahLst/>
              <a:cxnLst/>
              <a:rect l="l" t="t" r="r" b="b"/>
              <a:pathLst>
                <a:path w="1885" h="61" extrusionOk="0">
                  <a:moveTo>
                    <a:pt x="1" y="0"/>
                  </a:moveTo>
                  <a:lnTo>
                    <a:pt x="1" y="61"/>
                  </a:lnTo>
                  <a:lnTo>
                    <a:pt x="1884" y="61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226;p41">
              <a:extLst>
                <a:ext uri="{FF2B5EF4-FFF2-40B4-BE49-F238E27FC236}">
                  <a16:creationId xmlns:a16="http://schemas.microsoft.com/office/drawing/2014/main" id="{ED0EFFE7-739A-4C5B-E84F-AE9A6377FA16}"/>
                </a:ext>
              </a:extLst>
            </p:cNvPr>
            <p:cNvSpPr/>
            <p:nvPr/>
          </p:nvSpPr>
          <p:spPr>
            <a:xfrm>
              <a:off x="7166856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27;p41">
              <a:extLst>
                <a:ext uri="{FF2B5EF4-FFF2-40B4-BE49-F238E27FC236}">
                  <a16:creationId xmlns:a16="http://schemas.microsoft.com/office/drawing/2014/main" id="{C59355C8-DEF0-6141-FD02-080CA93C3A74}"/>
                </a:ext>
              </a:extLst>
            </p:cNvPr>
            <p:cNvSpPr/>
            <p:nvPr/>
          </p:nvSpPr>
          <p:spPr>
            <a:xfrm>
              <a:off x="7211980" y="3873653"/>
              <a:ext cx="25273" cy="29340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61" y="303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28;p41">
              <a:extLst>
                <a:ext uri="{FF2B5EF4-FFF2-40B4-BE49-F238E27FC236}">
                  <a16:creationId xmlns:a16="http://schemas.microsoft.com/office/drawing/2014/main" id="{13CFEB85-39CB-A7DC-BA5A-2C3CF51D1438}"/>
                </a:ext>
              </a:extLst>
            </p:cNvPr>
            <p:cNvSpPr/>
            <p:nvPr/>
          </p:nvSpPr>
          <p:spPr>
            <a:xfrm>
              <a:off x="7257976" y="3873653"/>
              <a:ext cx="24595" cy="29340"/>
            </a:xfrm>
            <a:custGeom>
              <a:avLst/>
              <a:gdLst/>
              <a:ahLst/>
              <a:cxnLst/>
              <a:rect l="l" t="t" r="r" b="b"/>
              <a:pathLst>
                <a:path w="254" h="303" extrusionOk="0">
                  <a:moveTo>
                    <a:pt x="1" y="1"/>
                  </a:moveTo>
                  <a:lnTo>
                    <a:pt x="1" y="303"/>
                  </a:lnTo>
                  <a:lnTo>
                    <a:pt x="253" y="30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9;p41">
              <a:extLst>
                <a:ext uri="{FF2B5EF4-FFF2-40B4-BE49-F238E27FC236}">
                  <a16:creationId xmlns:a16="http://schemas.microsoft.com/office/drawing/2014/main" id="{1896E197-DA5B-6041-E53E-54790EFB0B1E}"/>
                </a:ext>
              </a:extLst>
            </p:cNvPr>
            <p:cNvSpPr/>
            <p:nvPr/>
          </p:nvSpPr>
          <p:spPr>
            <a:xfrm>
              <a:off x="7303294" y="3873653"/>
              <a:ext cx="24402" cy="29340"/>
            </a:xfrm>
            <a:custGeom>
              <a:avLst/>
              <a:gdLst/>
              <a:ahLst/>
              <a:cxnLst/>
              <a:rect l="l" t="t" r="r" b="b"/>
              <a:pathLst>
                <a:path w="252" h="303" extrusionOk="0">
                  <a:moveTo>
                    <a:pt x="0" y="1"/>
                  </a:moveTo>
                  <a:lnTo>
                    <a:pt x="0" y="303"/>
                  </a:lnTo>
                  <a:lnTo>
                    <a:pt x="251" y="30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0;p41">
              <a:extLst>
                <a:ext uri="{FF2B5EF4-FFF2-40B4-BE49-F238E27FC236}">
                  <a16:creationId xmlns:a16="http://schemas.microsoft.com/office/drawing/2014/main" id="{4A5C27F5-AFB2-D1E8-934F-D932A97D1A1C}"/>
                </a:ext>
              </a:extLst>
            </p:cNvPr>
            <p:cNvSpPr/>
            <p:nvPr/>
          </p:nvSpPr>
          <p:spPr>
            <a:xfrm>
              <a:off x="7156011" y="3901541"/>
              <a:ext cx="182529" cy="5810"/>
            </a:xfrm>
            <a:custGeom>
              <a:avLst/>
              <a:gdLst/>
              <a:ahLst/>
              <a:cxnLst/>
              <a:rect l="l" t="t" r="r" b="b"/>
              <a:pathLst>
                <a:path w="1885" h="60" extrusionOk="0">
                  <a:moveTo>
                    <a:pt x="1" y="1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31;p41">
              <a:extLst>
                <a:ext uri="{FF2B5EF4-FFF2-40B4-BE49-F238E27FC236}">
                  <a16:creationId xmlns:a16="http://schemas.microsoft.com/office/drawing/2014/main" id="{4B319975-430E-3513-FC7F-D02F6FE41C12}"/>
                </a:ext>
              </a:extLst>
            </p:cNvPr>
            <p:cNvSpPr/>
            <p:nvPr/>
          </p:nvSpPr>
          <p:spPr>
            <a:xfrm>
              <a:off x="7166856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32;p41">
              <a:extLst>
                <a:ext uri="{FF2B5EF4-FFF2-40B4-BE49-F238E27FC236}">
                  <a16:creationId xmlns:a16="http://schemas.microsoft.com/office/drawing/2014/main" id="{5415F377-72B7-8884-BEBF-FBF2B13648CF}"/>
                </a:ext>
              </a:extLst>
            </p:cNvPr>
            <p:cNvSpPr/>
            <p:nvPr/>
          </p:nvSpPr>
          <p:spPr>
            <a:xfrm>
              <a:off x="7211980" y="3963223"/>
              <a:ext cx="25273" cy="29534"/>
            </a:xfrm>
            <a:custGeom>
              <a:avLst/>
              <a:gdLst/>
              <a:ahLst/>
              <a:cxnLst/>
              <a:rect l="l" t="t" r="r" b="b"/>
              <a:pathLst>
                <a:path w="261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61" y="30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33;p41">
              <a:extLst>
                <a:ext uri="{FF2B5EF4-FFF2-40B4-BE49-F238E27FC236}">
                  <a16:creationId xmlns:a16="http://schemas.microsoft.com/office/drawing/2014/main" id="{6E7F3B9A-46F4-6E55-8DD5-2BE01EB8DAA3}"/>
                </a:ext>
              </a:extLst>
            </p:cNvPr>
            <p:cNvSpPr/>
            <p:nvPr/>
          </p:nvSpPr>
          <p:spPr>
            <a:xfrm>
              <a:off x="7257976" y="3963223"/>
              <a:ext cx="24595" cy="29534"/>
            </a:xfrm>
            <a:custGeom>
              <a:avLst/>
              <a:gdLst/>
              <a:ahLst/>
              <a:cxnLst/>
              <a:rect l="l" t="t" r="r" b="b"/>
              <a:pathLst>
                <a:path w="254" h="305" extrusionOk="0">
                  <a:moveTo>
                    <a:pt x="1" y="0"/>
                  </a:moveTo>
                  <a:lnTo>
                    <a:pt x="1" y="304"/>
                  </a:lnTo>
                  <a:lnTo>
                    <a:pt x="253" y="30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34;p41">
              <a:extLst>
                <a:ext uri="{FF2B5EF4-FFF2-40B4-BE49-F238E27FC236}">
                  <a16:creationId xmlns:a16="http://schemas.microsoft.com/office/drawing/2014/main" id="{8752B548-4B99-68F1-1B14-6A8B61D2EE92}"/>
                </a:ext>
              </a:extLst>
            </p:cNvPr>
            <p:cNvSpPr/>
            <p:nvPr/>
          </p:nvSpPr>
          <p:spPr>
            <a:xfrm>
              <a:off x="7303294" y="3963223"/>
              <a:ext cx="24402" cy="29534"/>
            </a:xfrm>
            <a:custGeom>
              <a:avLst/>
              <a:gdLst/>
              <a:ahLst/>
              <a:cxnLst/>
              <a:rect l="l" t="t" r="r" b="b"/>
              <a:pathLst>
                <a:path w="252" h="305" extrusionOk="0">
                  <a:moveTo>
                    <a:pt x="0" y="0"/>
                  </a:moveTo>
                  <a:lnTo>
                    <a:pt x="0" y="304"/>
                  </a:lnTo>
                  <a:lnTo>
                    <a:pt x="251" y="304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35;p41">
              <a:extLst>
                <a:ext uri="{FF2B5EF4-FFF2-40B4-BE49-F238E27FC236}">
                  <a16:creationId xmlns:a16="http://schemas.microsoft.com/office/drawing/2014/main" id="{483F03DF-9F56-13E1-157A-046818E65FB2}"/>
                </a:ext>
              </a:extLst>
            </p:cNvPr>
            <p:cNvSpPr/>
            <p:nvPr/>
          </p:nvSpPr>
          <p:spPr>
            <a:xfrm>
              <a:off x="7156011" y="3991305"/>
              <a:ext cx="182529" cy="5713"/>
            </a:xfrm>
            <a:custGeom>
              <a:avLst/>
              <a:gdLst/>
              <a:ahLst/>
              <a:cxnLst/>
              <a:rect l="l" t="t" r="r" b="b"/>
              <a:pathLst>
                <a:path w="1885" h="59" extrusionOk="0">
                  <a:moveTo>
                    <a:pt x="1" y="0"/>
                  </a:moveTo>
                  <a:lnTo>
                    <a:pt x="1" y="59"/>
                  </a:lnTo>
                  <a:lnTo>
                    <a:pt x="1884" y="59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36;p41">
              <a:extLst>
                <a:ext uri="{FF2B5EF4-FFF2-40B4-BE49-F238E27FC236}">
                  <a16:creationId xmlns:a16="http://schemas.microsoft.com/office/drawing/2014/main" id="{DAEBF9B1-C767-A6E1-108B-50246470F1B5}"/>
                </a:ext>
              </a:extLst>
            </p:cNvPr>
            <p:cNvSpPr/>
            <p:nvPr/>
          </p:nvSpPr>
          <p:spPr>
            <a:xfrm>
              <a:off x="6585664" y="3172582"/>
              <a:ext cx="86956" cy="8695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453" y="1"/>
                  </a:moveTo>
                  <a:cubicBezTo>
                    <a:pt x="200" y="1"/>
                    <a:pt x="1" y="200"/>
                    <a:pt x="1" y="445"/>
                  </a:cubicBezTo>
                  <a:cubicBezTo>
                    <a:pt x="1" y="696"/>
                    <a:pt x="200" y="897"/>
                    <a:pt x="453" y="897"/>
                  </a:cubicBezTo>
                  <a:cubicBezTo>
                    <a:pt x="698" y="897"/>
                    <a:pt x="897" y="696"/>
                    <a:pt x="897" y="445"/>
                  </a:cubicBezTo>
                  <a:cubicBezTo>
                    <a:pt x="897" y="200"/>
                    <a:pt x="698" y="1"/>
                    <a:pt x="453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237;p41">
              <a:extLst>
                <a:ext uri="{FF2B5EF4-FFF2-40B4-BE49-F238E27FC236}">
                  <a16:creationId xmlns:a16="http://schemas.microsoft.com/office/drawing/2014/main" id="{34BFBDCE-23D6-E633-BACB-743CC2B171A0}"/>
                </a:ext>
              </a:extLst>
            </p:cNvPr>
            <p:cNvSpPr/>
            <p:nvPr/>
          </p:nvSpPr>
          <p:spPr>
            <a:xfrm>
              <a:off x="6645313" y="3009709"/>
              <a:ext cx="166455" cy="167327"/>
            </a:xfrm>
            <a:custGeom>
              <a:avLst/>
              <a:gdLst/>
              <a:ahLst/>
              <a:cxnLst/>
              <a:rect l="l" t="t" r="r" b="b"/>
              <a:pathLst>
                <a:path w="1719" h="1728" extrusionOk="0">
                  <a:moveTo>
                    <a:pt x="859" y="0"/>
                  </a:moveTo>
                  <a:cubicBezTo>
                    <a:pt x="384" y="0"/>
                    <a:pt x="0" y="386"/>
                    <a:pt x="0" y="859"/>
                  </a:cubicBezTo>
                  <a:cubicBezTo>
                    <a:pt x="0" y="1334"/>
                    <a:pt x="384" y="1727"/>
                    <a:pt x="859" y="1727"/>
                  </a:cubicBezTo>
                  <a:cubicBezTo>
                    <a:pt x="1334" y="1727"/>
                    <a:pt x="1718" y="1334"/>
                    <a:pt x="1718" y="859"/>
                  </a:cubicBezTo>
                  <a:cubicBezTo>
                    <a:pt x="1718" y="386"/>
                    <a:pt x="1334" y="0"/>
                    <a:pt x="85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238;p41">
              <a:extLst>
                <a:ext uri="{FF2B5EF4-FFF2-40B4-BE49-F238E27FC236}">
                  <a16:creationId xmlns:a16="http://schemas.microsoft.com/office/drawing/2014/main" id="{53247EB8-A8F6-BC46-BED5-D93DFEDEFD82}"/>
                </a:ext>
              </a:extLst>
            </p:cNvPr>
            <p:cNvSpPr/>
            <p:nvPr/>
          </p:nvSpPr>
          <p:spPr>
            <a:xfrm>
              <a:off x="6737111" y="2813041"/>
              <a:ext cx="299309" cy="157353"/>
            </a:xfrm>
            <a:custGeom>
              <a:avLst/>
              <a:gdLst/>
              <a:ahLst/>
              <a:cxnLst/>
              <a:rect l="l" t="t" r="r" b="b"/>
              <a:pathLst>
                <a:path w="3091" h="1625" extrusionOk="0">
                  <a:moveTo>
                    <a:pt x="815" y="1"/>
                  </a:moveTo>
                  <a:cubicBezTo>
                    <a:pt x="363" y="1"/>
                    <a:pt x="0" y="372"/>
                    <a:pt x="0" y="817"/>
                  </a:cubicBezTo>
                  <a:cubicBezTo>
                    <a:pt x="0" y="1261"/>
                    <a:pt x="363" y="1624"/>
                    <a:pt x="815" y="1624"/>
                  </a:cubicBezTo>
                  <a:lnTo>
                    <a:pt x="2282" y="1624"/>
                  </a:lnTo>
                  <a:cubicBezTo>
                    <a:pt x="2726" y="1624"/>
                    <a:pt x="3091" y="1261"/>
                    <a:pt x="3091" y="817"/>
                  </a:cubicBezTo>
                  <a:cubicBezTo>
                    <a:pt x="3091" y="372"/>
                    <a:pt x="2726" y="1"/>
                    <a:pt x="228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239;p41">
              <a:extLst>
                <a:ext uri="{FF2B5EF4-FFF2-40B4-BE49-F238E27FC236}">
                  <a16:creationId xmlns:a16="http://schemas.microsoft.com/office/drawing/2014/main" id="{2F85B7C8-3DF0-6735-4796-72D748D164E4}"/>
                </a:ext>
              </a:extLst>
            </p:cNvPr>
            <p:cNvSpPr/>
            <p:nvPr/>
          </p:nvSpPr>
          <p:spPr>
            <a:xfrm>
              <a:off x="7459679" y="2904161"/>
              <a:ext cx="267645" cy="68945"/>
            </a:xfrm>
            <a:custGeom>
              <a:avLst/>
              <a:gdLst/>
              <a:ahLst/>
              <a:cxnLst/>
              <a:rect l="l" t="t" r="r" b="b"/>
              <a:pathLst>
                <a:path w="2764" h="712" extrusionOk="0">
                  <a:moveTo>
                    <a:pt x="1364" y="0"/>
                  </a:moveTo>
                  <a:cubicBezTo>
                    <a:pt x="1060" y="0"/>
                    <a:pt x="815" y="239"/>
                    <a:pt x="786" y="534"/>
                  </a:cubicBezTo>
                  <a:lnTo>
                    <a:pt x="777" y="534"/>
                  </a:lnTo>
                  <a:cubicBezTo>
                    <a:pt x="726" y="534"/>
                    <a:pt x="674" y="550"/>
                    <a:pt x="630" y="571"/>
                  </a:cubicBezTo>
                  <a:cubicBezTo>
                    <a:pt x="578" y="461"/>
                    <a:pt x="466" y="379"/>
                    <a:pt x="333" y="379"/>
                  </a:cubicBezTo>
                  <a:cubicBezTo>
                    <a:pt x="148" y="379"/>
                    <a:pt x="0" y="527"/>
                    <a:pt x="0" y="712"/>
                  </a:cubicBezTo>
                  <a:lnTo>
                    <a:pt x="2764" y="712"/>
                  </a:lnTo>
                  <a:cubicBezTo>
                    <a:pt x="2734" y="676"/>
                    <a:pt x="2689" y="653"/>
                    <a:pt x="2638" y="653"/>
                  </a:cubicBezTo>
                  <a:cubicBezTo>
                    <a:pt x="2609" y="653"/>
                    <a:pt x="2579" y="667"/>
                    <a:pt x="2549" y="683"/>
                  </a:cubicBezTo>
                  <a:cubicBezTo>
                    <a:pt x="2534" y="609"/>
                    <a:pt x="2476" y="550"/>
                    <a:pt x="2394" y="550"/>
                  </a:cubicBezTo>
                  <a:cubicBezTo>
                    <a:pt x="2326" y="550"/>
                    <a:pt x="2268" y="594"/>
                    <a:pt x="2237" y="653"/>
                  </a:cubicBezTo>
                  <a:lnTo>
                    <a:pt x="2230" y="653"/>
                  </a:lnTo>
                  <a:cubicBezTo>
                    <a:pt x="2186" y="653"/>
                    <a:pt x="2156" y="667"/>
                    <a:pt x="2127" y="690"/>
                  </a:cubicBezTo>
                  <a:cubicBezTo>
                    <a:pt x="2090" y="623"/>
                    <a:pt x="2022" y="564"/>
                    <a:pt x="1949" y="543"/>
                  </a:cubicBezTo>
                  <a:cubicBezTo>
                    <a:pt x="1926" y="239"/>
                    <a:pt x="1675" y="0"/>
                    <a:pt x="1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240;p41">
              <a:extLst>
                <a:ext uri="{FF2B5EF4-FFF2-40B4-BE49-F238E27FC236}">
                  <a16:creationId xmlns:a16="http://schemas.microsoft.com/office/drawing/2014/main" id="{C37DD854-2FA9-03A6-C3C1-7C412FC11F8D}"/>
                </a:ext>
              </a:extLst>
            </p:cNvPr>
            <p:cNvSpPr/>
            <p:nvPr/>
          </p:nvSpPr>
          <p:spPr>
            <a:xfrm>
              <a:off x="6927194" y="2983854"/>
              <a:ext cx="574895" cy="155126"/>
            </a:xfrm>
            <a:custGeom>
              <a:avLst/>
              <a:gdLst/>
              <a:ahLst/>
              <a:cxnLst/>
              <a:rect l="l" t="t" r="r" b="b"/>
              <a:pathLst>
                <a:path w="5937" h="1602" extrusionOk="0">
                  <a:moveTo>
                    <a:pt x="3143" y="1"/>
                  </a:moveTo>
                  <a:cubicBezTo>
                    <a:pt x="2602" y="1"/>
                    <a:pt x="2165" y="438"/>
                    <a:pt x="2165" y="979"/>
                  </a:cubicBezTo>
                  <a:lnTo>
                    <a:pt x="2165" y="993"/>
                  </a:lnTo>
                  <a:cubicBezTo>
                    <a:pt x="2097" y="972"/>
                    <a:pt x="2031" y="956"/>
                    <a:pt x="1957" y="956"/>
                  </a:cubicBezTo>
                  <a:cubicBezTo>
                    <a:pt x="1809" y="956"/>
                    <a:pt x="1669" y="1009"/>
                    <a:pt x="1557" y="1098"/>
                  </a:cubicBezTo>
                  <a:cubicBezTo>
                    <a:pt x="1446" y="956"/>
                    <a:pt x="1283" y="867"/>
                    <a:pt x="1091" y="867"/>
                  </a:cubicBezTo>
                  <a:cubicBezTo>
                    <a:pt x="824" y="867"/>
                    <a:pt x="602" y="1045"/>
                    <a:pt x="527" y="1283"/>
                  </a:cubicBezTo>
                  <a:lnTo>
                    <a:pt x="482" y="1283"/>
                  </a:lnTo>
                  <a:cubicBezTo>
                    <a:pt x="267" y="1283"/>
                    <a:pt x="82" y="1409"/>
                    <a:pt x="0" y="1601"/>
                  </a:cubicBezTo>
                  <a:lnTo>
                    <a:pt x="5930" y="1601"/>
                  </a:lnTo>
                  <a:cubicBezTo>
                    <a:pt x="5937" y="1557"/>
                    <a:pt x="5937" y="1512"/>
                    <a:pt x="5937" y="1468"/>
                  </a:cubicBezTo>
                  <a:cubicBezTo>
                    <a:pt x="5937" y="1112"/>
                    <a:pt x="5647" y="822"/>
                    <a:pt x="5291" y="822"/>
                  </a:cubicBezTo>
                  <a:cubicBezTo>
                    <a:pt x="5106" y="822"/>
                    <a:pt x="4935" y="904"/>
                    <a:pt x="4818" y="1030"/>
                  </a:cubicBezTo>
                  <a:cubicBezTo>
                    <a:pt x="4699" y="897"/>
                    <a:pt x="4528" y="815"/>
                    <a:pt x="4336" y="815"/>
                  </a:cubicBezTo>
                  <a:cubicBezTo>
                    <a:pt x="4254" y="815"/>
                    <a:pt x="4180" y="831"/>
                    <a:pt x="4114" y="860"/>
                  </a:cubicBezTo>
                  <a:cubicBezTo>
                    <a:pt x="4053" y="371"/>
                    <a:pt x="3646" y="1"/>
                    <a:pt x="3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241;p41">
              <a:extLst>
                <a:ext uri="{FF2B5EF4-FFF2-40B4-BE49-F238E27FC236}">
                  <a16:creationId xmlns:a16="http://schemas.microsoft.com/office/drawing/2014/main" id="{7DA252BC-5082-CD63-1F53-3E2B531791BE}"/>
                </a:ext>
              </a:extLst>
            </p:cNvPr>
            <p:cNvSpPr/>
            <p:nvPr/>
          </p:nvSpPr>
          <p:spPr>
            <a:xfrm>
              <a:off x="7532885" y="3448846"/>
              <a:ext cx="528221" cy="142828"/>
            </a:xfrm>
            <a:custGeom>
              <a:avLst/>
              <a:gdLst/>
              <a:ahLst/>
              <a:cxnLst/>
              <a:rect l="l" t="t" r="r" b="b"/>
              <a:pathLst>
                <a:path w="5455" h="1475" extrusionOk="0">
                  <a:moveTo>
                    <a:pt x="2572" y="0"/>
                  </a:moveTo>
                  <a:cubicBezTo>
                    <a:pt x="2111" y="0"/>
                    <a:pt x="1734" y="349"/>
                    <a:pt x="1682" y="793"/>
                  </a:cubicBezTo>
                  <a:cubicBezTo>
                    <a:pt x="1615" y="763"/>
                    <a:pt x="1549" y="749"/>
                    <a:pt x="1474" y="749"/>
                  </a:cubicBezTo>
                  <a:cubicBezTo>
                    <a:pt x="1296" y="749"/>
                    <a:pt x="1142" y="831"/>
                    <a:pt x="1030" y="948"/>
                  </a:cubicBezTo>
                  <a:cubicBezTo>
                    <a:pt x="919" y="838"/>
                    <a:pt x="763" y="763"/>
                    <a:pt x="592" y="763"/>
                  </a:cubicBezTo>
                  <a:cubicBezTo>
                    <a:pt x="267" y="763"/>
                    <a:pt x="0" y="1023"/>
                    <a:pt x="0" y="1355"/>
                  </a:cubicBezTo>
                  <a:cubicBezTo>
                    <a:pt x="0" y="1393"/>
                    <a:pt x="7" y="1437"/>
                    <a:pt x="14" y="1475"/>
                  </a:cubicBezTo>
                  <a:lnTo>
                    <a:pt x="5454" y="1475"/>
                  </a:lnTo>
                  <a:cubicBezTo>
                    <a:pt x="5380" y="1297"/>
                    <a:pt x="5209" y="1178"/>
                    <a:pt x="5010" y="1178"/>
                  </a:cubicBezTo>
                  <a:cubicBezTo>
                    <a:pt x="4994" y="1178"/>
                    <a:pt x="4987" y="1178"/>
                    <a:pt x="4972" y="1187"/>
                  </a:cubicBezTo>
                  <a:cubicBezTo>
                    <a:pt x="4905" y="964"/>
                    <a:pt x="4698" y="801"/>
                    <a:pt x="4453" y="801"/>
                  </a:cubicBezTo>
                  <a:cubicBezTo>
                    <a:pt x="4275" y="801"/>
                    <a:pt x="4128" y="882"/>
                    <a:pt x="4023" y="1009"/>
                  </a:cubicBezTo>
                  <a:cubicBezTo>
                    <a:pt x="3927" y="927"/>
                    <a:pt x="3793" y="875"/>
                    <a:pt x="3660" y="875"/>
                  </a:cubicBezTo>
                  <a:cubicBezTo>
                    <a:pt x="3587" y="875"/>
                    <a:pt x="3527" y="890"/>
                    <a:pt x="3468" y="911"/>
                  </a:cubicBezTo>
                  <a:lnTo>
                    <a:pt x="3468" y="897"/>
                  </a:lnTo>
                  <a:cubicBezTo>
                    <a:pt x="3468" y="400"/>
                    <a:pt x="3068" y="0"/>
                    <a:pt x="2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3049389"/>
            <a:ext cx="4647375" cy="17335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54;p33">
            <a:extLst>
              <a:ext uri="{FF2B5EF4-FFF2-40B4-BE49-F238E27FC236}">
                <a16:creationId xmlns:a16="http://schemas.microsoft.com/office/drawing/2014/main" id="{2E87446E-C53F-9A26-23AF-5FCAD17382A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07" name="Google Shape;3066;p41">
            <a:extLst>
              <a:ext uri="{FF2B5EF4-FFF2-40B4-BE49-F238E27FC236}">
                <a16:creationId xmlns:a16="http://schemas.microsoft.com/office/drawing/2014/main" id="{A6FCD81A-8C09-E139-6A3E-077B2A642CA1}"/>
              </a:ext>
            </a:extLst>
          </p:cNvPr>
          <p:cNvGrpSpPr/>
          <p:nvPr/>
        </p:nvGrpSpPr>
        <p:grpSpPr>
          <a:xfrm>
            <a:off x="8337339" y="4488180"/>
            <a:ext cx="4021054" cy="2369820"/>
            <a:chOff x="2124000" y="3006250"/>
            <a:chExt cx="2578844" cy="1519849"/>
          </a:xfrm>
        </p:grpSpPr>
        <p:sp>
          <p:nvSpPr>
            <p:cNvPr id="508" name="Google Shape;3067;p41">
              <a:extLst>
                <a:ext uri="{FF2B5EF4-FFF2-40B4-BE49-F238E27FC236}">
                  <a16:creationId xmlns:a16="http://schemas.microsoft.com/office/drawing/2014/main" id="{0188E792-4776-15F2-FFE6-7B8DADD640FE}"/>
                </a:ext>
              </a:extLst>
            </p:cNvPr>
            <p:cNvSpPr/>
            <p:nvPr/>
          </p:nvSpPr>
          <p:spPr>
            <a:xfrm>
              <a:off x="3157262" y="3006250"/>
              <a:ext cx="661656" cy="184563"/>
            </a:xfrm>
            <a:custGeom>
              <a:avLst/>
              <a:gdLst/>
              <a:ahLst/>
              <a:cxnLst/>
              <a:rect l="l" t="t" r="r" b="b"/>
              <a:pathLst>
                <a:path w="6833" h="1906" extrusionOk="0">
                  <a:moveTo>
                    <a:pt x="3617" y="1"/>
                  </a:moveTo>
                  <a:cubicBezTo>
                    <a:pt x="2995" y="1"/>
                    <a:pt x="2490" y="518"/>
                    <a:pt x="2490" y="1164"/>
                  </a:cubicBezTo>
                  <a:lnTo>
                    <a:pt x="2490" y="1178"/>
                  </a:lnTo>
                  <a:cubicBezTo>
                    <a:pt x="2417" y="1157"/>
                    <a:pt x="2342" y="1134"/>
                    <a:pt x="2253" y="1134"/>
                  </a:cubicBezTo>
                  <a:cubicBezTo>
                    <a:pt x="2083" y="1134"/>
                    <a:pt x="1919" y="1201"/>
                    <a:pt x="1794" y="1304"/>
                  </a:cubicBezTo>
                  <a:cubicBezTo>
                    <a:pt x="1668" y="1141"/>
                    <a:pt x="1474" y="1030"/>
                    <a:pt x="1261" y="1030"/>
                  </a:cubicBezTo>
                  <a:cubicBezTo>
                    <a:pt x="950" y="1030"/>
                    <a:pt x="697" y="1246"/>
                    <a:pt x="608" y="1527"/>
                  </a:cubicBezTo>
                  <a:lnTo>
                    <a:pt x="557" y="1527"/>
                  </a:lnTo>
                  <a:cubicBezTo>
                    <a:pt x="311" y="1527"/>
                    <a:pt x="96" y="1683"/>
                    <a:pt x="0" y="1905"/>
                  </a:cubicBezTo>
                  <a:lnTo>
                    <a:pt x="6818" y="1905"/>
                  </a:lnTo>
                  <a:cubicBezTo>
                    <a:pt x="6825" y="1852"/>
                    <a:pt x="6833" y="1801"/>
                    <a:pt x="6833" y="1749"/>
                  </a:cubicBezTo>
                  <a:cubicBezTo>
                    <a:pt x="6833" y="1327"/>
                    <a:pt x="6498" y="986"/>
                    <a:pt x="6091" y="986"/>
                  </a:cubicBezTo>
                  <a:cubicBezTo>
                    <a:pt x="5876" y="986"/>
                    <a:pt x="5684" y="1075"/>
                    <a:pt x="5543" y="1230"/>
                  </a:cubicBezTo>
                  <a:cubicBezTo>
                    <a:pt x="5410" y="1075"/>
                    <a:pt x="5209" y="972"/>
                    <a:pt x="4987" y="972"/>
                  </a:cubicBezTo>
                  <a:cubicBezTo>
                    <a:pt x="4898" y="972"/>
                    <a:pt x="4809" y="993"/>
                    <a:pt x="4729" y="1023"/>
                  </a:cubicBezTo>
                  <a:cubicBezTo>
                    <a:pt x="4661" y="445"/>
                    <a:pt x="4195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068;p41">
              <a:extLst>
                <a:ext uri="{FF2B5EF4-FFF2-40B4-BE49-F238E27FC236}">
                  <a16:creationId xmlns:a16="http://schemas.microsoft.com/office/drawing/2014/main" id="{F055D847-F971-F667-995F-01E684743EFA}"/>
                </a:ext>
              </a:extLst>
            </p:cNvPr>
            <p:cNvSpPr/>
            <p:nvPr/>
          </p:nvSpPr>
          <p:spPr>
            <a:xfrm>
              <a:off x="2352913" y="3549346"/>
              <a:ext cx="285075" cy="84825"/>
            </a:xfrm>
            <a:custGeom>
              <a:avLst/>
              <a:gdLst/>
              <a:ahLst/>
              <a:cxnLst/>
              <a:rect l="l" t="t" r="r" b="b"/>
              <a:pathLst>
                <a:path w="2944" h="876" extrusionOk="0">
                  <a:moveTo>
                    <a:pt x="1490" y="1"/>
                  </a:moveTo>
                  <a:cubicBezTo>
                    <a:pt x="1156" y="1"/>
                    <a:pt x="889" y="275"/>
                    <a:pt x="889" y="600"/>
                  </a:cubicBezTo>
                  <a:lnTo>
                    <a:pt x="889" y="623"/>
                  </a:lnTo>
                  <a:cubicBezTo>
                    <a:pt x="852" y="613"/>
                    <a:pt x="815" y="606"/>
                    <a:pt x="775" y="606"/>
                  </a:cubicBezTo>
                  <a:cubicBezTo>
                    <a:pt x="759" y="606"/>
                    <a:pt x="744" y="607"/>
                    <a:pt x="727" y="609"/>
                  </a:cubicBezTo>
                  <a:cubicBezTo>
                    <a:pt x="623" y="616"/>
                    <a:pt x="526" y="661"/>
                    <a:pt x="454" y="734"/>
                  </a:cubicBezTo>
                  <a:cubicBezTo>
                    <a:pt x="421" y="723"/>
                    <a:pt x="384" y="717"/>
                    <a:pt x="346" y="717"/>
                  </a:cubicBezTo>
                  <a:cubicBezTo>
                    <a:pt x="332" y="717"/>
                    <a:pt x="318" y="718"/>
                    <a:pt x="304" y="719"/>
                  </a:cubicBezTo>
                  <a:cubicBezTo>
                    <a:pt x="178" y="727"/>
                    <a:pt x="75" y="787"/>
                    <a:pt x="0" y="876"/>
                  </a:cubicBezTo>
                  <a:lnTo>
                    <a:pt x="2934" y="876"/>
                  </a:lnTo>
                  <a:cubicBezTo>
                    <a:pt x="2934" y="867"/>
                    <a:pt x="2943" y="860"/>
                    <a:pt x="2943" y="846"/>
                  </a:cubicBezTo>
                  <a:cubicBezTo>
                    <a:pt x="2921" y="625"/>
                    <a:pt x="2736" y="452"/>
                    <a:pt x="2509" y="452"/>
                  </a:cubicBezTo>
                  <a:cubicBezTo>
                    <a:pt x="2501" y="452"/>
                    <a:pt x="2492" y="452"/>
                    <a:pt x="2483" y="453"/>
                  </a:cubicBezTo>
                  <a:cubicBezTo>
                    <a:pt x="2365" y="460"/>
                    <a:pt x="2253" y="527"/>
                    <a:pt x="2179" y="616"/>
                  </a:cubicBezTo>
                  <a:cubicBezTo>
                    <a:pt x="2150" y="609"/>
                    <a:pt x="2120" y="609"/>
                    <a:pt x="2090" y="609"/>
                  </a:cubicBezTo>
                  <a:lnTo>
                    <a:pt x="2090" y="600"/>
                  </a:lnTo>
                  <a:cubicBezTo>
                    <a:pt x="2090" y="275"/>
                    <a:pt x="1823" y="1"/>
                    <a:pt x="1490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069;p41">
              <a:extLst>
                <a:ext uri="{FF2B5EF4-FFF2-40B4-BE49-F238E27FC236}">
                  <a16:creationId xmlns:a16="http://schemas.microsoft.com/office/drawing/2014/main" id="{AC4B37D3-4589-4511-591E-58A05F115968}"/>
                </a:ext>
              </a:extLst>
            </p:cNvPr>
            <p:cNvSpPr/>
            <p:nvPr/>
          </p:nvSpPr>
          <p:spPr>
            <a:xfrm>
              <a:off x="2724656" y="3214981"/>
              <a:ext cx="342303" cy="342400"/>
            </a:xfrm>
            <a:custGeom>
              <a:avLst/>
              <a:gdLst/>
              <a:ahLst/>
              <a:cxnLst/>
              <a:rect l="l" t="t" r="r" b="b"/>
              <a:pathLst>
                <a:path w="3535" h="3536" extrusionOk="0">
                  <a:moveTo>
                    <a:pt x="1763" y="0"/>
                  </a:moveTo>
                  <a:cubicBezTo>
                    <a:pt x="785" y="0"/>
                    <a:pt x="1" y="794"/>
                    <a:pt x="1" y="1772"/>
                  </a:cubicBezTo>
                  <a:cubicBezTo>
                    <a:pt x="1" y="2750"/>
                    <a:pt x="785" y="3536"/>
                    <a:pt x="1763" y="3536"/>
                  </a:cubicBezTo>
                  <a:cubicBezTo>
                    <a:pt x="2741" y="3536"/>
                    <a:pt x="3534" y="2750"/>
                    <a:pt x="3534" y="1772"/>
                  </a:cubicBezTo>
                  <a:cubicBezTo>
                    <a:pt x="3534" y="794"/>
                    <a:pt x="2741" y="0"/>
                    <a:pt x="1763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070;p41">
              <a:extLst>
                <a:ext uri="{FF2B5EF4-FFF2-40B4-BE49-F238E27FC236}">
                  <a16:creationId xmlns:a16="http://schemas.microsoft.com/office/drawing/2014/main" id="{5870D05D-AC6A-5A1E-96E5-C0A75699E00B}"/>
                </a:ext>
              </a:extLst>
            </p:cNvPr>
            <p:cNvSpPr/>
            <p:nvPr/>
          </p:nvSpPr>
          <p:spPr>
            <a:xfrm>
              <a:off x="2273317" y="4217396"/>
              <a:ext cx="2429527" cy="154351"/>
            </a:xfrm>
            <a:custGeom>
              <a:avLst/>
              <a:gdLst/>
              <a:ahLst/>
              <a:cxnLst/>
              <a:rect l="l" t="t" r="r" b="b"/>
              <a:pathLst>
                <a:path w="25090" h="1594" extrusionOk="0">
                  <a:moveTo>
                    <a:pt x="1171" y="0"/>
                  </a:moveTo>
                  <a:cubicBezTo>
                    <a:pt x="0" y="0"/>
                    <a:pt x="97" y="1594"/>
                    <a:pt x="1171" y="1594"/>
                  </a:cubicBezTo>
                  <a:lnTo>
                    <a:pt x="25090" y="1594"/>
                  </a:lnTo>
                  <a:lnTo>
                    <a:pt x="25090" y="0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071;p41">
              <a:extLst>
                <a:ext uri="{FF2B5EF4-FFF2-40B4-BE49-F238E27FC236}">
                  <a16:creationId xmlns:a16="http://schemas.microsoft.com/office/drawing/2014/main" id="{AC8EE017-5530-2EB4-E390-3AE255B75EA4}"/>
                </a:ext>
              </a:extLst>
            </p:cNvPr>
            <p:cNvSpPr/>
            <p:nvPr/>
          </p:nvSpPr>
          <p:spPr>
            <a:xfrm>
              <a:off x="2124000" y="4371651"/>
              <a:ext cx="2578843" cy="154448"/>
            </a:xfrm>
            <a:custGeom>
              <a:avLst/>
              <a:gdLst/>
              <a:ahLst/>
              <a:cxnLst/>
              <a:rect l="l" t="t" r="r" b="b"/>
              <a:pathLst>
                <a:path w="26632" h="1595" extrusionOk="0">
                  <a:moveTo>
                    <a:pt x="1180" y="1"/>
                  </a:moveTo>
                  <a:cubicBezTo>
                    <a:pt x="38" y="1"/>
                    <a:pt x="1" y="1594"/>
                    <a:pt x="1180" y="1594"/>
                  </a:cubicBezTo>
                  <a:lnTo>
                    <a:pt x="26632" y="1594"/>
                  </a:lnTo>
                  <a:lnTo>
                    <a:pt x="26632" y="1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3072;p41">
              <a:extLst>
                <a:ext uri="{FF2B5EF4-FFF2-40B4-BE49-F238E27FC236}">
                  <a16:creationId xmlns:a16="http://schemas.microsoft.com/office/drawing/2014/main" id="{E1C932F1-9066-3517-9B5E-F66AF873212C}"/>
                </a:ext>
              </a:extLst>
            </p:cNvPr>
            <p:cNvGrpSpPr/>
            <p:nvPr/>
          </p:nvGrpSpPr>
          <p:grpSpPr>
            <a:xfrm>
              <a:off x="3625780" y="3233767"/>
              <a:ext cx="658755" cy="983045"/>
              <a:chOff x="3238355" y="3233767"/>
              <a:chExt cx="658755" cy="983045"/>
            </a:xfrm>
          </p:grpSpPr>
          <p:sp>
            <p:nvSpPr>
              <p:cNvPr id="523" name="Google Shape;3073;p41">
                <a:extLst>
                  <a:ext uri="{FF2B5EF4-FFF2-40B4-BE49-F238E27FC236}">
                    <a16:creationId xmlns:a16="http://schemas.microsoft.com/office/drawing/2014/main" id="{1AB1C89C-885A-7804-ADAA-6ABCC7CB2CBA}"/>
                  </a:ext>
                </a:extLst>
              </p:cNvPr>
              <p:cNvSpPr/>
              <p:nvPr/>
            </p:nvSpPr>
            <p:spPr>
              <a:xfrm>
                <a:off x="3422822" y="3547990"/>
                <a:ext cx="283526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6907" extrusionOk="0">
                    <a:moveTo>
                      <a:pt x="644" y="1"/>
                    </a:moveTo>
                    <a:lnTo>
                      <a:pt x="0" y="6906"/>
                    </a:lnTo>
                    <a:lnTo>
                      <a:pt x="2927" y="6906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074;p41">
                <a:extLst>
                  <a:ext uri="{FF2B5EF4-FFF2-40B4-BE49-F238E27FC236}">
                    <a16:creationId xmlns:a16="http://schemas.microsoft.com/office/drawing/2014/main" id="{F46BAAC3-FAC6-8AFE-EA63-803F6893464A}"/>
                  </a:ext>
                </a:extLst>
              </p:cNvPr>
              <p:cNvSpPr/>
              <p:nvPr/>
            </p:nvSpPr>
            <p:spPr>
              <a:xfrm>
                <a:off x="3643698" y="3547990"/>
                <a:ext cx="69042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907" extrusionOk="0">
                    <a:moveTo>
                      <a:pt x="1" y="1"/>
                    </a:moveTo>
                    <a:lnTo>
                      <a:pt x="646" y="6906"/>
                    </a:lnTo>
                    <a:lnTo>
                      <a:pt x="712" y="690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674F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075;p41">
                <a:extLst>
                  <a:ext uri="{FF2B5EF4-FFF2-40B4-BE49-F238E27FC236}">
                    <a16:creationId xmlns:a16="http://schemas.microsoft.com/office/drawing/2014/main" id="{6E7DF465-7C3A-53B5-EB10-A972529044AC}"/>
                  </a:ext>
                </a:extLst>
              </p:cNvPr>
              <p:cNvSpPr/>
              <p:nvPr/>
            </p:nvSpPr>
            <p:spPr>
              <a:xfrm>
                <a:off x="3561971" y="3547990"/>
                <a:ext cx="144377" cy="66882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6907" extrusionOk="0">
                    <a:moveTo>
                      <a:pt x="82" y="1"/>
                    </a:moveTo>
                    <a:lnTo>
                      <a:pt x="0" y="6906"/>
                    </a:lnTo>
                    <a:lnTo>
                      <a:pt x="1490" y="6906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rgbClr val="AA66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076;p41">
                <a:extLst>
                  <a:ext uri="{FF2B5EF4-FFF2-40B4-BE49-F238E27FC236}">
                    <a16:creationId xmlns:a16="http://schemas.microsoft.com/office/drawing/2014/main" id="{59FA9C63-B63E-CF16-FBA1-8EB158A909BF}"/>
                  </a:ext>
                </a:extLst>
              </p:cNvPr>
              <p:cNvSpPr/>
              <p:nvPr/>
            </p:nvSpPr>
            <p:spPr>
              <a:xfrm>
                <a:off x="3545413" y="3792590"/>
                <a:ext cx="44640" cy="4464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1" extrusionOk="0">
                    <a:moveTo>
                      <a:pt x="0" y="0"/>
                    </a:moveTo>
                    <a:lnTo>
                      <a:pt x="0" y="461"/>
                    </a:lnTo>
                    <a:lnTo>
                      <a:pt x="461" y="46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077;p41">
                <a:extLst>
                  <a:ext uri="{FF2B5EF4-FFF2-40B4-BE49-F238E27FC236}">
                    <a16:creationId xmlns:a16="http://schemas.microsoft.com/office/drawing/2014/main" id="{6BC0206E-D973-2875-7802-D47CC2ADDD4B}"/>
                  </a:ext>
                </a:extLst>
              </p:cNvPr>
              <p:cNvSpPr/>
              <p:nvPr/>
            </p:nvSpPr>
            <p:spPr>
              <a:xfrm>
                <a:off x="3541927" y="3788233"/>
                <a:ext cx="52483" cy="5258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3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3"/>
                    </a:lnTo>
                    <a:lnTo>
                      <a:pt x="541" y="543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078;p41">
                <a:extLst>
                  <a:ext uri="{FF2B5EF4-FFF2-40B4-BE49-F238E27FC236}">
                    <a16:creationId xmlns:a16="http://schemas.microsoft.com/office/drawing/2014/main" id="{09AA9890-9BE9-0C9F-8DF7-78BEA30F96E0}"/>
                  </a:ext>
                </a:extLst>
              </p:cNvPr>
              <p:cNvSpPr/>
              <p:nvPr/>
            </p:nvSpPr>
            <p:spPr>
              <a:xfrm>
                <a:off x="3545413" y="3902399"/>
                <a:ext cx="44640" cy="4454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0" extrusionOk="0">
                    <a:moveTo>
                      <a:pt x="0" y="1"/>
                    </a:moveTo>
                    <a:lnTo>
                      <a:pt x="0" y="459"/>
                    </a:lnTo>
                    <a:lnTo>
                      <a:pt x="461" y="459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079;p41">
                <a:extLst>
                  <a:ext uri="{FF2B5EF4-FFF2-40B4-BE49-F238E27FC236}">
                    <a16:creationId xmlns:a16="http://schemas.microsoft.com/office/drawing/2014/main" id="{B051F1CD-3AE6-7599-32C3-21AF4A910340}"/>
                  </a:ext>
                </a:extLst>
              </p:cNvPr>
              <p:cNvSpPr/>
              <p:nvPr/>
            </p:nvSpPr>
            <p:spPr>
              <a:xfrm>
                <a:off x="3541927" y="3898816"/>
                <a:ext cx="52483" cy="52386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1" extrusionOk="0">
                    <a:moveTo>
                      <a:pt x="460" y="75"/>
                    </a:moveTo>
                    <a:lnTo>
                      <a:pt x="460" y="459"/>
                    </a:lnTo>
                    <a:lnTo>
                      <a:pt x="74" y="459"/>
                    </a:lnTo>
                    <a:lnTo>
                      <a:pt x="74" y="75"/>
                    </a:lnTo>
                    <a:close/>
                    <a:moveTo>
                      <a:pt x="1" y="0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080;p41">
                <a:extLst>
                  <a:ext uri="{FF2B5EF4-FFF2-40B4-BE49-F238E27FC236}">
                    <a16:creationId xmlns:a16="http://schemas.microsoft.com/office/drawing/2014/main" id="{D3591A08-6651-0F6A-E048-9C2A2CC53C77}"/>
                  </a:ext>
                </a:extLst>
              </p:cNvPr>
              <p:cNvSpPr/>
              <p:nvPr/>
            </p:nvSpPr>
            <p:spPr>
              <a:xfrm>
                <a:off x="3545413" y="4012111"/>
                <a:ext cx="44640" cy="454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9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461" y="468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081;p41">
                <a:extLst>
                  <a:ext uri="{FF2B5EF4-FFF2-40B4-BE49-F238E27FC236}">
                    <a16:creationId xmlns:a16="http://schemas.microsoft.com/office/drawing/2014/main" id="{93282546-CF5B-9473-F700-B582FC0BB2B0}"/>
                  </a:ext>
                </a:extLst>
              </p:cNvPr>
              <p:cNvSpPr/>
              <p:nvPr/>
            </p:nvSpPr>
            <p:spPr>
              <a:xfrm>
                <a:off x="3541927" y="4008625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74"/>
                    </a:moveTo>
                    <a:lnTo>
                      <a:pt x="460" y="460"/>
                    </a:lnTo>
                    <a:lnTo>
                      <a:pt x="74" y="460"/>
                    </a:lnTo>
                    <a:lnTo>
                      <a:pt x="74" y="74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082;p41">
                <a:extLst>
                  <a:ext uri="{FF2B5EF4-FFF2-40B4-BE49-F238E27FC236}">
                    <a16:creationId xmlns:a16="http://schemas.microsoft.com/office/drawing/2014/main" id="{FA9BDE1E-1836-3F86-7779-DC81A4613DA0}"/>
                  </a:ext>
                </a:extLst>
              </p:cNvPr>
              <p:cNvSpPr/>
              <p:nvPr/>
            </p:nvSpPr>
            <p:spPr>
              <a:xfrm>
                <a:off x="3545413" y="4122016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083;p41">
                <a:extLst>
                  <a:ext uri="{FF2B5EF4-FFF2-40B4-BE49-F238E27FC236}">
                    <a16:creationId xmlns:a16="http://schemas.microsoft.com/office/drawing/2014/main" id="{35544BBF-D01E-52EB-9145-30364821FD4B}"/>
                  </a:ext>
                </a:extLst>
              </p:cNvPr>
              <p:cNvSpPr/>
              <p:nvPr/>
            </p:nvSpPr>
            <p:spPr>
              <a:xfrm>
                <a:off x="3541927" y="4118336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2"/>
                    </a:moveTo>
                    <a:lnTo>
                      <a:pt x="460" y="468"/>
                    </a:lnTo>
                    <a:lnTo>
                      <a:pt x="74" y="468"/>
                    </a:lnTo>
                    <a:lnTo>
                      <a:pt x="74" y="82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084;p41">
                <a:extLst>
                  <a:ext uri="{FF2B5EF4-FFF2-40B4-BE49-F238E27FC236}">
                    <a16:creationId xmlns:a16="http://schemas.microsoft.com/office/drawing/2014/main" id="{ABA6D243-2DDE-03A4-BFAA-A39F723C82FA}"/>
                  </a:ext>
                </a:extLst>
              </p:cNvPr>
              <p:cNvSpPr/>
              <p:nvPr/>
            </p:nvSpPr>
            <p:spPr>
              <a:xfrm>
                <a:off x="3545413" y="3682201"/>
                <a:ext cx="44640" cy="4512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66" extrusionOk="0">
                    <a:moveTo>
                      <a:pt x="0" y="0"/>
                    </a:moveTo>
                    <a:lnTo>
                      <a:pt x="0" y="466"/>
                    </a:lnTo>
                    <a:lnTo>
                      <a:pt x="461" y="466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085;p41">
                <a:extLst>
                  <a:ext uri="{FF2B5EF4-FFF2-40B4-BE49-F238E27FC236}">
                    <a16:creationId xmlns:a16="http://schemas.microsoft.com/office/drawing/2014/main" id="{0DBDF99D-4D73-7EB9-B6F9-BE37CE7397CB}"/>
                  </a:ext>
                </a:extLst>
              </p:cNvPr>
              <p:cNvSpPr/>
              <p:nvPr/>
            </p:nvSpPr>
            <p:spPr>
              <a:xfrm>
                <a:off x="3541927" y="3678521"/>
                <a:ext cx="52483" cy="52483"/>
              </a:xfrm>
              <a:custGeom>
                <a:avLst/>
                <a:gdLst/>
                <a:ahLst/>
                <a:cxnLst/>
                <a:rect l="l" t="t" r="r" b="b"/>
                <a:pathLst>
                  <a:path w="542" h="542" extrusionOk="0">
                    <a:moveTo>
                      <a:pt x="460" y="83"/>
                    </a:moveTo>
                    <a:lnTo>
                      <a:pt x="460" y="467"/>
                    </a:lnTo>
                    <a:lnTo>
                      <a:pt x="74" y="467"/>
                    </a:lnTo>
                    <a:lnTo>
                      <a:pt x="74" y="83"/>
                    </a:lnTo>
                    <a:close/>
                    <a:moveTo>
                      <a:pt x="1" y="1"/>
                    </a:moveTo>
                    <a:lnTo>
                      <a:pt x="1" y="541"/>
                    </a:lnTo>
                    <a:lnTo>
                      <a:pt x="541" y="54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086;p41">
                <a:extLst>
                  <a:ext uri="{FF2B5EF4-FFF2-40B4-BE49-F238E27FC236}">
                    <a16:creationId xmlns:a16="http://schemas.microsoft.com/office/drawing/2014/main" id="{2C6EF4E9-4C78-3588-9BB3-20E4A6A0FF25}"/>
                  </a:ext>
                </a:extLst>
              </p:cNvPr>
              <p:cNvSpPr/>
              <p:nvPr/>
            </p:nvSpPr>
            <p:spPr>
              <a:xfrm>
                <a:off x="3515298" y="3510613"/>
                <a:ext cx="107678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113" extrusionOk="0">
                    <a:moveTo>
                      <a:pt x="53" y="1"/>
                    </a:moveTo>
                    <a:lnTo>
                      <a:pt x="0" y="52"/>
                    </a:lnTo>
                    <a:lnTo>
                      <a:pt x="1053" y="1112"/>
                    </a:lnTo>
                    <a:lnTo>
                      <a:pt x="1112" y="1054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087;p41">
                <a:extLst>
                  <a:ext uri="{FF2B5EF4-FFF2-40B4-BE49-F238E27FC236}">
                    <a16:creationId xmlns:a16="http://schemas.microsoft.com/office/drawing/2014/main" id="{B9F95668-B948-E8DC-FF86-1DF2E40DD7CB}"/>
                  </a:ext>
                </a:extLst>
              </p:cNvPr>
              <p:cNvSpPr/>
              <p:nvPr/>
            </p:nvSpPr>
            <p:spPr>
              <a:xfrm>
                <a:off x="3360268" y="3355680"/>
                <a:ext cx="100706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5" extrusionOk="0">
                    <a:moveTo>
                      <a:pt x="972" y="0"/>
                    </a:moveTo>
                    <a:lnTo>
                      <a:pt x="454" y="511"/>
                    </a:lnTo>
                    <a:lnTo>
                      <a:pt x="461" y="520"/>
                    </a:lnTo>
                    <a:lnTo>
                      <a:pt x="1" y="978"/>
                    </a:lnTo>
                    <a:lnTo>
                      <a:pt x="68" y="1044"/>
                    </a:lnTo>
                    <a:lnTo>
                      <a:pt x="587" y="527"/>
                    </a:lnTo>
                    <a:lnTo>
                      <a:pt x="579" y="527"/>
                    </a:lnTo>
                    <a:lnTo>
                      <a:pt x="1039" y="66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3088;p41">
                <a:extLst>
                  <a:ext uri="{FF2B5EF4-FFF2-40B4-BE49-F238E27FC236}">
                    <a16:creationId xmlns:a16="http://schemas.microsoft.com/office/drawing/2014/main" id="{0A3CDEDB-F692-4BDF-5177-022452B66655}"/>
                  </a:ext>
                </a:extLst>
              </p:cNvPr>
              <p:cNvSpPr/>
              <p:nvPr/>
            </p:nvSpPr>
            <p:spPr>
              <a:xfrm>
                <a:off x="3474434" y="3436729"/>
                <a:ext cx="79693" cy="7901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6" extrusionOk="0">
                    <a:moveTo>
                      <a:pt x="401" y="111"/>
                    </a:moveTo>
                    <a:lnTo>
                      <a:pt x="712" y="415"/>
                    </a:lnTo>
                    <a:lnTo>
                      <a:pt x="422" y="705"/>
                    </a:lnTo>
                    <a:lnTo>
                      <a:pt x="111" y="401"/>
                    </a:lnTo>
                    <a:lnTo>
                      <a:pt x="401" y="111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2" y="815"/>
                    </a:lnTo>
                    <a:lnTo>
                      <a:pt x="822" y="41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3089;p41">
                <a:extLst>
                  <a:ext uri="{FF2B5EF4-FFF2-40B4-BE49-F238E27FC236}">
                    <a16:creationId xmlns:a16="http://schemas.microsoft.com/office/drawing/2014/main" id="{F0709416-91DE-5A25-4323-B1ADBD4DAB65}"/>
                  </a:ext>
                </a:extLst>
              </p:cNvPr>
              <p:cNvSpPr/>
              <p:nvPr/>
            </p:nvSpPr>
            <p:spPr>
              <a:xfrm>
                <a:off x="3440736" y="3396446"/>
                <a:ext cx="77563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69" extrusionOk="0">
                    <a:moveTo>
                      <a:pt x="452" y="127"/>
                    </a:moveTo>
                    <a:lnTo>
                      <a:pt x="697" y="468"/>
                    </a:lnTo>
                    <a:lnTo>
                      <a:pt x="407" y="757"/>
                    </a:lnTo>
                    <a:lnTo>
                      <a:pt x="112" y="461"/>
                    </a:lnTo>
                    <a:lnTo>
                      <a:pt x="452" y="127"/>
                    </a:lnTo>
                    <a:close/>
                    <a:moveTo>
                      <a:pt x="459" y="1"/>
                    </a:moveTo>
                    <a:lnTo>
                      <a:pt x="0" y="461"/>
                    </a:lnTo>
                    <a:lnTo>
                      <a:pt x="407" y="869"/>
                    </a:lnTo>
                    <a:lnTo>
                      <a:pt x="800" y="476"/>
                    </a:lnTo>
                    <a:lnTo>
                      <a:pt x="45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3090;p41">
                <a:extLst>
                  <a:ext uri="{FF2B5EF4-FFF2-40B4-BE49-F238E27FC236}">
                    <a16:creationId xmlns:a16="http://schemas.microsoft.com/office/drawing/2014/main" id="{84E70231-8F80-1527-ABB2-81E3D6CFB788}"/>
                  </a:ext>
                </a:extLst>
              </p:cNvPr>
              <p:cNvSpPr/>
              <p:nvPr/>
            </p:nvSpPr>
            <p:spPr>
              <a:xfrm>
                <a:off x="3405586" y="3355680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511" y="127"/>
                    </a:moveTo>
                    <a:lnTo>
                      <a:pt x="756" y="466"/>
                    </a:lnTo>
                    <a:lnTo>
                      <a:pt x="407" y="815"/>
                    </a:lnTo>
                    <a:lnTo>
                      <a:pt x="111" y="527"/>
                    </a:lnTo>
                    <a:lnTo>
                      <a:pt x="511" y="127"/>
                    </a:lnTo>
                    <a:close/>
                    <a:moveTo>
                      <a:pt x="520" y="0"/>
                    </a:moveTo>
                    <a:lnTo>
                      <a:pt x="0" y="527"/>
                    </a:lnTo>
                    <a:lnTo>
                      <a:pt x="407" y="927"/>
                    </a:lnTo>
                    <a:lnTo>
                      <a:pt x="859" y="47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3091;p41">
                <a:extLst>
                  <a:ext uri="{FF2B5EF4-FFF2-40B4-BE49-F238E27FC236}">
                    <a16:creationId xmlns:a16="http://schemas.microsoft.com/office/drawing/2014/main" id="{D6835408-C72D-19DF-3B44-3AFE69AB4430}"/>
                  </a:ext>
                </a:extLst>
              </p:cNvPr>
              <p:cNvSpPr/>
              <p:nvPr/>
            </p:nvSpPr>
            <p:spPr>
              <a:xfrm>
                <a:off x="3439284" y="339576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3092;p41">
                <a:extLst>
                  <a:ext uri="{FF2B5EF4-FFF2-40B4-BE49-F238E27FC236}">
                    <a16:creationId xmlns:a16="http://schemas.microsoft.com/office/drawing/2014/main" id="{C1BDF1D9-B6C3-281E-ABE9-7FB2DF3B5379}"/>
                  </a:ext>
                </a:extLst>
              </p:cNvPr>
              <p:cNvSpPr/>
              <p:nvPr/>
            </p:nvSpPr>
            <p:spPr>
              <a:xfrm>
                <a:off x="3368886" y="3313945"/>
                <a:ext cx="90538" cy="97123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003" extrusionOk="0">
                    <a:moveTo>
                      <a:pt x="571" y="127"/>
                    </a:moveTo>
                    <a:lnTo>
                      <a:pt x="831" y="483"/>
                    </a:lnTo>
                    <a:lnTo>
                      <a:pt x="424" y="883"/>
                    </a:lnTo>
                    <a:lnTo>
                      <a:pt x="112" y="579"/>
                    </a:lnTo>
                    <a:lnTo>
                      <a:pt x="571" y="127"/>
                    </a:lnTo>
                    <a:close/>
                    <a:moveTo>
                      <a:pt x="578" y="1"/>
                    </a:moveTo>
                    <a:lnTo>
                      <a:pt x="0" y="579"/>
                    </a:lnTo>
                    <a:lnTo>
                      <a:pt x="424" y="1002"/>
                    </a:lnTo>
                    <a:lnTo>
                      <a:pt x="934" y="490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3093;p41">
                <a:extLst>
                  <a:ext uri="{FF2B5EF4-FFF2-40B4-BE49-F238E27FC236}">
                    <a16:creationId xmlns:a16="http://schemas.microsoft.com/office/drawing/2014/main" id="{F453EC79-D978-D88F-1407-33E24470788C}"/>
                  </a:ext>
                </a:extLst>
              </p:cNvPr>
              <p:cNvSpPr/>
              <p:nvPr/>
            </p:nvSpPr>
            <p:spPr>
              <a:xfrm>
                <a:off x="3335285" y="3274534"/>
                <a:ext cx="93928" cy="10138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47" extrusionOk="0">
                    <a:moveTo>
                      <a:pt x="623" y="127"/>
                    </a:moveTo>
                    <a:lnTo>
                      <a:pt x="867" y="468"/>
                    </a:lnTo>
                    <a:lnTo>
                      <a:pt x="408" y="927"/>
                    </a:lnTo>
                    <a:lnTo>
                      <a:pt x="111" y="637"/>
                    </a:lnTo>
                    <a:lnTo>
                      <a:pt x="623" y="127"/>
                    </a:lnTo>
                    <a:close/>
                    <a:moveTo>
                      <a:pt x="630" y="1"/>
                    </a:moveTo>
                    <a:lnTo>
                      <a:pt x="1" y="637"/>
                    </a:lnTo>
                    <a:lnTo>
                      <a:pt x="408" y="1046"/>
                    </a:lnTo>
                    <a:lnTo>
                      <a:pt x="970" y="475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3094;p41">
                <a:extLst>
                  <a:ext uri="{FF2B5EF4-FFF2-40B4-BE49-F238E27FC236}">
                    <a16:creationId xmlns:a16="http://schemas.microsoft.com/office/drawing/2014/main" id="{CED3BE5A-280F-1533-EC38-3B061A2804B4}"/>
                  </a:ext>
                </a:extLst>
              </p:cNvPr>
              <p:cNvSpPr/>
              <p:nvPr/>
            </p:nvSpPr>
            <p:spPr>
              <a:xfrm>
                <a:off x="3300038" y="3233767"/>
                <a:ext cx="99931" cy="10680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103" extrusionOk="0">
                    <a:moveTo>
                      <a:pt x="683" y="125"/>
                    </a:moveTo>
                    <a:lnTo>
                      <a:pt x="927" y="466"/>
                    </a:lnTo>
                    <a:lnTo>
                      <a:pt x="409" y="985"/>
                    </a:lnTo>
                    <a:lnTo>
                      <a:pt x="112" y="696"/>
                    </a:lnTo>
                    <a:lnTo>
                      <a:pt x="683" y="125"/>
                    </a:lnTo>
                    <a:close/>
                    <a:moveTo>
                      <a:pt x="690" y="0"/>
                    </a:moveTo>
                    <a:lnTo>
                      <a:pt x="0" y="696"/>
                    </a:lnTo>
                    <a:lnTo>
                      <a:pt x="409" y="1103"/>
                    </a:lnTo>
                    <a:lnTo>
                      <a:pt x="1032" y="473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3095;p41">
                <a:extLst>
                  <a:ext uri="{FF2B5EF4-FFF2-40B4-BE49-F238E27FC236}">
                    <a16:creationId xmlns:a16="http://schemas.microsoft.com/office/drawing/2014/main" id="{9413B55B-A364-DFC5-6E74-C4F07D1C3DA0}"/>
                  </a:ext>
                </a:extLst>
              </p:cNvPr>
              <p:cNvSpPr/>
              <p:nvPr/>
            </p:nvSpPr>
            <p:spPr>
              <a:xfrm>
                <a:off x="3333736" y="3273856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75" y="698"/>
                    </a:lnTo>
                    <a:lnTo>
                      <a:pt x="698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3096;p41">
                <a:extLst>
                  <a:ext uri="{FF2B5EF4-FFF2-40B4-BE49-F238E27FC236}">
                    <a16:creationId xmlns:a16="http://schemas.microsoft.com/office/drawing/2014/main" id="{E45FAE24-93C0-51F1-119F-6483C5CC4652}"/>
                  </a:ext>
                </a:extLst>
              </p:cNvPr>
              <p:cNvSpPr/>
              <p:nvPr/>
            </p:nvSpPr>
            <p:spPr>
              <a:xfrm>
                <a:off x="3442092" y="3470524"/>
                <a:ext cx="79112" cy="7969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23" extrusionOk="0">
                    <a:moveTo>
                      <a:pt x="400" y="111"/>
                    </a:moveTo>
                    <a:lnTo>
                      <a:pt x="704" y="422"/>
                    </a:lnTo>
                    <a:lnTo>
                      <a:pt x="416" y="703"/>
                    </a:lnTo>
                    <a:lnTo>
                      <a:pt x="112" y="401"/>
                    </a:lnTo>
                    <a:lnTo>
                      <a:pt x="400" y="111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6" y="822"/>
                    </a:lnTo>
                    <a:lnTo>
                      <a:pt x="817" y="42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3097;p41">
                <a:extLst>
                  <a:ext uri="{FF2B5EF4-FFF2-40B4-BE49-F238E27FC236}">
                    <a16:creationId xmlns:a16="http://schemas.microsoft.com/office/drawing/2014/main" id="{7E060CBD-1E89-2FE5-37D3-7DCA303633DC}"/>
                  </a:ext>
                </a:extLst>
              </p:cNvPr>
              <p:cNvSpPr/>
              <p:nvPr/>
            </p:nvSpPr>
            <p:spPr>
              <a:xfrm>
                <a:off x="3401906" y="3436729"/>
                <a:ext cx="84147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02" extrusionOk="0">
                    <a:moveTo>
                      <a:pt x="460" y="111"/>
                    </a:moveTo>
                    <a:lnTo>
                      <a:pt x="757" y="408"/>
                    </a:lnTo>
                    <a:lnTo>
                      <a:pt x="469" y="696"/>
                    </a:lnTo>
                    <a:lnTo>
                      <a:pt x="120" y="453"/>
                    </a:lnTo>
                    <a:lnTo>
                      <a:pt x="460" y="111"/>
                    </a:lnTo>
                    <a:close/>
                    <a:moveTo>
                      <a:pt x="460" y="1"/>
                    </a:moveTo>
                    <a:lnTo>
                      <a:pt x="1" y="460"/>
                    </a:lnTo>
                    <a:lnTo>
                      <a:pt x="476" y="801"/>
                    </a:lnTo>
                    <a:lnTo>
                      <a:pt x="869" y="40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3098;p41">
                <a:extLst>
                  <a:ext uri="{FF2B5EF4-FFF2-40B4-BE49-F238E27FC236}">
                    <a16:creationId xmlns:a16="http://schemas.microsoft.com/office/drawing/2014/main" id="{CE7AEEE1-D466-1D01-D3C0-086FABB558F4}"/>
                  </a:ext>
                </a:extLst>
              </p:cNvPr>
              <p:cNvSpPr/>
              <p:nvPr/>
            </p:nvSpPr>
            <p:spPr>
              <a:xfrm>
                <a:off x="3361139" y="3401675"/>
                <a:ext cx="89667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60" extrusionOk="0">
                    <a:moveTo>
                      <a:pt x="518" y="110"/>
                    </a:moveTo>
                    <a:lnTo>
                      <a:pt x="815" y="407"/>
                    </a:lnTo>
                    <a:lnTo>
                      <a:pt x="466" y="756"/>
                    </a:lnTo>
                    <a:lnTo>
                      <a:pt x="125" y="503"/>
                    </a:lnTo>
                    <a:lnTo>
                      <a:pt x="518" y="110"/>
                    </a:lnTo>
                    <a:close/>
                    <a:moveTo>
                      <a:pt x="518" y="0"/>
                    </a:moveTo>
                    <a:lnTo>
                      <a:pt x="0" y="518"/>
                    </a:lnTo>
                    <a:lnTo>
                      <a:pt x="473" y="859"/>
                    </a:lnTo>
                    <a:lnTo>
                      <a:pt x="925" y="407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3099;p41">
                <a:extLst>
                  <a:ext uri="{FF2B5EF4-FFF2-40B4-BE49-F238E27FC236}">
                    <a16:creationId xmlns:a16="http://schemas.microsoft.com/office/drawing/2014/main" id="{BCA99B94-43D2-C9C0-06D5-A0CED28530E0}"/>
                  </a:ext>
                </a:extLst>
              </p:cNvPr>
              <p:cNvSpPr/>
              <p:nvPr/>
            </p:nvSpPr>
            <p:spPr>
              <a:xfrm>
                <a:off x="3401228" y="3435180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460" y="1"/>
                    </a:moveTo>
                    <a:lnTo>
                      <a:pt x="1" y="461"/>
                    </a:lnTo>
                    <a:lnTo>
                      <a:pt x="67" y="527"/>
                    </a:lnTo>
                    <a:lnTo>
                      <a:pt x="527" y="68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3100;p41">
                <a:extLst>
                  <a:ext uri="{FF2B5EF4-FFF2-40B4-BE49-F238E27FC236}">
                    <a16:creationId xmlns:a16="http://schemas.microsoft.com/office/drawing/2014/main" id="{983E9DA4-262E-DEA9-B9F9-AFEDFCBF824E}"/>
                  </a:ext>
                </a:extLst>
              </p:cNvPr>
              <p:cNvSpPr/>
              <p:nvPr/>
            </p:nvSpPr>
            <p:spPr>
              <a:xfrm>
                <a:off x="3319501" y="3364976"/>
                <a:ext cx="96155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34" extrusionOk="0">
                    <a:moveTo>
                      <a:pt x="578" y="112"/>
                    </a:moveTo>
                    <a:lnTo>
                      <a:pt x="882" y="424"/>
                    </a:lnTo>
                    <a:lnTo>
                      <a:pt x="475" y="831"/>
                    </a:lnTo>
                    <a:lnTo>
                      <a:pt x="119" y="571"/>
                    </a:lnTo>
                    <a:lnTo>
                      <a:pt x="578" y="112"/>
                    </a:lnTo>
                    <a:close/>
                    <a:moveTo>
                      <a:pt x="578" y="0"/>
                    </a:moveTo>
                    <a:lnTo>
                      <a:pt x="0" y="578"/>
                    </a:lnTo>
                    <a:lnTo>
                      <a:pt x="482" y="934"/>
                    </a:lnTo>
                    <a:lnTo>
                      <a:pt x="992" y="424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3101;p41">
                <a:extLst>
                  <a:ext uri="{FF2B5EF4-FFF2-40B4-BE49-F238E27FC236}">
                    <a16:creationId xmlns:a16="http://schemas.microsoft.com/office/drawing/2014/main" id="{F1944317-5744-BBE4-B709-F7B0CA90AC17}"/>
                  </a:ext>
                </a:extLst>
              </p:cNvPr>
              <p:cNvSpPr/>
              <p:nvPr/>
            </p:nvSpPr>
            <p:spPr>
              <a:xfrm>
                <a:off x="3279993" y="3331181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630" y="113"/>
                    </a:moveTo>
                    <a:lnTo>
                      <a:pt x="927" y="408"/>
                    </a:lnTo>
                    <a:lnTo>
                      <a:pt x="467" y="869"/>
                    </a:lnTo>
                    <a:lnTo>
                      <a:pt x="118" y="623"/>
                    </a:lnTo>
                    <a:lnTo>
                      <a:pt x="630" y="113"/>
                    </a:lnTo>
                    <a:close/>
                    <a:moveTo>
                      <a:pt x="630" y="1"/>
                    </a:moveTo>
                    <a:lnTo>
                      <a:pt x="1" y="630"/>
                    </a:lnTo>
                    <a:lnTo>
                      <a:pt x="474" y="972"/>
                    </a:lnTo>
                    <a:lnTo>
                      <a:pt x="1038" y="40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3102;p41">
                <a:extLst>
                  <a:ext uri="{FF2B5EF4-FFF2-40B4-BE49-F238E27FC236}">
                    <a16:creationId xmlns:a16="http://schemas.microsoft.com/office/drawing/2014/main" id="{A20AE69D-2446-9CBE-CB1F-098FEEBF5163}"/>
                  </a:ext>
                </a:extLst>
              </p:cNvPr>
              <p:cNvSpPr/>
              <p:nvPr/>
            </p:nvSpPr>
            <p:spPr>
              <a:xfrm>
                <a:off x="3239033" y="3296031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91" y="113"/>
                    </a:moveTo>
                    <a:lnTo>
                      <a:pt x="986" y="408"/>
                    </a:lnTo>
                    <a:lnTo>
                      <a:pt x="468" y="928"/>
                    </a:lnTo>
                    <a:lnTo>
                      <a:pt x="127" y="682"/>
                    </a:lnTo>
                    <a:lnTo>
                      <a:pt x="691" y="113"/>
                    </a:lnTo>
                    <a:close/>
                    <a:moveTo>
                      <a:pt x="691" y="1"/>
                    </a:moveTo>
                    <a:lnTo>
                      <a:pt x="1" y="691"/>
                    </a:lnTo>
                    <a:lnTo>
                      <a:pt x="475" y="1031"/>
                    </a:lnTo>
                    <a:lnTo>
                      <a:pt x="1098" y="40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3103;p41">
                <a:extLst>
                  <a:ext uri="{FF2B5EF4-FFF2-40B4-BE49-F238E27FC236}">
                    <a16:creationId xmlns:a16="http://schemas.microsoft.com/office/drawing/2014/main" id="{69EB9F5F-0F77-C971-C1E2-72DD9A3ADF68}"/>
                  </a:ext>
                </a:extLst>
              </p:cNvPr>
              <p:cNvSpPr/>
              <p:nvPr/>
            </p:nvSpPr>
            <p:spPr>
              <a:xfrm>
                <a:off x="3279315" y="3329825"/>
                <a:ext cx="67492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630" y="1"/>
                    </a:moveTo>
                    <a:lnTo>
                      <a:pt x="1" y="630"/>
                    </a:lnTo>
                    <a:lnTo>
                      <a:pt x="67" y="698"/>
                    </a:lnTo>
                    <a:lnTo>
                      <a:pt x="696" y="66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3104;p41">
                <a:extLst>
                  <a:ext uri="{FF2B5EF4-FFF2-40B4-BE49-F238E27FC236}">
                    <a16:creationId xmlns:a16="http://schemas.microsoft.com/office/drawing/2014/main" id="{A26233CF-33BD-B072-CF34-2B29214155F3}"/>
                  </a:ext>
                </a:extLst>
              </p:cNvPr>
              <p:cNvSpPr/>
              <p:nvPr/>
            </p:nvSpPr>
            <p:spPr>
              <a:xfrm>
                <a:off x="3675363" y="3669903"/>
                <a:ext cx="99834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5" extrusionOk="0">
                    <a:moveTo>
                      <a:pt x="963" y="1"/>
                    </a:moveTo>
                    <a:lnTo>
                      <a:pt x="453" y="511"/>
                    </a:lnTo>
                    <a:lnTo>
                      <a:pt x="453" y="520"/>
                    </a:lnTo>
                    <a:lnTo>
                      <a:pt x="1" y="979"/>
                    </a:lnTo>
                    <a:lnTo>
                      <a:pt x="67" y="1045"/>
                    </a:lnTo>
                    <a:lnTo>
                      <a:pt x="579" y="534"/>
                    </a:lnTo>
                    <a:lnTo>
                      <a:pt x="570" y="527"/>
                    </a:lnTo>
                    <a:lnTo>
                      <a:pt x="1031" y="67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3105;p41">
                <a:extLst>
                  <a:ext uri="{FF2B5EF4-FFF2-40B4-BE49-F238E27FC236}">
                    <a16:creationId xmlns:a16="http://schemas.microsoft.com/office/drawing/2014/main" id="{2F1334BA-31FA-652D-E104-3E835614D096}"/>
                  </a:ext>
                </a:extLst>
              </p:cNvPr>
              <p:cNvSpPr/>
              <p:nvPr/>
            </p:nvSpPr>
            <p:spPr>
              <a:xfrm>
                <a:off x="3582113" y="3610350"/>
                <a:ext cx="78918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824" extrusionOk="0">
                    <a:moveTo>
                      <a:pt x="400" y="113"/>
                    </a:moveTo>
                    <a:lnTo>
                      <a:pt x="704" y="424"/>
                    </a:lnTo>
                    <a:lnTo>
                      <a:pt x="414" y="705"/>
                    </a:lnTo>
                    <a:lnTo>
                      <a:pt x="110" y="401"/>
                    </a:lnTo>
                    <a:lnTo>
                      <a:pt x="400" y="113"/>
                    </a:lnTo>
                    <a:close/>
                    <a:moveTo>
                      <a:pt x="400" y="0"/>
                    </a:moveTo>
                    <a:lnTo>
                      <a:pt x="0" y="401"/>
                    </a:lnTo>
                    <a:lnTo>
                      <a:pt x="414" y="824"/>
                    </a:lnTo>
                    <a:lnTo>
                      <a:pt x="815" y="42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3106;p41">
                <a:extLst>
                  <a:ext uri="{FF2B5EF4-FFF2-40B4-BE49-F238E27FC236}">
                    <a16:creationId xmlns:a16="http://schemas.microsoft.com/office/drawing/2014/main" id="{2FA5451A-9703-33FE-260D-99D324FECF20}"/>
                  </a:ext>
                </a:extLst>
              </p:cNvPr>
              <p:cNvSpPr/>
              <p:nvPr/>
            </p:nvSpPr>
            <p:spPr>
              <a:xfrm>
                <a:off x="3617166" y="3645501"/>
                <a:ext cx="77660" cy="84147"/>
              </a:xfrm>
              <a:custGeom>
                <a:avLst/>
                <a:gdLst/>
                <a:ahLst/>
                <a:cxnLst/>
                <a:rect l="l" t="t" r="r" b="b"/>
                <a:pathLst>
                  <a:path w="802" h="869" extrusionOk="0">
                    <a:moveTo>
                      <a:pt x="401" y="112"/>
                    </a:moveTo>
                    <a:lnTo>
                      <a:pt x="691" y="408"/>
                    </a:lnTo>
                    <a:lnTo>
                      <a:pt x="349" y="749"/>
                    </a:lnTo>
                    <a:lnTo>
                      <a:pt x="104" y="408"/>
                    </a:lnTo>
                    <a:lnTo>
                      <a:pt x="401" y="112"/>
                    </a:lnTo>
                    <a:close/>
                    <a:moveTo>
                      <a:pt x="401" y="0"/>
                    </a:moveTo>
                    <a:lnTo>
                      <a:pt x="1" y="393"/>
                    </a:lnTo>
                    <a:lnTo>
                      <a:pt x="342" y="868"/>
                    </a:lnTo>
                    <a:lnTo>
                      <a:pt x="801" y="40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3107;p41">
                <a:extLst>
                  <a:ext uri="{FF2B5EF4-FFF2-40B4-BE49-F238E27FC236}">
                    <a16:creationId xmlns:a16="http://schemas.microsoft.com/office/drawing/2014/main" id="{4669A14D-53C9-FA05-4F2B-4C11A793ACB8}"/>
                  </a:ext>
                </a:extLst>
              </p:cNvPr>
              <p:cNvSpPr/>
              <p:nvPr/>
            </p:nvSpPr>
            <p:spPr>
              <a:xfrm>
                <a:off x="3646603" y="3680651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460" y="112"/>
                    </a:moveTo>
                    <a:lnTo>
                      <a:pt x="750" y="409"/>
                    </a:lnTo>
                    <a:lnTo>
                      <a:pt x="357" y="809"/>
                    </a:lnTo>
                    <a:lnTo>
                      <a:pt x="104" y="461"/>
                    </a:lnTo>
                    <a:lnTo>
                      <a:pt x="460" y="112"/>
                    </a:lnTo>
                    <a:close/>
                    <a:moveTo>
                      <a:pt x="460" y="0"/>
                    </a:moveTo>
                    <a:lnTo>
                      <a:pt x="1" y="454"/>
                    </a:lnTo>
                    <a:lnTo>
                      <a:pt x="342" y="927"/>
                    </a:lnTo>
                    <a:lnTo>
                      <a:pt x="860" y="40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3108;p41">
                <a:extLst>
                  <a:ext uri="{FF2B5EF4-FFF2-40B4-BE49-F238E27FC236}">
                    <a16:creationId xmlns:a16="http://schemas.microsoft.com/office/drawing/2014/main" id="{13A3497A-029B-FFDB-32A6-385AADF95907}"/>
                  </a:ext>
                </a:extLst>
              </p:cNvPr>
              <p:cNvSpPr/>
              <p:nvPr/>
            </p:nvSpPr>
            <p:spPr>
              <a:xfrm>
                <a:off x="3645248" y="3679199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460" y="1"/>
                    </a:moveTo>
                    <a:lnTo>
                      <a:pt x="1" y="460"/>
                    </a:lnTo>
                    <a:lnTo>
                      <a:pt x="67" y="527"/>
                    </a:lnTo>
                    <a:lnTo>
                      <a:pt x="525" y="76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3109;p41">
                <a:extLst>
                  <a:ext uri="{FF2B5EF4-FFF2-40B4-BE49-F238E27FC236}">
                    <a16:creationId xmlns:a16="http://schemas.microsoft.com/office/drawing/2014/main" id="{593FC380-6E26-6F24-1593-D4842A7F1B11}"/>
                  </a:ext>
                </a:extLst>
              </p:cNvPr>
              <p:cNvSpPr/>
              <p:nvPr/>
            </p:nvSpPr>
            <p:spPr>
              <a:xfrm>
                <a:off x="3676815" y="3715898"/>
                <a:ext cx="89764" cy="9615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3" extrusionOk="0">
                    <a:moveTo>
                      <a:pt x="503" y="111"/>
                    </a:moveTo>
                    <a:lnTo>
                      <a:pt x="815" y="422"/>
                    </a:lnTo>
                    <a:lnTo>
                      <a:pt x="363" y="874"/>
                    </a:lnTo>
                    <a:lnTo>
                      <a:pt x="103" y="518"/>
                    </a:lnTo>
                    <a:lnTo>
                      <a:pt x="503" y="111"/>
                    </a:lnTo>
                    <a:close/>
                    <a:moveTo>
                      <a:pt x="503" y="1"/>
                    </a:moveTo>
                    <a:lnTo>
                      <a:pt x="0" y="511"/>
                    </a:lnTo>
                    <a:lnTo>
                      <a:pt x="349" y="993"/>
                    </a:lnTo>
                    <a:lnTo>
                      <a:pt x="927" y="422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3110;p41">
                <a:extLst>
                  <a:ext uri="{FF2B5EF4-FFF2-40B4-BE49-F238E27FC236}">
                    <a16:creationId xmlns:a16="http://schemas.microsoft.com/office/drawing/2014/main" id="{A9C29172-7C6D-5261-A6C0-3D7BCDED2BD6}"/>
                  </a:ext>
                </a:extLst>
              </p:cNvPr>
              <p:cNvSpPr/>
              <p:nvPr/>
            </p:nvSpPr>
            <p:spPr>
              <a:xfrm>
                <a:off x="3706253" y="3751049"/>
                <a:ext cx="94121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38" extrusionOk="0">
                    <a:moveTo>
                      <a:pt x="562" y="111"/>
                    </a:moveTo>
                    <a:lnTo>
                      <a:pt x="859" y="408"/>
                    </a:lnTo>
                    <a:lnTo>
                      <a:pt x="349" y="918"/>
                    </a:lnTo>
                    <a:lnTo>
                      <a:pt x="103" y="578"/>
                    </a:lnTo>
                    <a:lnTo>
                      <a:pt x="562" y="111"/>
                    </a:lnTo>
                    <a:close/>
                    <a:moveTo>
                      <a:pt x="562" y="0"/>
                    </a:moveTo>
                    <a:lnTo>
                      <a:pt x="0" y="562"/>
                    </a:lnTo>
                    <a:lnTo>
                      <a:pt x="340" y="1037"/>
                    </a:lnTo>
                    <a:lnTo>
                      <a:pt x="971" y="408"/>
                    </a:lnTo>
                    <a:lnTo>
                      <a:pt x="56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3111;p41">
                <a:extLst>
                  <a:ext uri="{FF2B5EF4-FFF2-40B4-BE49-F238E27FC236}">
                    <a16:creationId xmlns:a16="http://schemas.microsoft.com/office/drawing/2014/main" id="{F9784C60-BC3B-3926-BA58-2AF30A657BB0}"/>
                  </a:ext>
                </a:extLst>
              </p:cNvPr>
              <p:cNvSpPr/>
              <p:nvPr/>
            </p:nvSpPr>
            <p:spPr>
              <a:xfrm>
                <a:off x="3735690" y="3786199"/>
                <a:ext cx="99834" cy="10632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98" extrusionOk="0">
                    <a:moveTo>
                      <a:pt x="623" y="110"/>
                    </a:moveTo>
                    <a:lnTo>
                      <a:pt x="918" y="407"/>
                    </a:lnTo>
                    <a:lnTo>
                      <a:pt x="356" y="978"/>
                    </a:lnTo>
                    <a:lnTo>
                      <a:pt x="104" y="630"/>
                    </a:lnTo>
                    <a:lnTo>
                      <a:pt x="623" y="110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340" y="1097"/>
                    </a:lnTo>
                    <a:lnTo>
                      <a:pt x="1030" y="407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3112;p41">
                <a:extLst>
                  <a:ext uri="{FF2B5EF4-FFF2-40B4-BE49-F238E27FC236}">
                    <a16:creationId xmlns:a16="http://schemas.microsoft.com/office/drawing/2014/main" id="{CE6298AB-1789-2316-5EBC-91CA649C9405}"/>
                  </a:ext>
                </a:extLst>
              </p:cNvPr>
              <p:cNvSpPr/>
              <p:nvPr/>
            </p:nvSpPr>
            <p:spPr>
              <a:xfrm>
                <a:off x="3734140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30" y="1"/>
                    </a:moveTo>
                    <a:lnTo>
                      <a:pt x="0" y="631"/>
                    </a:lnTo>
                    <a:lnTo>
                      <a:pt x="68" y="696"/>
                    </a:lnTo>
                    <a:lnTo>
                      <a:pt x="697" y="74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3113;p41">
                <a:extLst>
                  <a:ext uri="{FF2B5EF4-FFF2-40B4-BE49-F238E27FC236}">
                    <a16:creationId xmlns:a16="http://schemas.microsoft.com/office/drawing/2014/main" id="{F174452E-2CCE-9405-88DC-6C8538C37E60}"/>
                  </a:ext>
                </a:extLst>
              </p:cNvPr>
              <p:cNvSpPr/>
              <p:nvPr/>
            </p:nvSpPr>
            <p:spPr>
              <a:xfrm>
                <a:off x="3614261" y="3576556"/>
                <a:ext cx="79887" cy="79209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18" extrusionOk="0">
                    <a:moveTo>
                      <a:pt x="401" y="113"/>
                    </a:moveTo>
                    <a:lnTo>
                      <a:pt x="712" y="417"/>
                    </a:lnTo>
                    <a:lnTo>
                      <a:pt x="424" y="705"/>
                    </a:lnTo>
                    <a:lnTo>
                      <a:pt x="113" y="401"/>
                    </a:lnTo>
                    <a:lnTo>
                      <a:pt x="401" y="113"/>
                    </a:lnTo>
                    <a:close/>
                    <a:moveTo>
                      <a:pt x="401" y="1"/>
                    </a:moveTo>
                    <a:lnTo>
                      <a:pt x="1" y="401"/>
                    </a:lnTo>
                    <a:lnTo>
                      <a:pt x="424" y="817"/>
                    </a:lnTo>
                    <a:lnTo>
                      <a:pt x="824" y="417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3114;p41">
                <a:extLst>
                  <a:ext uri="{FF2B5EF4-FFF2-40B4-BE49-F238E27FC236}">
                    <a16:creationId xmlns:a16="http://schemas.microsoft.com/office/drawing/2014/main" id="{B96734CA-A3E7-BFB2-7565-B20C41307F46}"/>
                  </a:ext>
                </a:extLst>
              </p:cNvPr>
              <p:cNvSpPr/>
              <p:nvPr/>
            </p:nvSpPr>
            <p:spPr>
              <a:xfrm>
                <a:off x="3649605" y="3611706"/>
                <a:ext cx="83954" cy="78434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" extrusionOk="0">
                    <a:moveTo>
                      <a:pt x="407" y="106"/>
                    </a:moveTo>
                    <a:lnTo>
                      <a:pt x="747" y="356"/>
                    </a:lnTo>
                    <a:lnTo>
                      <a:pt x="407" y="698"/>
                    </a:lnTo>
                    <a:lnTo>
                      <a:pt x="110" y="401"/>
                    </a:lnTo>
                    <a:lnTo>
                      <a:pt x="407" y="106"/>
                    </a:lnTo>
                    <a:close/>
                    <a:moveTo>
                      <a:pt x="400" y="1"/>
                    </a:moveTo>
                    <a:lnTo>
                      <a:pt x="0" y="401"/>
                    </a:lnTo>
                    <a:lnTo>
                      <a:pt x="407" y="810"/>
                    </a:lnTo>
                    <a:lnTo>
                      <a:pt x="866" y="342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3115;p41">
                <a:extLst>
                  <a:ext uri="{FF2B5EF4-FFF2-40B4-BE49-F238E27FC236}">
                    <a16:creationId xmlns:a16="http://schemas.microsoft.com/office/drawing/2014/main" id="{6E53C5FF-C23C-E33C-E0EE-A109505B4831}"/>
                  </a:ext>
                </a:extLst>
              </p:cNvPr>
              <p:cNvSpPr/>
              <p:nvPr/>
            </p:nvSpPr>
            <p:spPr>
              <a:xfrm>
                <a:off x="3684659" y="3641821"/>
                <a:ext cx="89861" cy="8347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2" extrusionOk="0">
                    <a:moveTo>
                      <a:pt x="460" y="106"/>
                    </a:moveTo>
                    <a:lnTo>
                      <a:pt x="808" y="349"/>
                    </a:lnTo>
                    <a:lnTo>
                      <a:pt x="408" y="750"/>
                    </a:lnTo>
                    <a:lnTo>
                      <a:pt x="111" y="454"/>
                    </a:lnTo>
                    <a:lnTo>
                      <a:pt x="460" y="106"/>
                    </a:lnTo>
                    <a:close/>
                    <a:moveTo>
                      <a:pt x="453" y="1"/>
                    </a:moveTo>
                    <a:lnTo>
                      <a:pt x="1" y="454"/>
                    </a:lnTo>
                    <a:lnTo>
                      <a:pt x="408" y="862"/>
                    </a:lnTo>
                    <a:lnTo>
                      <a:pt x="928" y="342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3116;p41">
                <a:extLst>
                  <a:ext uri="{FF2B5EF4-FFF2-40B4-BE49-F238E27FC236}">
                    <a16:creationId xmlns:a16="http://schemas.microsoft.com/office/drawing/2014/main" id="{8BFE5079-D2EA-00C3-6DA0-C1542B67EE31}"/>
                  </a:ext>
                </a:extLst>
              </p:cNvPr>
              <p:cNvSpPr/>
              <p:nvPr/>
            </p:nvSpPr>
            <p:spPr>
              <a:xfrm>
                <a:off x="3683981" y="3640466"/>
                <a:ext cx="50256" cy="5035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520" extrusionOk="0">
                    <a:moveTo>
                      <a:pt x="453" y="1"/>
                    </a:moveTo>
                    <a:lnTo>
                      <a:pt x="1" y="452"/>
                    </a:lnTo>
                    <a:lnTo>
                      <a:pt x="67" y="520"/>
                    </a:lnTo>
                    <a:lnTo>
                      <a:pt x="518" y="68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3117;p41">
                <a:extLst>
                  <a:ext uri="{FF2B5EF4-FFF2-40B4-BE49-F238E27FC236}">
                    <a16:creationId xmlns:a16="http://schemas.microsoft.com/office/drawing/2014/main" id="{FC89DB99-77AD-0624-484D-341876C48193}"/>
                  </a:ext>
                </a:extLst>
              </p:cNvPr>
              <p:cNvSpPr/>
              <p:nvPr/>
            </p:nvSpPr>
            <p:spPr>
              <a:xfrm>
                <a:off x="3719809" y="3671355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520" y="105"/>
                    </a:moveTo>
                    <a:lnTo>
                      <a:pt x="876" y="363"/>
                    </a:lnTo>
                    <a:lnTo>
                      <a:pt x="422" y="816"/>
                    </a:lnTo>
                    <a:lnTo>
                      <a:pt x="111" y="512"/>
                    </a:lnTo>
                    <a:lnTo>
                      <a:pt x="520" y="105"/>
                    </a:lnTo>
                    <a:close/>
                    <a:moveTo>
                      <a:pt x="511" y="0"/>
                    </a:moveTo>
                    <a:lnTo>
                      <a:pt x="1" y="512"/>
                    </a:lnTo>
                    <a:lnTo>
                      <a:pt x="422" y="927"/>
                    </a:lnTo>
                    <a:lnTo>
                      <a:pt x="993" y="356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3118;p41">
                <a:extLst>
                  <a:ext uri="{FF2B5EF4-FFF2-40B4-BE49-F238E27FC236}">
                    <a16:creationId xmlns:a16="http://schemas.microsoft.com/office/drawing/2014/main" id="{F2C4AE90-DA34-662A-B7B2-1377C78DBDC0}"/>
                  </a:ext>
                </a:extLst>
              </p:cNvPr>
              <p:cNvSpPr/>
              <p:nvPr/>
            </p:nvSpPr>
            <p:spPr>
              <a:xfrm>
                <a:off x="3754960" y="3700792"/>
                <a:ext cx="100512" cy="94799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9" extrusionOk="0">
                    <a:moveTo>
                      <a:pt x="579" y="103"/>
                    </a:moveTo>
                    <a:lnTo>
                      <a:pt x="920" y="356"/>
                    </a:lnTo>
                    <a:lnTo>
                      <a:pt x="408" y="868"/>
                    </a:lnTo>
                    <a:lnTo>
                      <a:pt x="113" y="571"/>
                    </a:lnTo>
                    <a:lnTo>
                      <a:pt x="579" y="103"/>
                    </a:lnTo>
                    <a:close/>
                    <a:moveTo>
                      <a:pt x="571" y="0"/>
                    </a:moveTo>
                    <a:lnTo>
                      <a:pt x="1" y="571"/>
                    </a:lnTo>
                    <a:lnTo>
                      <a:pt x="408" y="978"/>
                    </a:lnTo>
                    <a:lnTo>
                      <a:pt x="1037" y="342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3119;p41">
                <a:extLst>
                  <a:ext uri="{FF2B5EF4-FFF2-40B4-BE49-F238E27FC236}">
                    <a16:creationId xmlns:a16="http://schemas.microsoft.com/office/drawing/2014/main" id="{E31690DD-9DF2-CED3-3A37-9B50D6AFA9E6}"/>
                  </a:ext>
                </a:extLst>
              </p:cNvPr>
              <p:cNvSpPr/>
              <p:nvPr/>
            </p:nvSpPr>
            <p:spPr>
              <a:xfrm>
                <a:off x="3790110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630" y="96"/>
                    </a:moveTo>
                    <a:lnTo>
                      <a:pt x="978" y="349"/>
                    </a:lnTo>
                    <a:lnTo>
                      <a:pt x="408" y="920"/>
                    </a:lnTo>
                    <a:lnTo>
                      <a:pt x="112" y="623"/>
                    </a:lnTo>
                    <a:lnTo>
                      <a:pt x="630" y="96"/>
                    </a:lnTo>
                    <a:close/>
                    <a:moveTo>
                      <a:pt x="623" y="0"/>
                    </a:moveTo>
                    <a:lnTo>
                      <a:pt x="0" y="623"/>
                    </a:lnTo>
                    <a:lnTo>
                      <a:pt x="408" y="1030"/>
                    </a:lnTo>
                    <a:lnTo>
                      <a:pt x="1098" y="335"/>
                    </a:lnTo>
                    <a:lnTo>
                      <a:pt x="623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3120;p41">
                <a:extLst>
                  <a:ext uri="{FF2B5EF4-FFF2-40B4-BE49-F238E27FC236}">
                    <a16:creationId xmlns:a16="http://schemas.microsoft.com/office/drawing/2014/main" id="{DA21B7C5-F447-5E0B-A43B-AB618D4F3533}"/>
                  </a:ext>
                </a:extLst>
              </p:cNvPr>
              <p:cNvSpPr/>
              <p:nvPr/>
            </p:nvSpPr>
            <p:spPr>
              <a:xfrm>
                <a:off x="3788754" y="3728874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30" y="0"/>
                    </a:moveTo>
                    <a:lnTo>
                      <a:pt x="0" y="630"/>
                    </a:lnTo>
                    <a:lnTo>
                      <a:pt x="75" y="695"/>
                    </a:lnTo>
                    <a:lnTo>
                      <a:pt x="697" y="66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3121;p41">
                <a:extLst>
                  <a:ext uri="{FF2B5EF4-FFF2-40B4-BE49-F238E27FC236}">
                    <a16:creationId xmlns:a16="http://schemas.microsoft.com/office/drawing/2014/main" id="{55056CA2-A8C1-400E-4E14-971F1D9828D6}"/>
                  </a:ext>
                </a:extLst>
              </p:cNvPr>
              <p:cNvSpPr/>
              <p:nvPr/>
            </p:nvSpPr>
            <p:spPr>
              <a:xfrm>
                <a:off x="3513845" y="3509257"/>
                <a:ext cx="10777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13" extrusionOk="0">
                    <a:moveTo>
                      <a:pt x="1054" y="1"/>
                    </a:moveTo>
                    <a:lnTo>
                      <a:pt x="1" y="1059"/>
                    </a:lnTo>
                    <a:lnTo>
                      <a:pt x="60" y="1112"/>
                    </a:lnTo>
                    <a:lnTo>
                      <a:pt x="1112" y="59"/>
                    </a:lnTo>
                    <a:lnTo>
                      <a:pt x="105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3122;p41">
                <a:extLst>
                  <a:ext uri="{FF2B5EF4-FFF2-40B4-BE49-F238E27FC236}">
                    <a16:creationId xmlns:a16="http://schemas.microsoft.com/office/drawing/2014/main" id="{252B714A-56F2-ADAE-C7A6-68E49C28EF3E}"/>
                  </a:ext>
                </a:extLst>
              </p:cNvPr>
              <p:cNvSpPr/>
              <p:nvPr/>
            </p:nvSpPr>
            <p:spPr>
              <a:xfrm>
                <a:off x="3674588" y="3355680"/>
                <a:ext cx="101287" cy="100512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038" extrusionOk="0">
                    <a:moveTo>
                      <a:pt x="68" y="0"/>
                    </a:moveTo>
                    <a:lnTo>
                      <a:pt x="0" y="66"/>
                    </a:lnTo>
                    <a:lnTo>
                      <a:pt x="512" y="585"/>
                    </a:lnTo>
                    <a:lnTo>
                      <a:pt x="519" y="578"/>
                    </a:lnTo>
                    <a:lnTo>
                      <a:pt x="978" y="1037"/>
                    </a:lnTo>
                    <a:lnTo>
                      <a:pt x="1046" y="971"/>
                    </a:lnTo>
                    <a:lnTo>
                      <a:pt x="526" y="452"/>
                    </a:lnTo>
                    <a:lnTo>
                      <a:pt x="526" y="459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3123;p41">
                <a:extLst>
                  <a:ext uri="{FF2B5EF4-FFF2-40B4-BE49-F238E27FC236}">
                    <a16:creationId xmlns:a16="http://schemas.microsoft.com/office/drawing/2014/main" id="{29F16CC4-0240-FE93-C0FF-F07A96B6681C}"/>
                  </a:ext>
                </a:extLst>
              </p:cNvPr>
              <p:cNvSpPr/>
              <p:nvPr/>
            </p:nvSpPr>
            <p:spPr>
              <a:xfrm>
                <a:off x="3615133" y="3469652"/>
                <a:ext cx="79693" cy="7979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4" extrusionOk="0">
                    <a:moveTo>
                      <a:pt x="422" y="113"/>
                    </a:moveTo>
                    <a:lnTo>
                      <a:pt x="703" y="401"/>
                    </a:lnTo>
                    <a:lnTo>
                      <a:pt x="401" y="712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1" y="424"/>
                    </a:lnTo>
                    <a:lnTo>
                      <a:pt x="401" y="824"/>
                    </a:lnTo>
                    <a:lnTo>
                      <a:pt x="822" y="401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3124;p41">
                <a:extLst>
                  <a:ext uri="{FF2B5EF4-FFF2-40B4-BE49-F238E27FC236}">
                    <a16:creationId xmlns:a16="http://schemas.microsoft.com/office/drawing/2014/main" id="{15E53440-7CA5-207A-BC54-55938ED915FA}"/>
                  </a:ext>
                </a:extLst>
              </p:cNvPr>
              <p:cNvSpPr/>
              <p:nvPr/>
            </p:nvSpPr>
            <p:spPr>
              <a:xfrm>
                <a:off x="3650283" y="3436051"/>
                <a:ext cx="83954" cy="77660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2" extrusionOk="0">
                    <a:moveTo>
                      <a:pt x="408" y="111"/>
                    </a:moveTo>
                    <a:lnTo>
                      <a:pt x="749" y="452"/>
                    </a:lnTo>
                    <a:lnTo>
                      <a:pt x="408" y="696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393" y="801"/>
                    </a:lnTo>
                    <a:lnTo>
                      <a:pt x="866" y="460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3125;p41">
                <a:extLst>
                  <a:ext uri="{FF2B5EF4-FFF2-40B4-BE49-F238E27FC236}">
                    <a16:creationId xmlns:a16="http://schemas.microsoft.com/office/drawing/2014/main" id="{5B57D001-B854-DF6B-85BB-C78FC7EE3500}"/>
                  </a:ext>
                </a:extLst>
              </p:cNvPr>
              <p:cNvSpPr/>
              <p:nvPr/>
            </p:nvSpPr>
            <p:spPr>
              <a:xfrm>
                <a:off x="3685433" y="3400804"/>
                <a:ext cx="89764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861" extrusionOk="0">
                    <a:moveTo>
                      <a:pt x="407" y="112"/>
                    </a:moveTo>
                    <a:lnTo>
                      <a:pt x="807" y="512"/>
                    </a:lnTo>
                    <a:lnTo>
                      <a:pt x="459" y="756"/>
                    </a:lnTo>
                    <a:lnTo>
                      <a:pt x="110" y="409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9"/>
                    </a:lnTo>
                    <a:lnTo>
                      <a:pt x="452" y="861"/>
                    </a:lnTo>
                    <a:lnTo>
                      <a:pt x="927" y="52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3126;p41">
                <a:extLst>
                  <a:ext uri="{FF2B5EF4-FFF2-40B4-BE49-F238E27FC236}">
                    <a16:creationId xmlns:a16="http://schemas.microsoft.com/office/drawing/2014/main" id="{6E11D4C1-D964-DEAA-4A91-09EB09C5EB56}"/>
                  </a:ext>
                </a:extLst>
              </p:cNvPr>
              <p:cNvSpPr/>
              <p:nvPr/>
            </p:nvSpPr>
            <p:spPr>
              <a:xfrm>
                <a:off x="3683981" y="3434502"/>
                <a:ext cx="50934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8" extrusionOk="0">
                    <a:moveTo>
                      <a:pt x="74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5" y="461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3127;p41">
                <a:extLst>
                  <a:ext uri="{FF2B5EF4-FFF2-40B4-BE49-F238E27FC236}">
                    <a16:creationId xmlns:a16="http://schemas.microsoft.com/office/drawing/2014/main" id="{DF814EAE-4D55-59FD-FC9E-0D70B75590B8}"/>
                  </a:ext>
                </a:extLst>
              </p:cNvPr>
              <p:cNvSpPr/>
              <p:nvPr/>
            </p:nvSpPr>
            <p:spPr>
              <a:xfrm>
                <a:off x="3720487" y="3364298"/>
                <a:ext cx="96252" cy="9044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34" extrusionOk="0">
                    <a:moveTo>
                      <a:pt x="415" y="119"/>
                    </a:moveTo>
                    <a:lnTo>
                      <a:pt x="876" y="571"/>
                    </a:lnTo>
                    <a:lnTo>
                      <a:pt x="520" y="831"/>
                    </a:lnTo>
                    <a:lnTo>
                      <a:pt x="113" y="422"/>
                    </a:lnTo>
                    <a:lnTo>
                      <a:pt x="415" y="119"/>
                    </a:lnTo>
                    <a:close/>
                    <a:moveTo>
                      <a:pt x="415" y="0"/>
                    </a:moveTo>
                    <a:lnTo>
                      <a:pt x="1" y="422"/>
                    </a:lnTo>
                    <a:lnTo>
                      <a:pt x="513" y="934"/>
                    </a:lnTo>
                    <a:lnTo>
                      <a:pt x="993" y="578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3128;p41">
                <a:extLst>
                  <a:ext uri="{FF2B5EF4-FFF2-40B4-BE49-F238E27FC236}">
                    <a16:creationId xmlns:a16="http://schemas.microsoft.com/office/drawing/2014/main" id="{0AA02489-F9D6-A24E-9D0C-B452ED18F54D}"/>
                  </a:ext>
                </a:extLst>
              </p:cNvPr>
              <p:cNvSpPr/>
              <p:nvPr/>
            </p:nvSpPr>
            <p:spPr>
              <a:xfrm>
                <a:off x="3755637" y="3330503"/>
                <a:ext cx="100706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72" extrusionOk="0">
                    <a:moveTo>
                      <a:pt x="408" y="113"/>
                    </a:moveTo>
                    <a:lnTo>
                      <a:pt x="920" y="623"/>
                    </a:lnTo>
                    <a:lnTo>
                      <a:pt x="579" y="876"/>
                    </a:lnTo>
                    <a:lnTo>
                      <a:pt x="113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1" y="408"/>
                    </a:lnTo>
                    <a:lnTo>
                      <a:pt x="564" y="972"/>
                    </a:lnTo>
                    <a:lnTo>
                      <a:pt x="1039" y="637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129;p41">
                <a:extLst>
                  <a:ext uri="{FF2B5EF4-FFF2-40B4-BE49-F238E27FC236}">
                    <a16:creationId xmlns:a16="http://schemas.microsoft.com/office/drawing/2014/main" id="{2344A914-D227-41F1-EEE0-1C66BA793B32}"/>
                  </a:ext>
                </a:extLst>
              </p:cNvPr>
              <p:cNvSpPr/>
              <p:nvPr/>
            </p:nvSpPr>
            <p:spPr>
              <a:xfrm>
                <a:off x="3790788" y="3295353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09" y="111"/>
                    </a:moveTo>
                    <a:lnTo>
                      <a:pt x="979" y="682"/>
                    </a:lnTo>
                    <a:lnTo>
                      <a:pt x="632" y="927"/>
                    </a:lnTo>
                    <a:lnTo>
                      <a:pt x="112" y="408"/>
                    </a:lnTo>
                    <a:lnTo>
                      <a:pt x="409" y="111"/>
                    </a:lnTo>
                    <a:close/>
                    <a:moveTo>
                      <a:pt x="409" y="1"/>
                    </a:moveTo>
                    <a:lnTo>
                      <a:pt x="0" y="408"/>
                    </a:lnTo>
                    <a:lnTo>
                      <a:pt x="623" y="1031"/>
                    </a:lnTo>
                    <a:lnTo>
                      <a:pt x="1098" y="689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130;p41">
                <a:extLst>
                  <a:ext uri="{FF2B5EF4-FFF2-40B4-BE49-F238E27FC236}">
                    <a16:creationId xmlns:a16="http://schemas.microsoft.com/office/drawing/2014/main" id="{F78CFF8D-08D9-1884-771D-10196B44CD76}"/>
                  </a:ext>
                </a:extLst>
              </p:cNvPr>
              <p:cNvSpPr/>
              <p:nvPr/>
            </p:nvSpPr>
            <p:spPr>
              <a:xfrm>
                <a:off x="3789432" y="3329148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0" y="73"/>
                    </a:lnTo>
                    <a:lnTo>
                      <a:pt x="630" y="696"/>
                    </a:lnTo>
                    <a:lnTo>
                      <a:pt x="697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131;p41">
                <a:extLst>
                  <a:ext uri="{FF2B5EF4-FFF2-40B4-BE49-F238E27FC236}">
                    <a16:creationId xmlns:a16="http://schemas.microsoft.com/office/drawing/2014/main" id="{93FBCEBE-5C19-B8BA-D8A2-FC020E08054A}"/>
                  </a:ext>
                </a:extLst>
              </p:cNvPr>
              <p:cNvSpPr/>
              <p:nvPr/>
            </p:nvSpPr>
            <p:spPr>
              <a:xfrm>
                <a:off x="3581338" y="3437504"/>
                <a:ext cx="79015" cy="789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815" extrusionOk="0">
                    <a:moveTo>
                      <a:pt x="415" y="110"/>
                    </a:moveTo>
                    <a:lnTo>
                      <a:pt x="705" y="400"/>
                    </a:lnTo>
                    <a:lnTo>
                      <a:pt x="401" y="704"/>
                    </a:lnTo>
                    <a:lnTo>
                      <a:pt x="111" y="414"/>
                    </a:lnTo>
                    <a:lnTo>
                      <a:pt x="415" y="110"/>
                    </a:lnTo>
                    <a:close/>
                    <a:moveTo>
                      <a:pt x="415" y="0"/>
                    </a:moveTo>
                    <a:lnTo>
                      <a:pt x="1" y="414"/>
                    </a:lnTo>
                    <a:lnTo>
                      <a:pt x="401" y="815"/>
                    </a:lnTo>
                    <a:lnTo>
                      <a:pt x="815" y="400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3132;p41">
                <a:extLst>
                  <a:ext uri="{FF2B5EF4-FFF2-40B4-BE49-F238E27FC236}">
                    <a16:creationId xmlns:a16="http://schemas.microsoft.com/office/drawing/2014/main" id="{88203F67-505E-DA74-27BB-65AEFA6E8BB0}"/>
                  </a:ext>
                </a:extLst>
              </p:cNvPr>
              <p:cNvSpPr/>
              <p:nvPr/>
            </p:nvSpPr>
            <p:spPr>
              <a:xfrm>
                <a:off x="3616488" y="3397318"/>
                <a:ext cx="78337" cy="83954"/>
              </a:xfrm>
              <a:custGeom>
                <a:avLst/>
                <a:gdLst/>
                <a:ahLst/>
                <a:cxnLst/>
                <a:rect l="l" t="t" r="r" b="b"/>
                <a:pathLst>
                  <a:path w="809" h="867" extrusionOk="0">
                    <a:moveTo>
                      <a:pt x="356" y="118"/>
                    </a:moveTo>
                    <a:lnTo>
                      <a:pt x="698" y="459"/>
                    </a:lnTo>
                    <a:lnTo>
                      <a:pt x="401" y="756"/>
                    </a:lnTo>
                    <a:lnTo>
                      <a:pt x="104" y="467"/>
                    </a:lnTo>
                    <a:lnTo>
                      <a:pt x="356" y="118"/>
                    </a:lnTo>
                    <a:close/>
                    <a:moveTo>
                      <a:pt x="342" y="1"/>
                    </a:moveTo>
                    <a:lnTo>
                      <a:pt x="1" y="474"/>
                    </a:lnTo>
                    <a:lnTo>
                      <a:pt x="401" y="867"/>
                    </a:lnTo>
                    <a:lnTo>
                      <a:pt x="808" y="45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133;p41">
                <a:extLst>
                  <a:ext uri="{FF2B5EF4-FFF2-40B4-BE49-F238E27FC236}">
                    <a16:creationId xmlns:a16="http://schemas.microsoft.com/office/drawing/2014/main" id="{9F2C6ED6-452A-100D-48C4-057398C5B083}"/>
                  </a:ext>
                </a:extLst>
              </p:cNvPr>
              <p:cNvSpPr/>
              <p:nvPr/>
            </p:nvSpPr>
            <p:spPr>
              <a:xfrm>
                <a:off x="3646603" y="3356358"/>
                <a:ext cx="83276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7" extrusionOk="0">
                    <a:moveTo>
                      <a:pt x="350" y="127"/>
                    </a:moveTo>
                    <a:lnTo>
                      <a:pt x="750" y="520"/>
                    </a:lnTo>
                    <a:lnTo>
                      <a:pt x="453" y="815"/>
                    </a:lnTo>
                    <a:lnTo>
                      <a:pt x="104" y="468"/>
                    </a:lnTo>
                    <a:lnTo>
                      <a:pt x="350" y="127"/>
                    </a:lnTo>
                    <a:close/>
                    <a:moveTo>
                      <a:pt x="342" y="0"/>
                    </a:moveTo>
                    <a:lnTo>
                      <a:pt x="1" y="475"/>
                    </a:lnTo>
                    <a:lnTo>
                      <a:pt x="453" y="927"/>
                    </a:lnTo>
                    <a:lnTo>
                      <a:pt x="860" y="520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134;p41">
                <a:extLst>
                  <a:ext uri="{FF2B5EF4-FFF2-40B4-BE49-F238E27FC236}">
                    <a16:creationId xmlns:a16="http://schemas.microsoft.com/office/drawing/2014/main" id="{60041213-D959-5C95-E625-5028965D3290}"/>
                  </a:ext>
                </a:extLst>
              </p:cNvPr>
              <p:cNvSpPr/>
              <p:nvPr/>
            </p:nvSpPr>
            <p:spPr>
              <a:xfrm>
                <a:off x="3644376" y="339644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76" y="1"/>
                    </a:moveTo>
                    <a:lnTo>
                      <a:pt x="1" y="68"/>
                    </a:lnTo>
                    <a:lnTo>
                      <a:pt x="461" y="527"/>
                    </a:lnTo>
                    <a:lnTo>
                      <a:pt x="527" y="461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135;p41">
                <a:extLst>
                  <a:ext uri="{FF2B5EF4-FFF2-40B4-BE49-F238E27FC236}">
                    <a16:creationId xmlns:a16="http://schemas.microsoft.com/office/drawing/2014/main" id="{ACFA9259-81BC-4139-526F-889643D91FE1}"/>
                  </a:ext>
                </a:extLst>
              </p:cNvPr>
              <p:cNvSpPr/>
              <p:nvPr/>
            </p:nvSpPr>
            <p:spPr>
              <a:xfrm>
                <a:off x="3676137" y="3314719"/>
                <a:ext cx="89764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95" extrusionOk="0">
                    <a:moveTo>
                      <a:pt x="363" y="119"/>
                    </a:moveTo>
                    <a:lnTo>
                      <a:pt x="815" y="578"/>
                    </a:lnTo>
                    <a:lnTo>
                      <a:pt x="510" y="882"/>
                    </a:lnTo>
                    <a:lnTo>
                      <a:pt x="103" y="475"/>
                    </a:lnTo>
                    <a:lnTo>
                      <a:pt x="363" y="119"/>
                    </a:lnTo>
                    <a:close/>
                    <a:moveTo>
                      <a:pt x="349" y="0"/>
                    </a:moveTo>
                    <a:lnTo>
                      <a:pt x="0" y="482"/>
                    </a:lnTo>
                    <a:lnTo>
                      <a:pt x="510" y="994"/>
                    </a:lnTo>
                    <a:lnTo>
                      <a:pt x="927" y="57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136;p41">
                <a:extLst>
                  <a:ext uri="{FF2B5EF4-FFF2-40B4-BE49-F238E27FC236}">
                    <a16:creationId xmlns:a16="http://schemas.microsoft.com/office/drawing/2014/main" id="{D7588956-4094-A740-3B90-26246C128E23}"/>
                  </a:ext>
                </a:extLst>
              </p:cNvPr>
              <p:cNvSpPr/>
              <p:nvPr/>
            </p:nvSpPr>
            <p:spPr>
              <a:xfrm>
                <a:off x="3705575" y="3275212"/>
                <a:ext cx="94799" cy="100706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040" extrusionOk="0">
                    <a:moveTo>
                      <a:pt x="347" y="120"/>
                    </a:moveTo>
                    <a:lnTo>
                      <a:pt x="859" y="630"/>
                    </a:lnTo>
                    <a:lnTo>
                      <a:pt x="569" y="927"/>
                    </a:lnTo>
                    <a:lnTo>
                      <a:pt x="103" y="468"/>
                    </a:lnTo>
                    <a:lnTo>
                      <a:pt x="347" y="120"/>
                    </a:lnTo>
                    <a:close/>
                    <a:moveTo>
                      <a:pt x="340" y="1"/>
                    </a:moveTo>
                    <a:lnTo>
                      <a:pt x="0" y="476"/>
                    </a:lnTo>
                    <a:lnTo>
                      <a:pt x="569" y="1039"/>
                    </a:lnTo>
                    <a:lnTo>
                      <a:pt x="978" y="630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3137;p41">
                <a:extLst>
                  <a:ext uri="{FF2B5EF4-FFF2-40B4-BE49-F238E27FC236}">
                    <a16:creationId xmlns:a16="http://schemas.microsoft.com/office/drawing/2014/main" id="{4854FD66-2931-116A-09CB-3833B1C06871}"/>
                  </a:ext>
                </a:extLst>
              </p:cNvPr>
              <p:cNvSpPr/>
              <p:nvPr/>
            </p:nvSpPr>
            <p:spPr>
              <a:xfrm>
                <a:off x="3734818" y="3234445"/>
                <a:ext cx="100706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96" extrusionOk="0">
                    <a:moveTo>
                      <a:pt x="356" y="127"/>
                    </a:moveTo>
                    <a:lnTo>
                      <a:pt x="920" y="689"/>
                    </a:lnTo>
                    <a:lnTo>
                      <a:pt x="632" y="986"/>
                    </a:lnTo>
                    <a:lnTo>
                      <a:pt x="105" y="466"/>
                    </a:lnTo>
                    <a:lnTo>
                      <a:pt x="356" y="127"/>
                    </a:lnTo>
                    <a:close/>
                    <a:moveTo>
                      <a:pt x="342" y="0"/>
                    </a:moveTo>
                    <a:lnTo>
                      <a:pt x="0" y="473"/>
                    </a:lnTo>
                    <a:lnTo>
                      <a:pt x="632" y="1096"/>
                    </a:lnTo>
                    <a:lnTo>
                      <a:pt x="1039" y="689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138;p41">
                <a:extLst>
                  <a:ext uri="{FF2B5EF4-FFF2-40B4-BE49-F238E27FC236}">
                    <a16:creationId xmlns:a16="http://schemas.microsoft.com/office/drawing/2014/main" id="{2D454569-D5A3-D21B-693E-92508401068C}"/>
                  </a:ext>
                </a:extLst>
              </p:cNvPr>
              <p:cNvSpPr/>
              <p:nvPr/>
            </p:nvSpPr>
            <p:spPr>
              <a:xfrm>
                <a:off x="3733463" y="3274534"/>
                <a:ext cx="67589" cy="6758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8" extrusionOk="0">
                    <a:moveTo>
                      <a:pt x="68" y="1"/>
                    </a:moveTo>
                    <a:lnTo>
                      <a:pt x="0" y="68"/>
                    </a:lnTo>
                    <a:lnTo>
                      <a:pt x="630" y="698"/>
                    </a:lnTo>
                    <a:lnTo>
                      <a:pt x="697" y="630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139;p41">
                <a:extLst>
                  <a:ext uri="{FF2B5EF4-FFF2-40B4-BE49-F238E27FC236}">
                    <a16:creationId xmlns:a16="http://schemas.microsoft.com/office/drawing/2014/main" id="{0E213F56-6C26-C66B-2B89-0957C705B66F}"/>
                  </a:ext>
                </a:extLst>
              </p:cNvPr>
              <p:cNvSpPr/>
              <p:nvPr/>
            </p:nvSpPr>
            <p:spPr>
              <a:xfrm>
                <a:off x="3359590" y="3670581"/>
                <a:ext cx="102061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31" extrusionOk="0">
                    <a:moveTo>
                      <a:pt x="75" y="1"/>
                    </a:moveTo>
                    <a:lnTo>
                      <a:pt x="0" y="69"/>
                    </a:lnTo>
                    <a:lnTo>
                      <a:pt x="520" y="579"/>
                    </a:lnTo>
                    <a:lnTo>
                      <a:pt x="527" y="572"/>
                    </a:lnTo>
                    <a:lnTo>
                      <a:pt x="979" y="1031"/>
                    </a:lnTo>
                    <a:lnTo>
                      <a:pt x="1053" y="965"/>
                    </a:lnTo>
                    <a:lnTo>
                      <a:pt x="534" y="453"/>
                    </a:lnTo>
                    <a:lnTo>
                      <a:pt x="527" y="45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140;p41">
                <a:extLst>
                  <a:ext uri="{FF2B5EF4-FFF2-40B4-BE49-F238E27FC236}">
                    <a16:creationId xmlns:a16="http://schemas.microsoft.com/office/drawing/2014/main" id="{0552FA12-20D7-0E84-9D18-A44193DC5863}"/>
                  </a:ext>
                </a:extLst>
              </p:cNvPr>
              <p:cNvSpPr/>
              <p:nvPr/>
            </p:nvSpPr>
            <p:spPr>
              <a:xfrm>
                <a:off x="3441414" y="3577330"/>
                <a:ext cx="79112" cy="7911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16" y="112"/>
                    </a:moveTo>
                    <a:lnTo>
                      <a:pt x="704" y="400"/>
                    </a:lnTo>
                    <a:lnTo>
                      <a:pt x="400" y="704"/>
                    </a:lnTo>
                    <a:lnTo>
                      <a:pt x="112" y="416"/>
                    </a:lnTo>
                    <a:lnTo>
                      <a:pt x="416" y="112"/>
                    </a:lnTo>
                    <a:close/>
                    <a:moveTo>
                      <a:pt x="416" y="0"/>
                    </a:moveTo>
                    <a:lnTo>
                      <a:pt x="0" y="416"/>
                    </a:lnTo>
                    <a:lnTo>
                      <a:pt x="400" y="816"/>
                    </a:lnTo>
                    <a:lnTo>
                      <a:pt x="816" y="400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3141;p41">
                <a:extLst>
                  <a:ext uri="{FF2B5EF4-FFF2-40B4-BE49-F238E27FC236}">
                    <a16:creationId xmlns:a16="http://schemas.microsoft.com/office/drawing/2014/main" id="{E18C99B2-EA22-AD0F-17CF-829FAA5BFF6B}"/>
                  </a:ext>
                </a:extLst>
              </p:cNvPr>
              <p:cNvSpPr/>
              <p:nvPr/>
            </p:nvSpPr>
            <p:spPr>
              <a:xfrm>
                <a:off x="3401228" y="3612578"/>
                <a:ext cx="83954" cy="7824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08" extrusionOk="0">
                    <a:moveTo>
                      <a:pt x="467" y="104"/>
                    </a:moveTo>
                    <a:lnTo>
                      <a:pt x="757" y="401"/>
                    </a:lnTo>
                    <a:lnTo>
                      <a:pt x="460" y="689"/>
                    </a:lnTo>
                    <a:lnTo>
                      <a:pt x="127" y="356"/>
                    </a:lnTo>
                    <a:lnTo>
                      <a:pt x="467" y="104"/>
                    </a:lnTo>
                    <a:close/>
                    <a:moveTo>
                      <a:pt x="476" y="1"/>
                    </a:moveTo>
                    <a:lnTo>
                      <a:pt x="1" y="340"/>
                    </a:lnTo>
                    <a:lnTo>
                      <a:pt x="460" y="808"/>
                    </a:lnTo>
                    <a:lnTo>
                      <a:pt x="867" y="401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3142;p41">
                <a:extLst>
                  <a:ext uri="{FF2B5EF4-FFF2-40B4-BE49-F238E27FC236}">
                    <a16:creationId xmlns:a16="http://schemas.microsoft.com/office/drawing/2014/main" id="{C0243202-2E22-73C0-36FE-8D4EBE1A31EC}"/>
                  </a:ext>
                </a:extLst>
              </p:cNvPr>
              <p:cNvSpPr/>
              <p:nvPr/>
            </p:nvSpPr>
            <p:spPr>
              <a:xfrm>
                <a:off x="3360268" y="3642693"/>
                <a:ext cx="89861" cy="832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0" extrusionOk="0">
                    <a:moveTo>
                      <a:pt x="468" y="104"/>
                    </a:moveTo>
                    <a:lnTo>
                      <a:pt x="817" y="453"/>
                    </a:lnTo>
                    <a:lnTo>
                      <a:pt x="520" y="741"/>
                    </a:lnTo>
                    <a:lnTo>
                      <a:pt x="127" y="348"/>
                    </a:lnTo>
                    <a:lnTo>
                      <a:pt x="468" y="104"/>
                    </a:lnTo>
                    <a:close/>
                    <a:moveTo>
                      <a:pt x="475" y="1"/>
                    </a:moveTo>
                    <a:lnTo>
                      <a:pt x="1" y="333"/>
                    </a:lnTo>
                    <a:lnTo>
                      <a:pt x="520" y="860"/>
                    </a:lnTo>
                    <a:lnTo>
                      <a:pt x="927" y="45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3143;p41">
                <a:extLst>
                  <a:ext uri="{FF2B5EF4-FFF2-40B4-BE49-F238E27FC236}">
                    <a16:creationId xmlns:a16="http://schemas.microsoft.com/office/drawing/2014/main" id="{33DE756A-23E9-A83B-F497-A96DCBFFF83A}"/>
                  </a:ext>
                </a:extLst>
              </p:cNvPr>
              <p:cNvSpPr/>
              <p:nvPr/>
            </p:nvSpPr>
            <p:spPr>
              <a:xfrm>
                <a:off x="3400550" y="3640466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6" y="1"/>
                    </a:moveTo>
                    <a:lnTo>
                      <a:pt x="1" y="75"/>
                    </a:lnTo>
                    <a:lnTo>
                      <a:pt x="459" y="527"/>
                    </a:lnTo>
                    <a:lnTo>
                      <a:pt x="527" y="460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3144;p41">
                <a:extLst>
                  <a:ext uri="{FF2B5EF4-FFF2-40B4-BE49-F238E27FC236}">
                    <a16:creationId xmlns:a16="http://schemas.microsoft.com/office/drawing/2014/main" id="{B06390BF-04C1-7BA1-5BCF-5D1297235559}"/>
                  </a:ext>
                </a:extLst>
              </p:cNvPr>
              <p:cNvSpPr/>
              <p:nvPr/>
            </p:nvSpPr>
            <p:spPr>
              <a:xfrm>
                <a:off x="3318727" y="3672033"/>
                <a:ext cx="96252" cy="89764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27" extrusionOk="0">
                    <a:moveTo>
                      <a:pt x="474" y="105"/>
                    </a:moveTo>
                    <a:lnTo>
                      <a:pt x="883" y="512"/>
                    </a:lnTo>
                    <a:lnTo>
                      <a:pt x="579" y="816"/>
                    </a:lnTo>
                    <a:lnTo>
                      <a:pt x="127" y="365"/>
                    </a:lnTo>
                    <a:lnTo>
                      <a:pt x="474" y="105"/>
                    </a:lnTo>
                    <a:close/>
                    <a:moveTo>
                      <a:pt x="490" y="0"/>
                    </a:moveTo>
                    <a:lnTo>
                      <a:pt x="1" y="349"/>
                    </a:lnTo>
                    <a:lnTo>
                      <a:pt x="579" y="927"/>
                    </a:lnTo>
                    <a:lnTo>
                      <a:pt x="993" y="512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3145;p41">
                <a:extLst>
                  <a:ext uri="{FF2B5EF4-FFF2-40B4-BE49-F238E27FC236}">
                    <a16:creationId xmlns:a16="http://schemas.microsoft.com/office/drawing/2014/main" id="{5F5632E2-171C-854F-66C9-87A48E879EE0}"/>
                  </a:ext>
                </a:extLst>
              </p:cNvPr>
              <p:cNvSpPr/>
              <p:nvPr/>
            </p:nvSpPr>
            <p:spPr>
              <a:xfrm>
                <a:off x="3279315" y="3701470"/>
                <a:ext cx="100512" cy="94121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972" extrusionOk="0">
                    <a:moveTo>
                      <a:pt x="467" y="105"/>
                    </a:moveTo>
                    <a:lnTo>
                      <a:pt x="925" y="571"/>
                    </a:lnTo>
                    <a:lnTo>
                      <a:pt x="637" y="861"/>
                    </a:lnTo>
                    <a:lnTo>
                      <a:pt x="125" y="349"/>
                    </a:lnTo>
                    <a:lnTo>
                      <a:pt x="467" y="105"/>
                    </a:lnTo>
                    <a:close/>
                    <a:moveTo>
                      <a:pt x="474" y="0"/>
                    </a:moveTo>
                    <a:lnTo>
                      <a:pt x="1" y="342"/>
                    </a:lnTo>
                    <a:lnTo>
                      <a:pt x="637" y="971"/>
                    </a:lnTo>
                    <a:lnTo>
                      <a:pt x="1037" y="571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3146;p41">
                <a:extLst>
                  <a:ext uri="{FF2B5EF4-FFF2-40B4-BE49-F238E27FC236}">
                    <a16:creationId xmlns:a16="http://schemas.microsoft.com/office/drawing/2014/main" id="{52975449-9173-1A14-C40E-A95A3A0C394E}"/>
                  </a:ext>
                </a:extLst>
              </p:cNvPr>
              <p:cNvSpPr/>
              <p:nvPr/>
            </p:nvSpPr>
            <p:spPr>
              <a:xfrm>
                <a:off x="3238355" y="3730908"/>
                <a:ext cx="106322" cy="998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31" extrusionOk="0">
                    <a:moveTo>
                      <a:pt x="468" y="103"/>
                    </a:moveTo>
                    <a:lnTo>
                      <a:pt x="986" y="630"/>
                    </a:lnTo>
                    <a:lnTo>
                      <a:pt x="698" y="920"/>
                    </a:lnTo>
                    <a:lnTo>
                      <a:pt x="127" y="356"/>
                    </a:lnTo>
                    <a:lnTo>
                      <a:pt x="468" y="103"/>
                    </a:lnTo>
                    <a:close/>
                    <a:moveTo>
                      <a:pt x="475" y="0"/>
                    </a:moveTo>
                    <a:lnTo>
                      <a:pt x="0" y="342"/>
                    </a:lnTo>
                    <a:lnTo>
                      <a:pt x="698" y="1030"/>
                    </a:lnTo>
                    <a:lnTo>
                      <a:pt x="1098" y="63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3147;p41">
                <a:extLst>
                  <a:ext uri="{FF2B5EF4-FFF2-40B4-BE49-F238E27FC236}">
                    <a16:creationId xmlns:a16="http://schemas.microsoft.com/office/drawing/2014/main" id="{B2E65322-7A8D-F95A-951D-7903C30C2452}"/>
                  </a:ext>
                </a:extLst>
              </p:cNvPr>
              <p:cNvSpPr/>
              <p:nvPr/>
            </p:nvSpPr>
            <p:spPr>
              <a:xfrm>
                <a:off x="3278444" y="3729552"/>
                <a:ext cx="67589" cy="673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6" extrusionOk="0">
                    <a:moveTo>
                      <a:pt x="68" y="0"/>
                    </a:moveTo>
                    <a:lnTo>
                      <a:pt x="1" y="66"/>
                    </a:lnTo>
                    <a:lnTo>
                      <a:pt x="632" y="695"/>
                    </a:lnTo>
                    <a:lnTo>
                      <a:pt x="698" y="63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3148;p41">
                <a:extLst>
                  <a:ext uri="{FF2B5EF4-FFF2-40B4-BE49-F238E27FC236}">
                    <a16:creationId xmlns:a16="http://schemas.microsoft.com/office/drawing/2014/main" id="{D957B830-E334-811D-8005-DFCB99785D10}"/>
                  </a:ext>
                </a:extLst>
              </p:cNvPr>
              <p:cNvSpPr/>
              <p:nvPr/>
            </p:nvSpPr>
            <p:spPr>
              <a:xfrm>
                <a:off x="3475112" y="3609673"/>
                <a:ext cx="79887" cy="7959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2" extrusionOk="0">
                    <a:moveTo>
                      <a:pt x="424" y="111"/>
                    </a:moveTo>
                    <a:lnTo>
                      <a:pt x="705" y="401"/>
                    </a:lnTo>
                    <a:lnTo>
                      <a:pt x="401" y="712"/>
                    </a:lnTo>
                    <a:lnTo>
                      <a:pt x="113" y="422"/>
                    </a:lnTo>
                    <a:lnTo>
                      <a:pt x="424" y="111"/>
                    </a:lnTo>
                    <a:close/>
                    <a:moveTo>
                      <a:pt x="424" y="0"/>
                    </a:moveTo>
                    <a:lnTo>
                      <a:pt x="1" y="422"/>
                    </a:lnTo>
                    <a:lnTo>
                      <a:pt x="401" y="822"/>
                    </a:lnTo>
                    <a:lnTo>
                      <a:pt x="824" y="40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3149;p41">
                <a:extLst>
                  <a:ext uri="{FF2B5EF4-FFF2-40B4-BE49-F238E27FC236}">
                    <a16:creationId xmlns:a16="http://schemas.microsoft.com/office/drawing/2014/main" id="{619EB7BB-1160-84FF-39A1-845A50DE3192}"/>
                  </a:ext>
                </a:extLst>
              </p:cNvPr>
              <p:cNvSpPr/>
              <p:nvPr/>
            </p:nvSpPr>
            <p:spPr>
              <a:xfrm>
                <a:off x="3441414" y="3644823"/>
                <a:ext cx="77563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76" extrusionOk="0">
                    <a:moveTo>
                      <a:pt x="407" y="112"/>
                    </a:moveTo>
                    <a:lnTo>
                      <a:pt x="697" y="407"/>
                    </a:lnTo>
                    <a:lnTo>
                      <a:pt x="452" y="749"/>
                    </a:lnTo>
                    <a:lnTo>
                      <a:pt x="112" y="407"/>
                    </a:lnTo>
                    <a:lnTo>
                      <a:pt x="407" y="112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461" y="875"/>
                    </a:lnTo>
                    <a:lnTo>
                      <a:pt x="800" y="400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3150;p41">
                <a:extLst>
                  <a:ext uri="{FF2B5EF4-FFF2-40B4-BE49-F238E27FC236}">
                    <a16:creationId xmlns:a16="http://schemas.microsoft.com/office/drawing/2014/main" id="{1A839213-5B62-698B-5683-04D0F000DC42}"/>
                  </a:ext>
                </a:extLst>
              </p:cNvPr>
              <p:cNvSpPr/>
              <p:nvPr/>
            </p:nvSpPr>
            <p:spPr>
              <a:xfrm>
                <a:off x="3406264" y="3679877"/>
                <a:ext cx="83276" cy="8986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928" extrusionOk="0">
                    <a:moveTo>
                      <a:pt x="408" y="113"/>
                    </a:moveTo>
                    <a:lnTo>
                      <a:pt x="756" y="469"/>
                    </a:lnTo>
                    <a:lnTo>
                      <a:pt x="504" y="808"/>
                    </a:lnTo>
                    <a:lnTo>
                      <a:pt x="112" y="408"/>
                    </a:lnTo>
                    <a:lnTo>
                      <a:pt x="408" y="113"/>
                    </a:lnTo>
                    <a:close/>
                    <a:moveTo>
                      <a:pt x="408" y="1"/>
                    </a:moveTo>
                    <a:lnTo>
                      <a:pt x="0" y="408"/>
                    </a:lnTo>
                    <a:lnTo>
                      <a:pt x="520" y="927"/>
                    </a:lnTo>
                    <a:lnTo>
                      <a:pt x="859" y="45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3151;p41">
                <a:extLst>
                  <a:ext uri="{FF2B5EF4-FFF2-40B4-BE49-F238E27FC236}">
                    <a16:creationId xmlns:a16="http://schemas.microsoft.com/office/drawing/2014/main" id="{D3B74F5E-377F-BDA2-C5A0-ADFA9C6A73E8}"/>
                  </a:ext>
                </a:extLst>
              </p:cNvPr>
              <p:cNvSpPr/>
              <p:nvPr/>
            </p:nvSpPr>
            <p:spPr>
              <a:xfrm>
                <a:off x="3439962" y="3679199"/>
                <a:ext cx="51128" cy="51128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67" y="1"/>
                    </a:moveTo>
                    <a:lnTo>
                      <a:pt x="1" y="68"/>
                    </a:lnTo>
                    <a:lnTo>
                      <a:pt x="460" y="527"/>
                    </a:lnTo>
                    <a:lnTo>
                      <a:pt x="527" y="453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3152;p41">
                <a:extLst>
                  <a:ext uri="{FF2B5EF4-FFF2-40B4-BE49-F238E27FC236}">
                    <a16:creationId xmlns:a16="http://schemas.microsoft.com/office/drawing/2014/main" id="{A77B9AC8-1938-A773-D42A-E8FEDE024AA2}"/>
                  </a:ext>
                </a:extLst>
              </p:cNvPr>
              <p:cNvSpPr/>
              <p:nvPr/>
            </p:nvSpPr>
            <p:spPr>
              <a:xfrm>
                <a:off x="3369758" y="3715027"/>
                <a:ext cx="89667" cy="96348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95" extrusionOk="0">
                    <a:moveTo>
                      <a:pt x="422" y="113"/>
                    </a:moveTo>
                    <a:lnTo>
                      <a:pt x="822" y="520"/>
                    </a:lnTo>
                    <a:lnTo>
                      <a:pt x="569" y="876"/>
                    </a:lnTo>
                    <a:lnTo>
                      <a:pt x="111" y="424"/>
                    </a:lnTo>
                    <a:lnTo>
                      <a:pt x="422" y="113"/>
                    </a:lnTo>
                    <a:close/>
                    <a:moveTo>
                      <a:pt x="422" y="1"/>
                    </a:moveTo>
                    <a:lnTo>
                      <a:pt x="0" y="424"/>
                    </a:lnTo>
                    <a:lnTo>
                      <a:pt x="578" y="995"/>
                    </a:lnTo>
                    <a:lnTo>
                      <a:pt x="925" y="513"/>
                    </a:lnTo>
                    <a:lnTo>
                      <a:pt x="422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3153;p41">
                <a:extLst>
                  <a:ext uri="{FF2B5EF4-FFF2-40B4-BE49-F238E27FC236}">
                    <a16:creationId xmlns:a16="http://schemas.microsoft.com/office/drawing/2014/main" id="{319338C6-C94F-B33F-8C32-691543F5F313}"/>
                  </a:ext>
                </a:extLst>
              </p:cNvPr>
              <p:cNvSpPr/>
              <p:nvPr/>
            </p:nvSpPr>
            <p:spPr>
              <a:xfrm>
                <a:off x="3335963" y="3750371"/>
                <a:ext cx="94121" cy="10119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45" extrusionOk="0">
                    <a:moveTo>
                      <a:pt x="408" y="111"/>
                    </a:moveTo>
                    <a:lnTo>
                      <a:pt x="867" y="578"/>
                    </a:lnTo>
                    <a:lnTo>
                      <a:pt x="623" y="918"/>
                    </a:lnTo>
                    <a:lnTo>
                      <a:pt x="111" y="408"/>
                    </a:lnTo>
                    <a:lnTo>
                      <a:pt x="408" y="111"/>
                    </a:lnTo>
                    <a:close/>
                    <a:moveTo>
                      <a:pt x="408" y="0"/>
                    </a:moveTo>
                    <a:lnTo>
                      <a:pt x="1" y="408"/>
                    </a:lnTo>
                    <a:lnTo>
                      <a:pt x="630" y="1044"/>
                    </a:lnTo>
                    <a:lnTo>
                      <a:pt x="972" y="56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3154;p41">
                <a:extLst>
                  <a:ext uri="{FF2B5EF4-FFF2-40B4-BE49-F238E27FC236}">
                    <a16:creationId xmlns:a16="http://schemas.microsoft.com/office/drawing/2014/main" id="{1D1EA430-1B42-A80C-B98C-599269A1107E}"/>
                  </a:ext>
                </a:extLst>
              </p:cNvPr>
              <p:cNvSpPr/>
              <p:nvPr/>
            </p:nvSpPr>
            <p:spPr>
              <a:xfrm>
                <a:off x="3300909" y="3785521"/>
                <a:ext cx="99737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96" extrusionOk="0">
                    <a:moveTo>
                      <a:pt x="407" y="110"/>
                    </a:moveTo>
                    <a:lnTo>
                      <a:pt x="925" y="637"/>
                    </a:lnTo>
                    <a:lnTo>
                      <a:pt x="681" y="978"/>
                    </a:lnTo>
                    <a:lnTo>
                      <a:pt x="110" y="407"/>
                    </a:lnTo>
                    <a:lnTo>
                      <a:pt x="407" y="110"/>
                    </a:lnTo>
                    <a:close/>
                    <a:moveTo>
                      <a:pt x="407" y="0"/>
                    </a:moveTo>
                    <a:lnTo>
                      <a:pt x="0" y="407"/>
                    </a:lnTo>
                    <a:lnTo>
                      <a:pt x="688" y="1096"/>
                    </a:lnTo>
                    <a:lnTo>
                      <a:pt x="1030" y="623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3155;p41">
                <a:extLst>
                  <a:ext uri="{FF2B5EF4-FFF2-40B4-BE49-F238E27FC236}">
                    <a16:creationId xmlns:a16="http://schemas.microsoft.com/office/drawing/2014/main" id="{1744762E-451D-4C43-3C8E-962FD43BD34C}"/>
                  </a:ext>
                </a:extLst>
              </p:cNvPr>
              <p:cNvSpPr/>
              <p:nvPr/>
            </p:nvSpPr>
            <p:spPr>
              <a:xfrm>
                <a:off x="3334414" y="3784747"/>
                <a:ext cx="67589" cy="6749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7" extrusionOk="0">
                    <a:moveTo>
                      <a:pt x="68" y="1"/>
                    </a:moveTo>
                    <a:lnTo>
                      <a:pt x="1" y="67"/>
                    </a:lnTo>
                    <a:lnTo>
                      <a:pt x="632" y="696"/>
                    </a:lnTo>
                    <a:lnTo>
                      <a:pt x="698" y="623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3156;p41">
              <a:extLst>
                <a:ext uri="{FF2B5EF4-FFF2-40B4-BE49-F238E27FC236}">
                  <a16:creationId xmlns:a16="http://schemas.microsoft.com/office/drawing/2014/main" id="{1C4F022E-8DE1-AB24-8D86-3941EC6626BA}"/>
                </a:ext>
              </a:extLst>
            </p:cNvPr>
            <p:cNvSpPr/>
            <p:nvPr/>
          </p:nvSpPr>
          <p:spPr>
            <a:xfrm>
              <a:off x="2952066" y="3969310"/>
              <a:ext cx="925719" cy="252442"/>
            </a:xfrm>
            <a:custGeom>
              <a:avLst/>
              <a:gdLst/>
              <a:ahLst/>
              <a:cxnLst/>
              <a:rect l="l" t="t" r="r" b="b"/>
              <a:pathLst>
                <a:path w="9560" h="2607" extrusionOk="0">
                  <a:moveTo>
                    <a:pt x="6988" y="1"/>
                  </a:moveTo>
                  <a:cubicBezTo>
                    <a:pt x="6936" y="1"/>
                    <a:pt x="6884" y="17"/>
                    <a:pt x="6840" y="51"/>
                  </a:cubicBezTo>
                  <a:cubicBezTo>
                    <a:pt x="6758" y="110"/>
                    <a:pt x="6639" y="370"/>
                    <a:pt x="6522" y="718"/>
                  </a:cubicBezTo>
                  <a:cubicBezTo>
                    <a:pt x="6461" y="592"/>
                    <a:pt x="6403" y="503"/>
                    <a:pt x="6358" y="466"/>
                  </a:cubicBezTo>
                  <a:cubicBezTo>
                    <a:pt x="6314" y="432"/>
                    <a:pt x="6262" y="415"/>
                    <a:pt x="6210" y="415"/>
                  </a:cubicBezTo>
                  <a:cubicBezTo>
                    <a:pt x="6158" y="415"/>
                    <a:pt x="6106" y="432"/>
                    <a:pt x="6061" y="466"/>
                  </a:cubicBezTo>
                  <a:cubicBezTo>
                    <a:pt x="5965" y="547"/>
                    <a:pt x="5810" y="896"/>
                    <a:pt x="5677" y="1355"/>
                  </a:cubicBezTo>
                  <a:cubicBezTo>
                    <a:pt x="5640" y="1303"/>
                    <a:pt x="5609" y="1266"/>
                    <a:pt x="5581" y="1252"/>
                  </a:cubicBezTo>
                  <a:cubicBezTo>
                    <a:pt x="5536" y="1225"/>
                    <a:pt x="5484" y="1212"/>
                    <a:pt x="5432" y="1212"/>
                  </a:cubicBezTo>
                  <a:cubicBezTo>
                    <a:pt x="5380" y="1212"/>
                    <a:pt x="5328" y="1225"/>
                    <a:pt x="5284" y="1252"/>
                  </a:cubicBezTo>
                  <a:cubicBezTo>
                    <a:pt x="5209" y="1296"/>
                    <a:pt x="5106" y="1474"/>
                    <a:pt x="5003" y="1710"/>
                  </a:cubicBezTo>
                  <a:cubicBezTo>
                    <a:pt x="4928" y="1570"/>
                    <a:pt x="4854" y="1474"/>
                    <a:pt x="4802" y="1444"/>
                  </a:cubicBezTo>
                  <a:cubicBezTo>
                    <a:pt x="4758" y="1414"/>
                    <a:pt x="4706" y="1400"/>
                    <a:pt x="4653" y="1400"/>
                  </a:cubicBezTo>
                  <a:cubicBezTo>
                    <a:pt x="4601" y="1400"/>
                    <a:pt x="4549" y="1414"/>
                    <a:pt x="4505" y="1444"/>
                  </a:cubicBezTo>
                  <a:cubicBezTo>
                    <a:pt x="4402" y="1509"/>
                    <a:pt x="4217" y="1865"/>
                    <a:pt x="4076" y="2295"/>
                  </a:cubicBezTo>
                  <a:cubicBezTo>
                    <a:pt x="4039" y="2237"/>
                    <a:pt x="4009" y="2199"/>
                    <a:pt x="3987" y="2176"/>
                  </a:cubicBezTo>
                  <a:cubicBezTo>
                    <a:pt x="3957" y="2159"/>
                    <a:pt x="3922" y="2150"/>
                    <a:pt x="3887" y="2150"/>
                  </a:cubicBezTo>
                  <a:cubicBezTo>
                    <a:pt x="3852" y="2150"/>
                    <a:pt x="3817" y="2159"/>
                    <a:pt x="3787" y="2176"/>
                  </a:cubicBezTo>
                  <a:cubicBezTo>
                    <a:pt x="3749" y="2199"/>
                    <a:pt x="3714" y="2265"/>
                    <a:pt x="3669" y="2347"/>
                  </a:cubicBezTo>
                  <a:cubicBezTo>
                    <a:pt x="3616" y="1814"/>
                    <a:pt x="3358" y="1214"/>
                    <a:pt x="3239" y="1132"/>
                  </a:cubicBezTo>
                  <a:cubicBezTo>
                    <a:pt x="3209" y="1110"/>
                    <a:pt x="3174" y="1099"/>
                    <a:pt x="3139" y="1099"/>
                  </a:cubicBezTo>
                  <a:cubicBezTo>
                    <a:pt x="3104" y="1099"/>
                    <a:pt x="3068" y="1110"/>
                    <a:pt x="3038" y="1132"/>
                  </a:cubicBezTo>
                  <a:cubicBezTo>
                    <a:pt x="2972" y="1177"/>
                    <a:pt x="2869" y="1392"/>
                    <a:pt x="2780" y="1659"/>
                  </a:cubicBezTo>
                  <a:cubicBezTo>
                    <a:pt x="2623" y="1044"/>
                    <a:pt x="2364" y="496"/>
                    <a:pt x="2223" y="398"/>
                  </a:cubicBezTo>
                  <a:cubicBezTo>
                    <a:pt x="2175" y="365"/>
                    <a:pt x="2120" y="349"/>
                    <a:pt x="2065" y="349"/>
                  </a:cubicBezTo>
                  <a:cubicBezTo>
                    <a:pt x="2010" y="349"/>
                    <a:pt x="1957" y="365"/>
                    <a:pt x="1912" y="398"/>
                  </a:cubicBezTo>
                  <a:cubicBezTo>
                    <a:pt x="1779" y="487"/>
                    <a:pt x="1556" y="962"/>
                    <a:pt x="1409" y="1533"/>
                  </a:cubicBezTo>
                  <a:cubicBezTo>
                    <a:pt x="1409" y="1525"/>
                    <a:pt x="1402" y="1525"/>
                    <a:pt x="1402" y="1525"/>
                  </a:cubicBezTo>
                  <a:cubicBezTo>
                    <a:pt x="1353" y="1495"/>
                    <a:pt x="1297" y="1480"/>
                    <a:pt x="1242" y="1480"/>
                  </a:cubicBezTo>
                  <a:cubicBezTo>
                    <a:pt x="1186" y="1480"/>
                    <a:pt x="1131" y="1495"/>
                    <a:pt x="1082" y="1525"/>
                  </a:cubicBezTo>
                  <a:cubicBezTo>
                    <a:pt x="957" y="1591"/>
                    <a:pt x="749" y="1954"/>
                    <a:pt x="601" y="2392"/>
                  </a:cubicBezTo>
                  <a:cubicBezTo>
                    <a:pt x="548" y="2288"/>
                    <a:pt x="497" y="2214"/>
                    <a:pt x="459" y="2185"/>
                  </a:cubicBezTo>
                  <a:cubicBezTo>
                    <a:pt x="426" y="2163"/>
                    <a:pt x="386" y="2152"/>
                    <a:pt x="345" y="2152"/>
                  </a:cubicBezTo>
                  <a:cubicBezTo>
                    <a:pt x="304" y="2152"/>
                    <a:pt x="264" y="2163"/>
                    <a:pt x="230" y="2185"/>
                  </a:cubicBezTo>
                  <a:cubicBezTo>
                    <a:pt x="171" y="2230"/>
                    <a:pt x="82" y="2384"/>
                    <a:pt x="0" y="2607"/>
                  </a:cubicBezTo>
                  <a:lnTo>
                    <a:pt x="9559" y="2607"/>
                  </a:lnTo>
                  <a:lnTo>
                    <a:pt x="9559" y="1954"/>
                  </a:lnTo>
                  <a:cubicBezTo>
                    <a:pt x="9419" y="1465"/>
                    <a:pt x="9241" y="1074"/>
                    <a:pt x="9138" y="992"/>
                  </a:cubicBezTo>
                  <a:cubicBezTo>
                    <a:pt x="9093" y="958"/>
                    <a:pt x="9041" y="941"/>
                    <a:pt x="8989" y="941"/>
                  </a:cubicBezTo>
                  <a:cubicBezTo>
                    <a:pt x="8937" y="941"/>
                    <a:pt x="8885" y="958"/>
                    <a:pt x="8841" y="992"/>
                  </a:cubicBezTo>
                  <a:cubicBezTo>
                    <a:pt x="8752" y="1058"/>
                    <a:pt x="8618" y="1341"/>
                    <a:pt x="8499" y="1710"/>
                  </a:cubicBezTo>
                  <a:cubicBezTo>
                    <a:pt x="8441" y="1570"/>
                    <a:pt x="8382" y="1474"/>
                    <a:pt x="8337" y="1444"/>
                  </a:cubicBezTo>
                  <a:cubicBezTo>
                    <a:pt x="8300" y="1414"/>
                    <a:pt x="8256" y="1400"/>
                    <a:pt x="8211" y="1400"/>
                  </a:cubicBezTo>
                  <a:cubicBezTo>
                    <a:pt x="8167" y="1400"/>
                    <a:pt x="8122" y="1414"/>
                    <a:pt x="8085" y="1444"/>
                  </a:cubicBezTo>
                  <a:cubicBezTo>
                    <a:pt x="8055" y="1465"/>
                    <a:pt x="8026" y="1509"/>
                    <a:pt x="7989" y="1577"/>
                  </a:cubicBezTo>
                  <a:cubicBezTo>
                    <a:pt x="7877" y="1273"/>
                    <a:pt x="7759" y="1051"/>
                    <a:pt x="7685" y="992"/>
                  </a:cubicBezTo>
                  <a:cubicBezTo>
                    <a:pt x="7647" y="962"/>
                    <a:pt x="7596" y="947"/>
                    <a:pt x="7544" y="947"/>
                  </a:cubicBezTo>
                  <a:cubicBezTo>
                    <a:pt x="7411" y="487"/>
                    <a:pt x="7240" y="124"/>
                    <a:pt x="7137" y="51"/>
                  </a:cubicBezTo>
                  <a:cubicBezTo>
                    <a:pt x="7093" y="17"/>
                    <a:pt x="7041" y="1"/>
                    <a:pt x="698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157;p41">
              <a:extLst>
                <a:ext uri="{FF2B5EF4-FFF2-40B4-BE49-F238E27FC236}">
                  <a16:creationId xmlns:a16="http://schemas.microsoft.com/office/drawing/2014/main" id="{BE4D476B-5B55-E478-86CC-871B8C0202B1}"/>
                </a:ext>
              </a:extLst>
            </p:cNvPr>
            <p:cNvSpPr/>
            <p:nvPr/>
          </p:nvSpPr>
          <p:spPr>
            <a:xfrm>
              <a:off x="2897599" y="3921669"/>
              <a:ext cx="11620" cy="300084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158;p41">
              <a:extLst>
                <a:ext uri="{FF2B5EF4-FFF2-40B4-BE49-F238E27FC236}">
                  <a16:creationId xmlns:a16="http://schemas.microsoft.com/office/drawing/2014/main" id="{75AAD70A-599E-BCC9-71FD-AB3FF04F9705}"/>
                </a:ext>
              </a:extLst>
            </p:cNvPr>
            <p:cNvSpPr/>
            <p:nvPr/>
          </p:nvSpPr>
          <p:spPr>
            <a:xfrm>
              <a:off x="2901182" y="3931158"/>
              <a:ext cx="131983" cy="71075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159;p41">
              <a:extLst>
                <a:ext uri="{FF2B5EF4-FFF2-40B4-BE49-F238E27FC236}">
                  <a16:creationId xmlns:a16="http://schemas.microsoft.com/office/drawing/2014/main" id="{5E8316FB-1683-03BE-6019-5BE083E22B91}"/>
                </a:ext>
              </a:extLst>
            </p:cNvPr>
            <p:cNvSpPr/>
            <p:nvPr/>
          </p:nvSpPr>
          <p:spPr>
            <a:xfrm>
              <a:off x="2898955" y="4020051"/>
              <a:ext cx="76207" cy="8618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160;p41">
              <a:extLst>
                <a:ext uri="{FF2B5EF4-FFF2-40B4-BE49-F238E27FC236}">
                  <a16:creationId xmlns:a16="http://schemas.microsoft.com/office/drawing/2014/main" id="{088BA852-3197-5D63-BA0A-DDC63919F991}"/>
                </a:ext>
              </a:extLst>
            </p:cNvPr>
            <p:cNvSpPr/>
            <p:nvPr/>
          </p:nvSpPr>
          <p:spPr>
            <a:xfrm>
              <a:off x="2784208" y="3944812"/>
              <a:ext cx="114843" cy="112713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161;p41">
              <a:extLst>
                <a:ext uri="{FF2B5EF4-FFF2-40B4-BE49-F238E27FC236}">
                  <a16:creationId xmlns:a16="http://schemas.microsoft.com/office/drawing/2014/main" id="{0CCC3653-7A3C-9B92-A5EE-70CFA25610BD}"/>
                </a:ext>
              </a:extLst>
            </p:cNvPr>
            <p:cNvSpPr/>
            <p:nvPr/>
          </p:nvSpPr>
          <p:spPr>
            <a:xfrm>
              <a:off x="2913383" y="3946167"/>
              <a:ext cx="112713" cy="84825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162;p41">
              <a:extLst>
                <a:ext uri="{FF2B5EF4-FFF2-40B4-BE49-F238E27FC236}">
                  <a16:creationId xmlns:a16="http://schemas.microsoft.com/office/drawing/2014/main" id="{E13FB79D-36FC-D837-BDEC-E7EBAAEFBAB9}"/>
                </a:ext>
              </a:extLst>
            </p:cNvPr>
            <p:cNvSpPr/>
            <p:nvPr/>
          </p:nvSpPr>
          <p:spPr>
            <a:xfrm>
              <a:off x="2772007" y="3729552"/>
              <a:ext cx="238983" cy="20238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163;p41">
              <a:extLst>
                <a:ext uri="{FF2B5EF4-FFF2-40B4-BE49-F238E27FC236}">
                  <a16:creationId xmlns:a16="http://schemas.microsoft.com/office/drawing/2014/main" id="{3253D2B7-962D-BADF-87BC-265105D3B629}"/>
                </a:ext>
              </a:extLst>
            </p:cNvPr>
            <p:cNvSpPr/>
            <p:nvPr/>
          </p:nvSpPr>
          <p:spPr>
            <a:xfrm>
              <a:off x="2661424" y="3840716"/>
              <a:ext cx="257768" cy="11774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164;p41">
              <a:extLst>
                <a:ext uri="{FF2B5EF4-FFF2-40B4-BE49-F238E27FC236}">
                  <a16:creationId xmlns:a16="http://schemas.microsoft.com/office/drawing/2014/main" id="{5733F289-BE2D-895A-5BF8-FFF57EDC8BBE}"/>
                </a:ext>
              </a:extLst>
            </p:cNvPr>
            <p:cNvSpPr/>
            <p:nvPr/>
          </p:nvSpPr>
          <p:spPr>
            <a:xfrm>
              <a:off x="2956474" y="3847785"/>
              <a:ext cx="150768" cy="91216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980F6-B300-B676-AC60-BFB4AA612CB9}"/>
              </a:ext>
            </a:extLst>
          </p:cNvPr>
          <p:cNvSpPr/>
          <p:nvPr/>
        </p:nvSpPr>
        <p:spPr>
          <a:xfrm>
            <a:off x="1360" y="0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2493;p37">
            <a:extLst>
              <a:ext uri="{FF2B5EF4-FFF2-40B4-BE49-F238E27FC236}">
                <a16:creationId xmlns:a16="http://schemas.microsoft.com/office/drawing/2014/main" id="{887D7893-CBE2-23C9-50AD-B7F4DEBF3282}"/>
              </a:ext>
            </a:extLst>
          </p:cNvPr>
          <p:cNvSpPr txBox="1">
            <a:spLocks/>
          </p:cNvSpPr>
          <p:nvPr/>
        </p:nvSpPr>
        <p:spPr>
          <a:xfrm>
            <a:off x="238145" y="362541"/>
            <a:ext cx="11965195" cy="6160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Rappel de la 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114200-1D72-9FAF-D3F8-2DF8005BD742}"/>
              </a:ext>
            </a:extLst>
          </p:cNvPr>
          <p:cNvSpPr txBox="1"/>
          <p:nvPr/>
        </p:nvSpPr>
        <p:spPr>
          <a:xfrm>
            <a:off x="559029" y="1395196"/>
            <a:ext cx="11323425" cy="500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comparative énergétique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 plus de 1800 m² de la ville de Seattle (2016).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Prédire 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émissions de CO</a:t>
            </a:r>
            <a:r>
              <a:rPr lang="fr-FR" sz="2000" b="1" dirty="0">
                <a:solidFill>
                  <a:srgbClr val="8181FF"/>
                </a:solidFill>
                <a:latin typeface="DIN Alternate" pitchFamily="50" charset="0"/>
              </a:rPr>
              <a:t>2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et la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consommation d’énergie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 non destinés à l’habitation.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En se basant sur 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structurelles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des bâtiments.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Évaluer l’intérêt de  l’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ENERGY STAR 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les prédictions.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Réaliser une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analyse exploratoire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Tester différents modèles de prédiction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pour répondre à la problématique.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Sélectionner 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modèle le plus adapté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12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roupe 874">
            <a:extLst>
              <a:ext uri="{FF2B5EF4-FFF2-40B4-BE49-F238E27FC236}">
                <a16:creationId xmlns:a16="http://schemas.microsoft.com/office/drawing/2014/main" id="{61E2BA08-A3F5-B784-388A-0D51CA8B1A3C}"/>
              </a:ext>
            </a:extLst>
          </p:cNvPr>
          <p:cNvGrpSpPr/>
          <p:nvPr/>
        </p:nvGrpSpPr>
        <p:grpSpPr>
          <a:xfrm>
            <a:off x="220727" y="3687581"/>
            <a:ext cx="2309113" cy="3170419"/>
            <a:chOff x="10443349" y="4652126"/>
            <a:chExt cx="1414111" cy="1941579"/>
          </a:xfrm>
        </p:grpSpPr>
        <p:sp>
          <p:nvSpPr>
            <p:cNvPr id="9" name="Google Shape;2830;p40">
              <a:extLst>
                <a:ext uri="{FF2B5EF4-FFF2-40B4-BE49-F238E27FC236}">
                  <a16:creationId xmlns:a16="http://schemas.microsoft.com/office/drawing/2014/main" id="{6BC81B36-8758-97D1-F4CC-DCF795C7859D}"/>
                </a:ext>
              </a:extLst>
            </p:cNvPr>
            <p:cNvSpPr/>
            <p:nvPr/>
          </p:nvSpPr>
          <p:spPr>
            <a:xfrm>
              <a:off x="10444879" y="5902127"/>
              <a:ext cx="928104" cy="691578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40;p40">
              <a:extLst>
                <a:ext uri="{FF2B5EF4-FFF2-40B4-BE49-F238E27FC236}">
                  <a16:creationId xmlns:a16="http://schemas.microsoft.com/office/drawing/2014/main" id="{E2AA1E95-4FD0-7291-91F3-82C2F3DD69A7}"/>
                </a:ext>
              </a:extLst>
            </p:cNvPr>
            <p:cNvSpPr/>
            <p:nvPr/>
          </p:nvSpPr>
          <p:spPr>
            <a:xfrm>
              <a:off x="10445236" y="60782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841;p40">
              <a:extLst>
                <a:ext uri="{FF2B5EF4-FFF2-40B4-BE49-F238E27FC236}">
                  <a16:creationId xmlns:a16="http://schemas.microsoft.com/office/drawing/2014/main" id="{1FD8BAB3-FB0C-5F6F-2CC8-A2139C10F45E}"/>
                </a:ext>
              </a:extLst>
            </p:cNvPr>
            <p:cNvSpPr/>
            <p:nvPr/>
          </p:nvSpPr>
          <p:spPr>
            <a:xfrm>
              <a:off x="10445236" y="6104282"/>
              <a:ext cx="51" cy="2703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42;p40">
              <a:extLst>
                <a:ext uri="{FF2B5EF4-FFF2-40B4-BE49-F238E27FC236}">
                  <a16:creationId xmlns:a16="http://schemas.microsoft.com/office/drawing/2014/main" id="{F91F30EE-D6EA-A54D-4107-13A735B4363B}"/>
                </a:ext>
              </a:extLst>
            </p:cNvPr>
            <p:cNvSpPr/>
            <p:nvPr/>
          </p:nvSpPr>
          <p:spPr>
            <a:xfrm>
              <a:off x="10445236" y="6091074"/>
              <a:ext cx="278957" cy="29527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40">
              <a:extLst>
                <a:ext uri="{FF2B5EF4-FFF2-40B4-BE49-F238E27FC236}">
                  <a16:creationId xmlns:a16="http://schemas.microsoft.com/office/drawing/2014/main" id="{C2E5A136-C315-906C-5D26-DE1CE386AEFC}"/>
                </a:ext>
              </a:extLst>
            </p:cNvPr>
            <p:cNvSpPr/>
            <p:nvPr/>
          </p:nvSpPr>
          <p:spPr>
            <a:xfrm>
              <a:off x="10445236" y="611718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844;p40">
              <a:extLst>
                <a:ext uri="{FF2B5EF4-FFF2-40B4-BE49-F238E27FC236}">
                  <a16:creationId xmlns:a16="http://schemas.microsoft.com/office/drawing/2014/main" id="{2976E446-71EA-D812-20D0-7C00F28AE49E}"/>
                </a:ext>
              </a:extLst>
            </p:cNvPr>
            <p:cNvSpPr/>
            <p:nvPr/>
          </p:nvSpPr>
          <p:spPr>
            <a:xfrm>
              <a:off x="10445593" y="6104282"/>
              <a:ext cx="280844" cy="29527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845;p40">
              <a:extLst>
                <a:ext uri="{FF2B5EF4-FFF2-40B4-BE49-F238E27FC236}">
                  <a16:creationId xmlns:a16="http://schemas.microsoft.com/office/drawing/2014/main" id="{28153F5C-E466-71F3-B67E-51C12BEEE279}"/>
                </a:ext>
              </a:extLst>
            </p:cNvPr>
            <p:cNvSpPr/>
            <p:nvPr/>
          </p:nvSpPr>
          <p:spPr>
            <a:xfrm>
              <a:off x="10445236" y="6130444"/>
              <a:ext cx="51" cy="2652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846;p40">
              <a:extLst>
                <a:ext uri="{FF2B5EF4-FFF2-40B4-BE49-F238E27FC236}">
                  <a16:creationId xmlns:a16="http://schemas.microsoft.com/office/drawing/2014/main" id="{E3AA0A7B-453D-C321-0873-DD6EBBEB31D5}"/>
                </a:ext>
              </a:extLst>
            </p:cNvPr>
            <p:cNvSpPr/>
            <p:nvPr/>
          </p:nvSpPr>
          <p:spPr>
            <a:xfrm>
              <a:off x="10677683" y="631480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847;p40">
              <a:extLst>
                <a:ext uri="{FF2B5EF4-FFF2-40B4-BE49-F238E27FC236}">
                  <a16:creationId xmlns:a16="http://schemas.microsoft.com/office/drawing/2014/main" id="{4EEFB1CB-DBE3-7E3D-373D-FAA5D6E39A09}"/>
                </a:ext>
              </a:extLst>
            </p:cNvPr>
            <p:cNvSpPr/>
            <p:nvPr/>
          </p:nvSpPr>
          <p:spPr>
            <a:xfrm>
              <a:off x="10677683" y="6328060"/>
              <a:ext cx="279671" cy="29527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848;p40">
              <a:extLst>
                <a:ext uri="{FF2B5EF4-FFF2-40B4-BE49-F238E27FC236}">
                  <a16:creationId xmlns:a16="http://schemas.microsoft.com/office/drawing/2014/main" id="{BFAD7100-DC46-D71B-EDB2-2499C4EFE050}"/>
                </a:ext>
              </a:extLst>
            </p:cNvPr>
            <p:cNvSpPr/>
            <p:nvPr/>
          </p:nvSpPr>
          <p:spPr>
            <a:xfrm>
              <a:off x="10677683" y="6340911"/>
              <a:ext cx="281558" cy="29527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50;p40">
              <a:extLst>
                <a:ext uri="{FF2B5EF4-FFF2-40B4-BE49-F238E27FC236}">
                  <a16:creationId xmlns:a16="http://schemas.microsoft.com/office/drawing/2014/main" id="{D84D64E7-9A52-13D2-F8EE-C3F02A48BFC0}"/>
                </a:ext>
              </a:extLst>
            </p:cNvPr>
            <p:cNvSpPr/>
            <p:nvPr/>
          </p:nvSpPr>
          <p:spPr>
            <a:xfrm>
              <a:off x="10445236" y="6104282"/>
              <a:ext cx="51" cy="127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51;p40">
              <a:extLst>
                <a:ext uri="{FF2B5EF4-FFF2-40B4-BE49-F238E27FC236}">
                  <a16:creationId xmlns:a16="http://schemas.microsoft.com/office/drawing/2014/main" id="{8DA34723-459A-A747-251D-FA7F488F2A90}"/>
                </a:ext>
              </a:extLst>
            </p:cNvPr>
            <p:cNvSpPr/>
            <p:nvPr/>
          </p:nvSpPr>
          <p:spPr>
            <a:xfrm>
              <a:off x="10444879" y="6104282"/>
              <a:ext cx="408" cy="1989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53;p40">
              <a:extLst>
                <a:ext uri="{FF2B5EF4-FFF2-40B4-BE49-F238E27FC236}">
                  <a16:creationId xmlns:a16="http://schemas.microsoft.com/office/drawing/2014/main" id="{AB68BCEB-D8DA-E0C6-7BD0-53ADE17A852D}"/>
                </a:ext>
              </a:extLst>
            </p:cNvPr>
            <p:cNvSpPr/>
            <p:nvPr/>
          </p:nvSpPr>
          <p:spPr>
            <a:xfrm>
              <a:off x="10445236" y="6117184"/>
              <a:ext cx="51" cy="112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4;p40">
              <a:extLst>
                <a:ext uri="{FF2B5EF4-FFF2-40B4-BE49-F238E27FC236}">
                  <a16:creationId xmlns:a16="http://schemas.microsoft.com/office/drawing/2014/main" id="{4F4C51EC-66E6-6CD3-3740-8540A027F760}"/>
                </a:ext>
              </a:extLst>
            </p:cNvPr>
            <p:cNvSpPr/>
            <p:nvPr/>
          </p:nvSpPr>
          <p:spPr>
            <a:xfrm>
              <a:off x="10444879" y="6117184"/>
              <a:ext cx="408" cy="229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55;p40">
              <a:extLst>
                <a:ext uri="{FF2B5EF4-FFF2-40B4-BE49-F238E27FC236}">
                  <a16:creationId xmlns:a16="http://schemas.microsoft.com/office/drawing/2014/main" id="{A6C2133A-F01F-037D-3618-989B8FD4E259}"/>
                </a:ext>
              </a:extLst>
            </p:cNvPr>
            <p:cNvSpPr/>
            <p:nvPr/>
          </p:nvSpPr>
          <p:spPr>
            <a:xfrm>
              <a:off x="10445236" y="6132688"/>
              <a:ext cx="2346" cy="765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57;p40">
              <a:extLst>
                <a:ext uri="{FF2B5EF4-FFF2-40B4-BE49-F238E27FC236}">
                  <a16:creationId xmlns:a16="http://schemas.microsoft.com/office/drawing/2014/main" id="{64491161-FE34-AE05-358C-F74340BF7300}"/>
                </a:ext>
              </a:extLst>
            </p:cNvPr>
            <p:cNvSpPr/>
            <p:nvPr/>
          </p:nvSpPr>
          <p:spPr>
            <a:xfrm>
              <a:off x="10445236" y="6130444"/>
              <a:ext cx="2346" cy="2652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58;p40">
              <a:extLst>
                <a:ext uri="{FF2B5EF4-FFF2-40B4-BE49-F238E27FC236}">
                  <a16:creationId xmlns:a16="http://schemas.microsoft.com/office/drawing/2014/main" id="{DE6A5F17-7A28-A5C9-755D-3D1DC3A3251C}"/>
                </a:ext>
              </a:extLst>
            </p:cNvPr>
            <p:cNvSpPr/>
            <p:nvPr/>
          </p:nvSpPr>
          <p:spPr>
            <a:xfrm>
              <a:off x="10444879" y="6130444"/>
              <a:ext cx="408" cy="2652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69;p40">
              <a:extLst>
                <a:ext uri="{FF2B5EF4-FFF2-40B4-BE49-F238E27FC236}">
                  <a16:creationId xmlns:a16="http://schemas.microsoft.com/office/drawing/2014/main" id="{5DA4AFF1-5348-33F4-AD9D-B685E7280AAF}"/>
                </a:ext>
              </a:extLst>
            </p:cNvPr>
            <p:cNvSpPr/>
            <p:nvPr/>
          </p:nvSpPr>
          <p:spPr>
            <a:xfrm>
              <a:off x="10583541" y="5332689"/>
              <a:ext cx="339797" cy="4123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70;p40">
              <a:extLst>
                <a:ext uri="{FF2B5EF4-FFF2-40B4-BE49-F238E27FC236}">
                  <a16:creationId xmlns:a16="http://schemas.microsoft.com/office/drawing/2014/main" id="{67F51D89-8ABB-340A-AB5F-AAFE1518861E}"/>
                </a:ext>
              </a:extLst>
            </p:cNvPr>
            <p:cNvSpPr/>
            <p:nvPr/>
          </p:nvSpPr>
          <p:spPr>
            <a:xfrm>
              <a:off x="10583541" y="5480786"/>
              <a:ext cx="339797" cy="21266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71;p40">
              <a:extLst>
                <a:ext uri="{FF2B5EF4-FFF2-40B4-BE49-F238E27FC236}">
                  <a16:creationId xmlns:a16="http://schemas.microsoft.com/office/drawing/2014/main" id="{1CACD6EF-8346-7321-4881-B73E0E5F9989}"/>
                </a:ext>
              </a:extLst>
            </p:cNvPr>
            <p:cNvSpPr/>
            <p:nvPr/>
          </p:nvSpPr>
          <p:spPr>
            <a:xfrm>
              <a:off x="10583541" y="5558251"/>
              <a:ext cx="339797" cy="71499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72;p40">
              <a:extLst>
                <a:ext uri="{FF2B5EF4-FFF2-40B4-BE49-F238E27FC236}">
                  <a16:creationId xmlns:a16="http://schemas.microsoft.com/office/drawing/2014/main" id="{E6958A1A-C252-F97E-B779-AD0016501F3F}"/>
                </a:ext>
              </a:extLst>
            </p:cNvPr>
            <p:cNvSpPr/>
            <p:nvPr/>
          </p:nvSpPr>
          <p:spPr>
            <a:xfrm>
              <a:off x="10826851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73;p40">
              <a:extLst>
                <a:ext uri="{FF2B5EF4-FFF2-40B4-BE49-F238E27FC236}">
                  <a16:creationId xmlns:a16="http://schemas.microsoft.com/office/drawing/2014/main" id="{200F1D21-2127-9EA4-094E-3AA4CA635EE9}"/>
                </a:ext>
              </a:extLst>
            </p:cNvPr>
            <p:cNvSpPr/>
            <p:nvPr/>
          </p:nvSpPr>
          <p:spPr>
            <a:xfrm>
              <a:off x="10751323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74;p40">
              <a:extLst>
                <a:ext uri="{FF2B5EF4-FFF2-40B4-BE49-F238E27FC236}">
                  <a16:creationId xmlns:a16="http://schemas.microsoft.com/office/drawing/2014/main" id="{94C2427B-0F2D-76D4-E039-C69DDCF3122C}"/>
                </a:ext>
              </a:extLst>
            </p:cNvPr>
            <p:cNvSpPr/>
            <p:nvPr/>
          </p:nvSpPr>
          <p:spPr>
            <a:xfrm>
              <a:off x="10902888" y="5555242"/>
              <a:ext cx="22337" cy="76802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75;p40">
              <a:extLst>
                <a:ext uri="{FF2B5EF4-FFF2-40B4-BE49-F238E27FC236}">
                  <a16:creationId xmlns:a16="http://schemas.microsoft.com/office/drawing/2014/main" id="{559C930D-30FD-4EC0-389C-C1130B06C4B9}"/>
                </a:ext>
              </a:extLst>
            </p:cNvPr>
            <p:cNvSpPr/>
            <p:nvPr/>
          </p:nvSpPr>
          <p:spPr>
            <a:xfrm>
              <a:off x="10864691" y="5555242"/>
              <a:ext cx="42022" cy="76802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876;p40">
              <a:extLst>
                <a:ext uri="{FF2B5EF4-FFF2-40B4-BE49-F238E27FC236}">
                  <a16:creationId xmlns:a16="http://schemas.microsoft.com/office/drawing/2014/main" id="{96979425-A5C3-D35B-832C-8118827AEDBF}"/>
                </a:ext>
              </a:extLst>
            </p:cNvPr>
            <p:cNvSpPr/>
            <p:nvPr/>
          </p:nvSpPr>
          <p:spPr>
            <a:xfrm>
              <a:off x="10789163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877;p40">
              <a:extLst>
                <a:ext uri="{FF2B5EF4-FFF2-40B4-BE49-F238E27FC236}">
                  <a16:creationId xmlns:a16="http://schemas.microsoft.com/office/drawing/2014/main" id="{3058872A-E8BB-CB69-37C3-305780FE86B3}"/>
                </a:ext>
              </a:extLst>
            </p:cNvPr>
            <p:cNvSpPr/>
            <p:nvPr/>
          </p:nvSpPr>
          <p:spPr>
            <a:xfrm>
              <a:off x="10581298" y="5555242"/>
              <a:ext cx="22694" cy="76802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878;p40">
              <a:extLst>
                <a:ext uri="{FF2B5EF4-FFF2-40B4-BE49-F238E27FC236}">
                  <a16:creationId xmlns:a16="http://schemas.microsoft.com/office/drawing/2014/main" id="{8ADC3A72-2462-F429-681D-90FBC009D182}"/>
                </a:ext>
              </a:extLst>
            </p:cNvPr>
            <p:cNvSpPr/>
            <p:nvPr/>
          </p:nvSpPr>
          <p:spPr>
            <a:xfrm>
              <a:off x="10599759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879;p40">
              <a:extLst>
                <a:ext uri="{FF2B5EF4-FFF2-40B4-BE49-F238E27FC236}">
                  <a16:creationId xmlns:a16="http://schemas.microsoft.com/office/drawing/2014/main" id="{0EA341A5-2CD9-244F-8340-D09F6D9AC818}"/>
                </a:ext>
              </a:extLst>
            </p:cNvPr>
            <p:cNvSpPr/>
            <p:nvPr/>
          </p:nvSpPr>
          <p:spPr>
            <a:xfrm>
              <a:off x="10637956" y="5555242"/>
              <a:ext cx="41614" cy="76802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880;p40">
              <a:extLst>
                <a:ext uri="{FF2B5EF4-FFF2-40B4-BE49-F238E27FC236}">
                  <a16:creationId xmlns:a16="http://schemas.microsoft.com/office/drawing/2014/main" id="{4CF8527A-B23F-A5A8-E534-CB3AF763D1F6}"/>
                </a:ext>
              </a:extLst>
            </p:cNvPr>
            <p:cNvSpPr/>
            <p:nvPr/>
          </p:nvSpPr>
          <p:spPr>
            <a:xfrm>
              <a:off x="10713483" y="5555242"/>
              <a:ext cx="42073" cy="76802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881;p40">
              <a:extLst>
                <a:ext uri="{FF2B5EF4-FFF2-40B4-BE49-F238E27FC236}">
                  <a16:creationId xmlns:a16="http://schemas.microsoft.com/office/drawing/2014/main" id="{FDFC8363-D425-6397-6472-748550FBEEC7}"/>
                </a:ext>
              </a:extLst>
            </p:cNvPr>
            <p:cNvSpPr/>
            <p:nvPr/>
          </p:nvSpPr>
          <p:spPr>
            <a:xfrm>
              <a:off x="10675796" y="5555242"/>
              <a:ext cx="41920" cy="76802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882;p40">
              <a:extLst>
                <a:ext uri="{FF2B5EF4-FFF2-40B4-BE49-F238E27FC236}">
                  <a16:creationId xmlns:a16="http://schemas.microsoft.com/office/drawing/2014/main" id="{BB4737E7-E607-D1DE-2AFF-33CDE549B265}"/>
                </a:ext>
              </a:extLst>
            </p:cNvPr>
            <p:cNvSpPr/>
            <p:nvPr/>
          </p:nvSpPr>
          <p:spPr>
            <a:xfrm>
              <a:off x="10683650" y="5100242"/>
              <a:ext cx="106636" cy="644814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883;p40">
              <a:extLst>
                <a:ext uri="{FF2B5EF4-FFF2-40B4-BE49-F238E27FC236}">
                  <a16:creationId xmlns:a16="http://schemas.microsoft.com/office/drawing/2014/main" id="{541D8A4E-17D8-C63E-74D1-A5CB2BAC2036}"/>
                </a:ext>
              </a:extLst>
            </p:cNvPr>
            <p:cNvSpPr/>
            <p:nvPr/>
          </p:nvSpPr>
          <p:spPr>
            <a:xfrm>
              <a:off x="10683650" y="5100701"/>
              <a:ext cx="60942" cy="638234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884;p40">
              <a:extLst>
                <a:ext uri="{FF2B5EF4-FFF2-40B4-BE49-F238E27FC236}">
                  <a16:creationId xmlns:a16="http://schemas.microsoft.com/office/drawing/2014/main" id="{722186AD-05F2-1C44-6F8C-A00AC933EBF0}"/>
                </a:ext>
              </a:extLst>
            </p:cNvPr>
            <p:cNvSpPr/>
            <p:nvPr/>
          </p:nvSpPr>
          <p:spPr>
            <a:xfrm>
              <a:off x="10704099" y="5255224"/>
              <a:ext cx="76394" cy="38605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885;p40">
              <a:extLst>
                <a:ext uri="{FF2B5EF4-FFF2-40B4-BE49-F238E27FC236}">
                  <a16:creationId xmlns:a16="http://schemas.microsoft.com/office/drawing/2014/main" id="{5D2C4369-0635-E463-CB30-7BD8CE12CECB}"/>
                </a:ext>
              </a:extLst>
            </p:cNvPr>
            <p:cNvSpPr/>
            <p:nvPr/>
          </p:nvSpPr>
          <p:spPr>
            <a:xfrm>
              <a:off x="10699561" y="5342837"/>
              <a:ext cx="83177" cy="55638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887;p40">
              <a:extLst>
                <a:ext uri="{FF2B5EF4-FFF2-40B4-BE49-F238E27FC236}">
                  <a16:creationId xmlns:a16="http://schemas.microsoft.com/office/drawing/2014/main" id="{E756A8E6-A754-8742-EF33-E4A7D923063A}"/>
                </a:ext>
              </a:extLst>
            </p:cNvPr>
            <p:cNvSpPr/>
            <p:nvPr/>
          </p:nvSpPr>
          <p:spPr>
            <a:xfrm>
              <a:off x="10444522" y="4652126"/>
              <a:ext cx="239994" cy="158755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888;p40">
              <a:extLst>
                <a:ext uri="{FF2B5EF4-FFF2-40B4-BE49-F238E27FC236}">
                  <a16:creationId xmlns:a16="http://schemas.microsoft.com/office/drawing/2014/main" id="{845751E4-EECB-3B87-B40F-E69E5AD4DAD0}"/>
                </a:ext>
              </a:extLst>
            </p:cNvPr>
            <p:cNvSpPr/>
            <p:nvPr/>
          </p:nvSpPr>
          <p:spPr>
            <a:xfrm>
              <a:off x="11182865" y="5387817"/>
              <a:ext cx="383655" cy="35601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889;p40">
              <a:extLst>
                <a:ext uri="{FF2B5EF4-FFF2-40B4-BE49-F238E27FC236}">
                  <a16:creationId xmlns:a16="http://schemas.microsoft.com/office/drawing/2014/main" id="{DA4D3D4A-E6AA-40EF-D3AC-EB22D24C1AF5}"/>
                </a:ext>
              </a:extLst>
            </p:cNvPr>
            <p:cNvSpPr/>
            <p:nvPr/>
          </p:nvSpPr>
          <p:spPr>
            <a:xfrm>
              <a:off x="11566468" y="5395824"/>
              <a:ext cx="408" cy="343112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890;p40">
              <a:extLst>
                <a:ext uri="{FF2B5EF4-FFF2-40B4-BE49-F238E27FC236}">
                  <a16:creationId xmlns:a16="http://schemas.microsoft.com/office/drawing/2014/main" id="{D30FFBB7-474E-0B1C-C5D0-02B2194107F6}"/>
                </a:ext>
              </a:extLst>
            </p:cNvPr>
            <p:cNvSpPr/>
            <p:nvPr/>
          </p:nvSpPr>
          <p:spPr>
            <a:xfrm>
              <a:off x="11471613" y="5395824"/>
              <a:ext cx="94906" cy="322356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891;p40">
              <a:extLst>
                <a:ext uri="{FF2B5EF4-FFF2-40B4-BE49-F238E27FC236}">
                  <a16:creationId xmlns:a16="http://schemas.microsoft.com/office/drawing/2014/main" id="{610185C3-011F-9234-5EBE-7ED9DCD26C5A}"/>
                </a:ext>
              </a:extLst>
            </p:cNvPr>
            <p:cNvSpPr/>
            <p:nvPr/>
          </p:nvSpPr>
          <p:spPr>
            <a:xfrm>
              <a:off x="11166954" y="5380320"/>
              <a:ext cx="414967" cy="15554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892;p40">
              <a:extLst>
                <a:ext uri="{FF2B5EF4-FFF2-40B4-BE49-F238E27FC236}">
                  <a16:creationId xmlns:a16="http://schemas.microsoft.com/office/drawing/2014/main" id="{E4F8AF3F-E817-DFBF-7D89-43CEB159FCF4}"/>
                </a:ext>
              </a:extLst>
            </p:cNvPr>
            <p:cNvSpPr/>
            <p:nvPr/>
          </p:nvSpPr>
          <p:spPr>
            <a:xfrm>
              <a:off x="11516134" y="5457021"/>
              <a:ext cx="24275" cy="3554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893;p40">
              <a:extLst>
                <a:ext uri="{FF2B5EF4-FFF2-40B4-BE49-F238E27FC236}">
                  <a16:creationId xmlns:a16="http://schemas.microsoft.com/office/drawing/2014/main" id="{59734548-26A8-C5EB-AF91-126FAFC0BAF3}"/>
                </a:ext>
              </a:extLst>
            </p:cNvPr>
            <p:cNvSpPr/>
            <p:nvPr/>
          </p:nvSpPr>
          <p:spPr>
            <a:xfrm>
              <a:off x="11472684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894;p40">
              <a:extLst>
                <a:ext uri="{FF2B5EF4-FFF2-40B4-BE49-F238E27FC236}">
                  <a16:creationId xmlns:a16="http://schemas.microsoft.com/office/drawing/2014/main" id="{94B2D360-4E4A-6F7F-8091-FA94CB670C05}"/>
                </a:ext>
              </a:extLst>
            </p:cNvPr>
            <p:cNvSpPr/>
            <p:nvPr/>
          </p:nvSpPr>
          <p:spPr>
            <a:xfrm>
              <a:off x="11428877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895;p40">
              <a:extLst>
                <a:ext uri="{FF2B5EF4-FFF2-40B4-BE49-F238E27FC236}">
                  <a16:creationId xmlns:a16="http://schemas.microsoft.com/office/drawing/2014/main" id="{07DC0866-B519-1CA6-E233-920BF18F60F4}"/>
                </a:ext>
              </a:extLst>
            </p:cNvPr>
            <p:cNvSpPr/>
            <p:nvPr/>
          </p:nvSpPr>
          <p:spPr>
            <a:xfrm>
              <a:off x="11385070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896;p40">
              <a:extLst>
                <a:ext uri="{FF2B5EF4-FFF2-40B4-BE49-F238E27FC236}">
                  <a16:creationId xmlns:a16="http://schemas.microsoft.com/office/drawing/2014/main" id="{79E0022B-EB86-7B83-16EA-FF79D92ED720}"/>
                </a:ext>
              </a:extLst>
            </p:cNvPr>
            <p:cNvSpPr/>
            <p:nvPr/>
          </p:nvSpPr>
          <p:spPr>
            <a:xfrm>
              <a:off x="11341212" y="5457021"/>
              <a:ext cx="23867" cy="3554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897;p40">
              <a:extLst>
                <a:ext uri="{FF2B5EF4-FFF2-40B4-BE49-F238E27FC236}">
                  <a16:creationId xmlns:a16="http://schemas.microsoft.com/office/drawing/2014/main" id="{B7864267-7B67-B256-01C9-0734C8F67EE7}"/>
                </a:ext>
              </a:extLst>
            </p:cNvPr>
            <p:cNvSpPr/>
            <p:nvPr/>
          </p:nvSpPr>
          <p:spPr>
            <a:xfrm>
              <a:off x="11297405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898;p40">
              <a:extLst>
                <a:ext uri="{FF2B5EF4-FFF2-40B4-BE49-F238E27FC236}">
                  <a16:creationId xmlns:a16="http://schemas.microsoft.com/office/drawing/2014/main" id="{2CE41F8D-D916-294D-5CDA-B9A916AA21E5}"/>
                </a:ext>
              </a:extLst>
            </p:cNvPr>
            <p:cNvSpPr/>
            <p:nvPr/>
          </p:nvSpPr>
          <p:spPr>
            <a:xfrm>
              <a:off x="11253598" y="5457021"/>
              <a:ext cx="23816" cy="3554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899;p40">
              <a:extLst>
                <a:ext uri="{FF2B5EF4-FFF2-40B4-BE49-F238E27FC236}">
                  <a16:creationId xmlns:a16="http://schemas.microsoft.com/office/drawing/2014/main" id="{EE06D60F-F630-8703-53E2-2D351E5012D6}"/>
                </a:ext>
              </a:extLst>
            </p:cNvPr>
            <p:cNvSpPr/>
            <p:nvPr/>
          </p:nvSpPr>
          <p:spPr>
            <a:xfrm>
              <a:off x="11209689" y="5457021"/>
              <a:ext cx="23918" cy="3554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900;p40">
              <a:extLst>
                <a:ext uri="{FF2B5EF4-FFF2-40B4-BE49-F238E27FC236}">
                  <a16:creationId xmlns:a16="http://schemas.microsoft.com/office/drawing/2014/main" id="{650E0F7D-AE46-71D4-8135-EC429346A651}"/>
                </a:ext>
              </a:extLst>
            </p:cNvPr>
            <p:cNvSpPr/>
            <p:nvPr/>
          </p:nvSpPr>
          <p:spPr>
            <a:xfrm>
              <a:off x="11516134" y="5525409"/>
              <a:ext cx="24275" cy="35596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901;p40">
              <a:extLst>
                <a:ext uri="{FF2B5EF4-FFF2-40B4-BE49-F238E27FC236}">
                  <a16:creationId xmlns:a16="http://schemas.microsoft.com/office/drawing/2014/main" id="{F7941338-2F27-6ED8-9D56-5F2227D8A0A9}"/>
                </a:ext>
              </a:extLst>
            </p:cNvPr>
            <p:cNvSpPr/>
            <p:nvPr/>
          </p:nvSpPr>
          <p:spPr>
            <a:xfrm>
              <a:off x="11472684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902;p40">
              <a:extLst>
                <a:ext uri="{FF2B5EF4-FFF2-40B4-BE49-F238E27FC236}">
                  <a16:creationId xmlns:a16="http://schemas.microsoft.com/office/drawing/2014/main" id="{B8D5F388-57C2-1CC8-0772-900BDF262712}"/>
                </a:ext>
              </a:extLst>
            </p:cNvPr>
            <p:cNvSpPr/>
            <p:nvPr/>
          </p:nvSpPr>
          <p:spPr>
            <a:xfrm>
              <a:off x="11428877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903;p40">
              <a:extLst>
                <a:ext uri="{FF2B5EF4-FFF2-40B4-BE49-F238E27FC236}">
                  <a16:creationId xmlns:a16="http://schemas.microsoft.com/office/drawing/2014/main" id="{1D50BCC8-9189-4A73-9784-16138F1CB285}"/>
                </a:ext>
              </a:extLst>
            </p:cNvPr>
            <p:cNvSpPr/>
            <p:nvPr/>
          </p:nvSpPr>
          <p:spPr>
            <a:xfrm>
              <a:off x="11385070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904;p40">
              <a:extLst>
                <a:ext uri="{FF2B5EF4-FFF2-40B4-BE49-F238E27FC236}">
                  <a16:creationId xmlns:a16="http://schemas.microsoft.com/office/drawing/2014/main" id="{20B4BF69-ABA8-D3D2-8515-2A6B572261B3}"/>
                </a:ext>
              </a:extLst>
            </p:cNvPr>
            <p:cNvSpPr/>
            <p:nvPr/>
          </p:nvSpPr>
          <p:spPr>
            <a:xfrm>
              <a:off x="11341212" y="5525409"/>
              <a:ext cx="23867" cy="35596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905;p40">
              <a:extLst>
                <a:ext uri="{FF2B5EF4-FFF2-40B4-BE49-F238E27FC236}">
                  <a16:creationId xmlns:a16="http://schemas.microsoft.com/office/drawing/2014/main" id="{2FFE46B4-7A75-349F-728E-18989467DE47}"/>
                </a:ext>
              </a:extLst>
            </p:cNvPr>
            <p:cNvSpPr/>
            <p:nvPr/>
          </p:nvSpPr>
          <p:spPr>
            <a:xfrm>
              <a:off x="11297405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906;p40">
              <a:extLst>
                <a:ext uri="{FF2B5EF4-FFF2-40B4-BE49-F238E27FC236}">
                  <a16:creationId xmlns:a16="http://schemas.microsoft.com/office/drawing/2014/main" id="{244C3BE2-5ADC-B92E-C54F-F38CCE611401}"/>
                </a:ext>
              </a:extLst>
            </p:cNvPr>
            <p:cNvSpPr/>
            <p:nvPr/>
          </p:nvSpPr>
          <p:spPr>
            <a:xfrm>
              <a:off x="11253598" y="5525409"/>
              <a:ext cx="23816" cy="35596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907;p40">
              <a:extLst>
                <a:ext uri="{FF2B5EF4-FFF2-40B4-BE49-F238E27FC236}">
                  <a16:creationId xmlns:a16="http://schemas.microsoft.com/office/drawing/2014/main" id="{42AD9F98-CDFD-D050-76EE-77E79FDC7FC3}"/>
                </a:ext>
              </a:extLst>
            </p:cNvPr>
            <p:cNvSpPr/>
            <p:nvPr/>
          </p:nvSpPr>
          <p:spPr>
            <a:xfrm>
              <a:off x="11209689" y="5525409"/>
              <a:ext cx="23918" cy="35596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908;p40">
              <a:extLst>
                <a:ext uri="{FF2B5EF4-FFF2-40B4-BE49-F238E27FC236}">
                  <a16:creationId xmlns:a16="http://schemas.microsoft.com/office/drawing/2014/main" id="{FE4F9F0F-EC2E-A9E4-A284-34F6560F9CB7}"/>
                </a:ext>
              </a:extLst>
            </p:cNvPr>
            <p:cNvSpPr/>
            <p:nvPr/>
          </p:nvSpPr>
          <p:spPr>
            <a:xfrm>
              <a:off x="11516134" y="5593797"/>
              <a:ext cx="24275" cy="35953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909;p40">
              <a:extLst>
                <a:ext uri="{FF2B5EF4-FFF2-40B4-BE49-F238E27FC236}">
                  <a16:creationId xmlns:a16="http://schemas.microsoft.com/office/drawing/2014/main" id="{ED6CBDFD-E13C-3506-C021-101B51F2DE0C}"/>
                </a:ext>
              </a:extLst>
            </p:cNvPr>
            <p:cNvSpPr/>
            <p:nvPr/>
          </p:nvSpPr>
          <p:spPr>
            <a:xfrm>
              <a:off x="11472684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910;p40">
              <a:extLst>
                <a:ext uri="{FF2B5EF4-FFF2-40B4-BE49-F238E27FC236}">
                  <a16:creationId xmlns:a16="http://schemas.microsoft.com/office/drawing/2014/main" id="{26C1274B-7968-EEDD-B88B-4C5EFB0AF13E}"/>
                </a:ext>
              </a:extLst>
            </p:cNvPr>
            <p:cNvSpPr/>
            <p:nvPr/>
          </p:nvSpPr>
          <p:spPr>
            <a:xfrm>
              <a:off x="11428877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911;p40">
              <a:extLst>
                <a:ext uri="{FF2B5EF4-FFF2-40B4-BE49-F238E27FC236}">
                  <a16:creationId xmlns:a16="http://schemas.microsoft.com/office/drawing/2014/main" id="{DCDDC234-1370-8A17-66FE-8B720CBDD6B1}"/>
                </a:ext>
              </a:extLst>
            </p:cNvPr>
            <p:cNvSpPr/>
            <p:nvPr/>
          </p:nvSpPr>
          <p:spPr>
            <a:xfrm>
              <a:off x="11385070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912;p40">
              <a:extLst>
                <a:ext uri="{FF2B5EF4-FFF2-40B4-BE49-F238E27FC236}">
                  <a16:creationId xmlns:a16="http://schemas.microsoft.com/office/drawing/2014/main" id="{5D7FDA7D-A938-AF28-04EC-ACCE91BE8902}"/>
                </a:ext>
              </a:extLst>
            </p:cNvPr>
            <p:cNvSpPr/>
            <p:nvPr/>
          </p:nvSpPr>
          <p:spPr>
            <a:xfrm>
              <a:off x="11341212" y="5593797"/>
              <a:ext cx="23867" cy="35953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913;p40">
              <a:extLst>
                <a:ext uri="{FF2B5EF4-FFF2-40B4-BE49-F238E27FC236}">
                  <a16:creationId xmlns:a16="http://schemas.microsoft.com/office/drawing/2014/main" id="{ACA21E1C-9DB7-08AE-9A18-2A317858DC54}"/>
                </a:ext>
              </a:extLst>
            </p:cNvPr>
            <p:cNvSpPr/>
            <p:nvPr/>
          </p:nvSpPr>
          <p:spPr>
            <a:xfrm>
              <a:off x="11297405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914;p40">
              <a:extLst>
                <a:ext uri="{FF2B5EF4-FFF2-40B4-BE49-F238E27FC236}">
                  <a16:creationId xmlns:a16="http://schemas.microsoft.com/office/drawing/2014/main" id="{7366B137-572D-81E6-3EFE-DA12143BC17A}"/>
                </a:ext>
              </a:extLst>
            </p:cNvPr>
            <p:cNvSpPr/>
            <p:nvPr/>
          </p:nvSpPr>
          <p:spPr>
            <a:xfrm>
              <a:off x="11253598" y="5593797"/>
              <a:ext cx="23816" cy="35953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915;p40">
              <a:extLst>
                <a:ext uri="{FF2B5EF4-FFF2-40B4-BE49-F238E27FC236}">
                  <a16:creationId xmlns:a16="http://schemas.microsoft.com/office/drawing/2014/main" id="{56A94C3A-781F-53EC-8020-65FB67C61625}"/>
                </a:ext>
              </a:extLst>
            </p:cNvPr>
            <p:cNvSpPr/>
            <p:nvPr/>
          </p:nvSpPr>
          <p:spPr>
            <a:xfrm>
              <a:off x="11209689" y="5593797"/>
              <a:ext cx="23918" cy="35953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916;p40">
              <a:extLst>
                <a:ext uri="{FF2B5EF4-FFF2-40B4-BE49-F238E27FC236}">
                  <a16:creationId xmlns:a16="http://schemas.microsoft.com/office/drawing/2014/main" id="{5BB845A0-87DD-38F3-8AA9-6962CC9E990D}"/>
                </a:ext>
              </a:extLst>
            </p:cNvPr>
            <p:cNvSpPr/>
            <p:nvPr/>
          </p:nvSpPr>
          <p:spPr>
            <a:xfrm>
              <a:off x="11182457" y="5718128"/>
              <a:ext cx="384062" cy="22745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917;p40">
              <a:extLst>
                <a:ext uri="{FF2B5EF4-FFF2-40B4-BE49-F238E27FC236}">
                  <a16:creationId xmlns:a16="http://schemas.microsoft.com/office/drawing/2014/main" id="{FBD40506-4599-8B51-0D7F-1D6A81C543CE}"/>
                </a:ext>
              </a:extLst>
            </p:cNvPr>
            <p:cNvSpPr/>
            <p:nvPr/>
          </p:nvSpPr>
          <p:spPr>
            <a:xfrm>
              <a:off x="10919819" y="5278631"/>
              <a:ext cx="318683" cy="466424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918;p40">
              <a:extLst>
                <a:ext uri="{FF2B5EF4-FFF2-40B4-BE49-F238E27FC236}">
                  <a16:creationId xmlns:a16="http://schemas.microsoft.com/office/drawing/2014/main" id="{2409FFAE-A5D2-6597-5D02-E88F62C4EC00}"/>
                </a:ext>
              </a:extLst>
            </p:cNvPr>
            <p:cNvSpPr/>
            <p:nvPr/>
          </p:nvSpPr>
          <p:spPr>
            <a:xfrm>
              <a:off x="11078983" y="5278631"/>
              <a:ext cx="156869" cy="460304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919;p40">
              <a:extLst>
                <a:ext uri="{FF2B5EF4-FFF2-40B4-BE49-F238E27FC236}">
                  <a16:creationId xmlns:a16="http://schemas.microsoft.com/office/drawing/2014/main" id="{5B363FA5-08B4-41C3-5731-9C7056E3F453}"/>
                </a:ext>
              </a:extLst>
            </p:cNvPr>
            <p:cNvSpPr/>
            <p:nvPr/>
          </p:nvSpPr>
          <p:spPr>
            <a:xfrm>
              <a:off x="10973163" y="5407502"/>
              <a:ext cx="199196" cy="23459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920;p40">
              <a:extLst>
                <a:ext uri="{FF2B5EF4-FFF2-40B4-BE49-F238E27FC236}">
                  <a16:creationId xmlns:a16="http://schemas.microsoft.com/office/drawing/2014/main" id="{58AD61E4-CAEF-1946-64AE-A448D2D7269C}"/>
                </a:ext>
              </a:extLst>
            </p:cNvPr>
            <p:cNvSpPr/>
            <p:nvPr/>
          </p:nvSpPr>
          <p:spPr>
            <a:xfrm>
              <a:off x="10964799" y="5499757"/>
              <a:ext cx="218932" cy="23816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921;p40">
              <a:extLst>
                <a:ext uri="{FF2B5EF4-FFF2-40B4-BE49-F238E27FC236}">
                  <a16:creationId xmlns:a16="http://schemas.microsoft.com/office/drawing/2014/main" id="{66A415C7-4870-A8D0-830D-0F368BC0BAD9}"/>
                </a:ext>
              </a:extLst>
            </p:cNvPr>
            <p:cNvSpPr/>
            <p:nvPr/>
          </p:nvSpPr>
          <p:spPr>
            <a:xfrm>
              <a:off x="10983770" y="5278631"/>
              <a:ext cx="179511" cy="26519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922;p40">
              <a:extLst>
                <a:ext uri="{FF2B5EF4-FFF2-40B4-BE49-F238E27FC236}">
                  <a16:creationId xmlns:a16="http://schemas.microsoft.com/office/drawing/2014/main" id="{ED3F614D-2468-752D-472B-23E9D379F1E7}"/>
                </a:ext>
              </a:extLst>
            </p:cNvPr>
            <p:cNvSpPr/>
            <p:nvPr/>
          </p:nvSpPr>
          <p:spPr>
            <a:xfrm>
              <a:off x="10443349" y="5064799"/>
              <a:ext cx="180327" cy="680257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923;p40">
              <a:extLst>
                <a:ext uri="{FF2B5EF4-FFF2-40B4-BE49-F238E27FC236}">
                  <a16:creationId xmlns:a16="http://schemas.microsoft.com/office/drawing/2014/main" id="{6054AC82-20DD-2B24-F38C-96F5D59BDF45}"/>
                </a:ext>
              </a:extLst>
            </p:cNvPr>
            <p:cNvSpPr/>
            <p:nvPr/>
          </p:nvSpPr>
          <p:spPr>
            <a:xfrm>
              <a:off x="10443706" y="5064799"/>
              <a:ext cx="179970" cy="67413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924;p40">
              <a:extLst>
                <a:ext uri="{FF2B5EF4-FFF2-40B4-BE49-F238E27FC236}">
                  <a16:creationId xmlns:a16="http://schemas.microsoft.com/office/drawing/2014/main" id="{875AAA25-5398-BC92-2533-3A46FFEBAEE3}"/>
                </a:ext>
              </a:extLst>
            </p:cNvPr>
            <p:cNvSpPr/>
            <p:nvPr/>
          </p:nvSpPr>
          <p:spPr>
            <a:xfrm>
              <a:off x="10443706" y="5345591"/>
              <a:ext cx="175074" cy="32129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925;p40">
              <a:extLst>
                <a:ext uri="{FF2B5EF4-FFF2-40B4-BE49-F238E27FC236}">
                  <a16:creationId xmlns:a16="http://schemas.microsoft.com/office/drawing/2014/main" id="{484A1746-C856-44E6-7270-D4DA2944BE8E}"/>
                </a:ext>
              </a:extLst>
            </p:cNvPr>
            <p:cNvSpPr/>
            <p:nvPr/>
          </p:nvSpPr>
          <p:spPr>
            <a:xfrm>
              <a:off x="10443349" y="5436979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926;p40">
              <a:extLst>
                <a:ext uri="{FF2B5EF4-FFF2-40B4-BE49-F238E27FC236}">
                  <a16:creationId xmlns:a16="http://schemas.microsoft.com/office/drawing/2014/main" id="{542685F4-D804-3479-E4E4-212DD520C5C9}"/>
                </a:ext>
              </a:extLst>
            </p:cNvPr>
            <p:cNvSpPr/>
            <p:nvPr/>
          </p:nvSpPr>
          <p:spPr>
            <a:xfrm>
              <a:off x="10443349" y="5454777"/>
              <a:ext cx="177727" cy="7548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927;p40">
              <a:extLst>
                <a:ext uri="{FF2B5EF4-FFF2-40B4-BE49-F238E27FC236}">
                  <a16:creationId xmlns:a16="http://schemas.microsoft.com/office/drawing/2014/main" id="{3286C75A-2D31-0002-83DC-0173BCA0B083}"/>
                </a:ext>
              </a:extLst>
            </p:cNvPr>
            <p:cNvSpPr/>
            <p:nvPr/>
          </p:nvSpPr>
          <p:spPr>
            <a:xfrm>
              <a:off x="10443349" y="5472524"/>
              <a:ext cx="177727" cy="759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928;p40">
              <a:extLst>
                <a:ext uri="{FF2B5EF4-FFF2-40B4-BE49-F238E27FC236}">
                  <a16:creationId xmlns:a16="http://schemas.microsoft.com/office/drawing/2014/main" id="{10D590C1-6136-703F-2A70-48F40155093F}"/>
                </a:ext>
              </a:extLst>
            </p:cNvPr>
            <p:cNvSpPr/>
            <p:nvPr/>
          </p:nvSpPr>
          <p:spPr>
            <a:xfrm>
              <a:off x="10443349" y="5490220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929;p40">
              <a:extLst>
                <a:ext uri="{FF2B5EF4-FFF2-40B4-BE49-F238E27FC236}">
                  <a16:creationId xmlns:a16="http://schemas.microsoft.com/office/drawing/2014/main" id="{8AF8E750-570F-6972-C511-FF0C319F7C5D}"/>
                </a:ext>
              </a:extLst>
            </p:cNvPr>
            <p:cNvSpPr/>
            <p:nvPr/>
          </p:nvSpPr>
          <p:spPr>
            <a:xfrm>
              <a:off x="10443349" y="5508019"/>
              <a:ext cx="177727" cy="7650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00;p40">
              <a:extLst>
                <a:ext uri="{FF2B5EF4-FFF2-40B4-BE49-F238E27FC236}">
                  <a16:creationId xmlns:a16="http://schemas.microsoft.com/office/drawing/2014/main" id="{FBD7B8C1-5E65-548F-C578-6520197AB4EC}"/>
                </a:ext>
              </a:extLst>
            </p:cNvPr>
            <p:cNvSpPr/>
            <p:nvPr/>
          </p:nvSpPr>
          <p:spPr>
            <a:xfrm>
              <a:off x="10991318" y="5032670"/>
              <a:ext cx="71397" cy="71804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01;p40">
              <a:extLst>
                <a:ext uri="{FF2B5EF4-FFF2-40B4-BE49-F238E27FC236}">
                  <a16:creationId xmlns:a16="http://schemas.microsoft.com/office/drawing/2014/main" id="{79398FEA-4CCC-2963-56F6-97065741E7BB}"/>
                </a:ext>
              </a:extLst>
            </p:cNvPr>
            <p:cNvSpPr/>
            <p:nvPr/>
          </p:nvSpPr>
          <p:spPr>
            <a:xfrm>
              <a:off x="10698796" y="5029253"/>
              <a:ext cx="45439" cy="4538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02;p40">
              <a:extLst>
                <a:ext uri="{FF2B5EF4-FFF2-40B4-BE49-F238E27FC236}">
                  <a16:creationId xmlns:a16="http://schemas.microsoft.com/office/drawing/2014/main" id="{3108A627-4FFB-A449-9A82-4054EA6E17B8}"/>
                </a:ext>
              </a:extLst>
            </p:cNvPr>
            <p:cNvSpPr/>
            <p:nvPr/>
          </p:nvSpPr>
          <p:spPr>
            <a:xfrm>
              <a:off x="10729853" y="4943424"/>
              <a:ext cx="88022" cy="87767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03;p40">
              <a:extLst>
                <a:ext uri="{FF2B5EF4-FFF2-40B4-BE49-F238E27FC236}">
                  <a16:creationId xmlns:a16="http://schemas.microsoft.com/office/drawing/2014/main" id="{3D1E2D62-60B2-4897-95EA-C7194E7AF9BF}"/>
                </a:ext>
              </a:extLst>
            </p:cNvPr>
            <p:cNvSpPr/>
            <p:nvPr/>
          </p:nvSpPr>
          <p:spPr>
            <a:xfrm>
              <a:off x="10958017" y="5108606"/>
              <a:ext cx="30343" cy="29884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04;p40">
              <a:extLst>
                <a:ext uri="{FF2B5EF4-FFF2-40B4-BE49-F238E27FC236}">
                  <a16:creationId xmlns:a16="http://schemas.microsoft.com/office/drawing/2014/main" id="{8E4D3FE1-2212-A08F-A765-BF78A0B45132}"/>
                </a:ext>
              </a:extLst>
            </p:cNvPr>
            <p:cNvSpPr/>
            <p:nvPr/>
          </p:nvSpPr>
          <p:spPr>
            <a:xfrm>
              <a:off x="11271831" y="5123906"/>
              <a:ext cx="335258" cy="145904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05;p40">
              <a:extLst>
                <a:ext uri="{FF2B5EF4-FFF2-40B4-BE49-F238E27FC236}">
                  <a16:creationId xmlns:a16="http://schemas.microsoft.com/office/drawing/2014/main" id="{8042AF42-6B8E-8F22-EBB5-C9C25E71212C}"/>
                </a:ext>
              </a:extLst>
            </p:cNvPr>
            <p:cNvSpPr/>
            <p:nvPr/>
          </p:nvSpPr>
          <p:spPr>
            <a:xfrm>
              <a:off x="11368981" y="5168529"/>
              <a:ext cx="37025" cy="73691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06;p40">
              <a:extLst>
                <a:ext uri="{FF2B5EF4-FFF2-40B4-BE49-F238E27FC236}">
                  <a16:creationId xmlns:a16="http://schemas.microsoft.com/office/drawing/2014/main" id="{9EFD10CA-BDC9-6014-5F3D-E33D89C34D1C}"/>
                </a:ext>
              </a:extLst>
            </p:cNvPr>
            <p:cNvSpPr/>
            <p:nvPr/>
          </p:nvSpPr>
          <p:spPr>
            <a:xfrm>
              <a:off x="11495965" y="5205197"/>
              <a:ext cx="109237" cy="55179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011;p40">
              <a:extLst>
                <a:ext uri="{FF2B5EF4-FFF2-40B4-BE49-F238E27FC236}">
                  <a16:creationId xmlns:a16="http://schemas.microsoft.com/office/drawing/2014/main" id="{BB6AFAF6-F203-7135-D012-E851C00D2FDB}"/>
                </a:ext>
              </a:extLst>
            </p:cNvPr>
            <p:cNvSpPr/>
            <p:nvPr/>
          </p:nvSpPr>
          <p:spPr>
            <a:xfrm>
              <a:off x="10778556" y="4839950"/>
              <a:ext cx="157633" cy="82769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012;p40">
              <a:extLst>
                <a:ext uri="{FF2B5EF4-FFF2-40B4-BE49-F238E27FC236}">
                  <a16:creationId xmlns:a16="http://schemas.microsoft.com/office/drawing/2014/main" id="{3FC2D4CE-9536-0E8F-3A6A-68E3274B8B7E}"/>
                </a:ext>
              </a:extLst>
            </p:cNvPr>
            <p:cNvSpPr/>
            <p:nvPr/>
          </p:nvSpPr>
          <p:spPr>
            <a:xfrm>
              <a:off x="10448704" y="4946076"/>
              <a:ext cx="77466" cy="8287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013;p40">
              <a:extLst>
                <a:ext uri="{FF2B5EF4-FFF2-40B4-BE49-F238E27FC236}">
                  <a16:creationId xmlns:a16="http://schemas.microsoft.com/office/drawing/2014/main" id="{197B296C-637B-CDD1-12CD-B75AF244598A}"/>
                </a:ext>
              </a:extLst>
            </p:cNvPr>
            <p:cNvSpPr/>
            <p:nvPr/>
          </p:nvSpPr>
          <p:spPr>
            <a:xfrm>
              <a:off x="10900950" y="4700115"/>
              <a:ext cx="252081" cy="132288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014;p40">
              <a:extLst>
                <a:ext uri="{FF2B5EF4-FFF2-40B4-BE49-F238E27FC236}">
                  <a16:creationId xmlns:a16="http://schemas.microsoft.com/office/drawing/2014/main" id="{55D7C42A-03E9-9AB3-CF3B-A65F02E70263}"/>
                </a:ext>
              </a:extLst>
            </p:cNvPr>
            <p:cNvSpPr/>
            <p:nvPr/>
          </p:nvSpPr>
          <p:spPr>
            <a:xfrm>
              <a:off x="10999987" y="4912877"/>
              <a:ext cx="296245" cy="84299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016;p40">
              <a:extLst>
                <a:ext uri="{FF2B5EF4-FFF2-40B4-BE49-F238E27FC236}">
                  <a16:creationId xmlns:a16="http://schemas.microsoft.com/office/drawing/2014/main" id="{030A732A-D6F2-0FB4-74D6-257E0AB48CF0}"/>
                </a:ext>
              </a:extLst>
            </p:cNvPr>
            <p:cNvSpPr/>
            <p:nvPr/>
          </p:nvSpPr>
          <p:spPr>
            <a:xfrm>
              <a:off x="10962912" y="6040433"/>
              <a:ext cx="172015" cy="49212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017;p40">
              <a:extLst>
                <a:ext uri="{FF2B5EF4-FFF2-40B4-BE49-F238E27FC236}">
                  <a16:creationId xmlns:a16="http://schemas.microsoft.com/office/drawing/2014/main" id="{E8509420-31D4-BEDD-DFF7-46822F69E588}"/>
                </a:ext>
              </a:extLst>
            </p:cNvPr>
            <p:cNvSpPr/>
            <p:nvPr/>
          </p:nvSpPr>
          <p:spPr>
            <a:xfrm>
              <a:off x="10783452" y="6122080"/>
              <a:ext cx="280792" cy="80117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021;p40">
              <a:extLst>
                <a:ext uri="{FF2B5EF4-FFF2-40B4-BE49-F238E27FC236}">
                  <a16:creationId xmlns:a16="http://schemas.microsoft.com/office/drawing/2014/main" id="{D52B01D9-A9EA-B417-D860-B33FED4F3108}"/>
                </a:ext>
              </a:extLst>
            </p:cNvPr>
            <p:cNvSpPr/>
            <p:nvPr/>
          </p:nvSpPr>
          <p:spPr>
            <a:xfrm>
              <a:off x="10443706" y="5738885"/>
              <a:ext cx="1310535" cy="81341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022;p40">
              <a:extLst>
                <a:ext uri="{FF2B5EF4-FFF2-40B4-BE49-F238E27FC236}">
                  <a16:creationId xmlns:a16="http://schemas.microsoft.com/office/drawing/2014/main" id="{425FECC6-5753-13E2-144B-E44E13941437}"/>
                </a:ext>
              </a:extLst>
            </p:cNvPr>
            <p:cNvSpPr/>
            <p:nvPr/>
          </p:nvSpPr>
          <p:spPr>
            <a:xfrm>
              <a:off x="10443706" y="5820174"/>
              <a:ext cx="1413754" cy="81290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023;p40">
              <a:extLst>
                <a:ext uri="{FF2B5EF4-FFF2-40B4-BE49-F238E27FC236}">
                  <a16:creationId xmlns:a16="http://schemas.microsoft.com/office/drawing/2014/main" id="{07511C95-E216-E8DC-6FE2-A1D5C3B15F3A}"/>
                </a:ext>
              </a:extLst>
            </p:cNvPr>
            <p:cNvSpPr/>
            <p:nvPr/>
          </p:nvSpPr>
          <p:spPr>
            <a:xfrm>
              <a:off x="10443706" y="5900598"/>
              <a:ext cx="1066155" cy="867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024;p40">
              <a:extLst>
                <a:ext uri="{FF2B5EF4-FFF2-40B4-BE49-F238E27FC236}">
                  <a16:creationId xmlns:a16="http://schemas.microsoft.com/office/drawing/2014/main" id="{BB1B377E-91E9-BDD5-FC33-F27BD4E1EE68}"/>
                </a:ext>
              </a:extLst>
            </p:cNvPr>
            <p:cNvSpPr/>
            <p:nvPr/>
          </p:nvSpPr>
          <p:spPr>
            <a:xfrm>
              <a:off x="10874941" y="5180053"/>
              <a:ext cx="93733" cy="565002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025;p40">
              <a:extLst>
                <a:ext uri="{FF2B5EF4-FFF2-40B4-BE49-F238E27FC236}">
                  <a16:creationId xmlns:a16="http://schemas.microsoft.com/office/drawing/2014/main" id="{D9BD4DDD-701D-3F83-FFC4-740FCF57F2A1}"/>
                </a:ext>
              </a:extLst>
            </p:cNvPr>
            <p:cNvSpPr/>
            <p:nvPr/>
          </p:nvSpPr>
          <p:spPr>
            <a:xfrm>
              <a:off x="10874941" y="5180053"/>
              <a:ext cx="53649" cy="56413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026;p40">
              <a:extLst>
                <a:ext uri="{FF2B5EF4-FFF2-40B4-BE49-F238E27FC236}">
                  <a16:creationId xmlns:a16="http://schemas.microsoft.com/office/drawing/2014/main" id="{1D6811C1-7493-3A1E-E336-92A74FF04C99}"/>
                </a:ext>
              </a:extLst>
            </p:cNvPr>
            <p:cNvSpPr/>
            <p:nvPr/>
          </p:nvSpPr>
          <p:spPr>
            <a:xfrm>
              <a:off x="10893097" y="5316114"/>
              <a:ext cx="66858" cy="33607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027;p40">
              <a:extLst>
                <a:ext uri="{FF2B5EF4-FFF2-40B4-BE49-F238E27FC236}">
                  <a16:creationId xmlns:a16="http://schemas.microsoft.com/office/drawing/2014/main" id="{288B68D6-A75D-0B32-5123-2C203953B898}"/>
                </a:ext>
              </a:extLst>
            </p:cNvPr>
            <p:cNvSpPr/>
            <p:nvPr/>
          </p:nvSpPr>
          <p:spPr>
            <a:xfrm>
              <a:off x="10888915" y="5392356"/>
              <a:ext cx="72977" cy="48855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9"/>
            <a:ext cx="4647375" cy="17313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FF7C-299D-B90B-B14F-142C204C6ECB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" name="Google Shape;1054;p33">
            <a:extLst>
              <a:ext uri="{FF2B5EF4-FFF2-40B4-BE49-F238E27FC236}">
                <a16:creationId xmlns:a16="http://schemas.microsoft.com/office/drawing/2014/main" id="{4B2C6CE3-B0A8-5276-3106-52B216B8C940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02</a:t>
            </a:r>
          </a:p>
        </p:txBody>
      </p:sp>
      <p:grpSp>
        <p:nvGrpSpPr>
          <p:cNvPr id="877" name="Groupe 876">
            <a:extLst>
              <a:ext uri="{FF2B5EF4-FFF2-40B4-BE49-F238E27FC236}">
                <a16:creationId xmlns:a16="http://schemas.microsoft.com/office/drawing/2014/main" id="{0F375602-78D2-4F89-BF13-2FC589DE3193}"/>
              </a:ext>
            </a:extLst>
          </p:cNvPr>
          <p:cNvGrpSpPr/>
          <p:nvPr/>
        </p:nvGrpSpPr>
        <p:grpSpPr>
          <a:xfrm>
            <a:off x="9895855" y="3261984"/>
            <a:ext cx="2680545" cy="3596413"/>
            <a:chOff x="8988082" y="4309214"/>
            <a:chExt cx="1702453" cy="2284134"/>
          </a:xfrm>
        </p:grpSpPr>
        <p:sp>
          <p:nvSpPr>
            <p:cNvPr id="13" name="Google Shape;2831;p40">
              <a:extLst>
                <a:ext uri="{FF2B5EF4-FFF2-40B4-BE49-F238E27FC236}">
                  <a16:creationId xmlns:a16="http://schemas.microsoft.com/office/drawing/2014/main" id="{F21014E7-4B4A-174A-FA73-CB75DAD08632}"/>
                </a:ext>
              </a:extLst>
            </p:cNvPr>
            <p:cNvSpPr/>
            <p:nvPr/>
          </p:nvSpPr>
          <p:spPr>
            <a:xfrm>
              <a:off x="9535694" y="5902127"/>
              <a:ext cx="909592" cy="691221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32;p40">
              <a:extLst>
                <a:ext uri="{FF2B5EF4-FFF2-40B4-BE49-F238E27FC236}">
                  <a16:creationId xmlns:a16="http://schemas.microsoft.com/office/drawing/2014/main" id="{DA255A86-D3A9-03BD-3D02-F72BFAC0D2C9}"/>
                </a:ext>
              </a:extLst>
            </p:cNvPr>
            <p:cNvSpPr/>
            <p:nvPr/>
          </p:nvSpPr>
          <p:spPr>
            <a:xfrm>
              <a:off x="9411719" y="5444883"/>
              <a:ext cx="23051" cy="14483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2833;p40">
              <a:extLst>
                <a:ext uri="{FF2B5EF4-FFF2-40B4-BE49-F238E27FC236}">
                  <a16:creationId xmlns:a16="http://schemas.microsoft.com/office/drawing/2014/main" id="{BA757396-66FB-9CA7-E2C0-875BEE591938}"/>
                </a:ext>
              </a:extLst>
            </p:cNvPr>
            <p:cNvGrpSpPr/>
            <p:nvPr/>
          </p:nvGrpSpPr>
          <p:grpSpPr>
            <a:xfrm>
              <a:off x="8988082" y="5299722"/>
              <a:ext cx="466021" cy="203043"/>
              <a:chOff x="4570602" y="2237589"/>
              <a:chExt cx="690475" cy="300836"/>
            </a:xfrm>
          </p:grpSpPr>
          <p:sp>
            <p:nvSpPr>
              <p:cNvPr id="840" name="Google Shape;2834;p40">
                <a:extLst>
                  <a:ext uri="{FF2B5EF4-FFF2-40B4-BE49-F238E27FC236}">
                    <a16:creationId xmlns:a16="http://schemas.microsoft.com/office/drawing/2014/main" id="{884B6146-455C-9D4E-A806-CCC383B7AF59}"/>
                  </a:ext>
                </a:extLst>
              </p:cNvPr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2835;p40">
                <a:extLst>
                  <a:ext uri="{FF2B5EF4-FFF2-40B4-BE49-F238E27FC236}">
                    <a16:creationId xmlns:a16="http://schemas.microsoft.com/office/drawing/2014/main" id="{CE7C7C08-DE60-5992-A58A-4E7308107206}"/>
                  </a:ext>
                </a:extLst>
              </p:cNvPr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2836;p40">
                <a:extLst>
                  <a:ext uri="{FF2B5EF4-FFF2-40B4-BE49-F238E27FC236}">
                    <a16:creationId xmlns:a16="http://schemas.microsoft.com/office/drawing/2014/main" id="{AB78A1D7-AF33-7D66-2418-D30AD2984B69}"/>
                  </a:ext>
                </a:extLst>
              </p:cNvPr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837;p40">
              <a:extLst>
                <a:ext uri="{FF2B5EF4-FFF2-40B4-BE49-F238E27FC236}">
                  <a16:creationId xmlns:a16="http://schemas.microsoft.com/office/drawing/2014/main" id="{A42079ED-254D-848E-4FAB-5B1682BEDF76}"/>
                </a:ext>
              </a:extLst>
            </p:cNvPr>
            <p:cNvSpPr/>
            <p:nvPr/>
          </p:nvSpPr>
          <p:spPr>
            <a:xfrm>
              <a:off x="9626512" y="4685779"/>
              <a:ext cx="549914" cy="23933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38;p40">
              <a:extLst>
                <a:ext uri="{FF2B5EF4-FFF2-40B4-BE49-F238E27FC236}">
                  <a16:creationId xmlns:a16="http://schemas.microsoft.com/office/drawing/2014/main" id="{5D9AB693-AEE6-F804-63C7-27455882B6E4}"/>
                </a:ext>
              </a:extLst>
            </p:cNvPr>
            <p:cNvSpPr/>
            <p:nvPr/>
          </p:nvSpPr>
          <p:spPr>
            <a:xfrm>
              <a:off x="9941908" y="4759971"/>
              <a:ext cx="60459" cy="120980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39;p40">
              <a:extLst>
                <a:ext uri="{FF2B5EF4-FFF2-40B4-BE49-F238E27FC236}">
                  <a16:creationId xmlns:a16="http://schemas.microsoft.com/office/drawing/2014/main" id="{02D96A09-774C-F2D4-B1C4-83B1238CE626}"/>
                </a:ext>
              </a:extLst>
            </p:cNvPr>
            <p:cNvSpPr/>
            <p:nvPr/>
          </p:nvSpPr>
          <p:spPr>
            <a:xfrm>
              <a:off x="9633252" y="4830891"/>
              <a:ext cx="171752" cy="87606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49;p40">
              <a:extLst>
                <a:ext uri="{FF2B5EF4-FFF2-40B4-BE49-F238E27FC236}">
                  <a16:creationId xmlns:a16="http://schemas.microsoft.com/office/drawing/2014/main" id="{25D9A6E8-BE03-7BEA-8AA3-0544A9F5E398}"/>
                </a:ext>
              </a:extLst>
            </p:cNvPr>
            <p:cNvSpPr/>
            <p:nvPr/>
          </p:nvSpPr>
          <p:spPr>
            <a:xfrm>
              <a:off x="10165973" y="60782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52;p40">
              <a:extLst>
                <a:ext uri="{FF2B5EF4-FFF2-40B4-BE49-F238E27FC236}">
                  <a16:creationId xmlns:a16="http://schemas.microsoft.com/office/drawing/2014/main" id="{5DFF0754-974C-0E6C-A93B-F92A11010008}"/>
                </a:ext>
              </a:extLst>
            </p:cNvPr>
            <p:cNvSpPr/>
            <p:nvPr/>
          </p:nvSpPr>
          <p:spPr>
            <a:xfrm>
              <a:off x="10165973" y="6091074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56;p40">
              <a:extLst>
                <a:ext uri="{FF2B5EF4-FFF2-40B4-BE49-F238E27FC236}">
                  <a16:creationId xmlns:a16="http://schemas.microsoft.com/office/drawing/2014/main" id="{AF95EA2D-1F9D-BBCF-9EC9-0D5F0B8F4C11}"/>
                </a:ext>
              </a:extLst>
            </p:cNvPr>
            <p:cNvSpPr/>
            <p:nvPr/>
          </p:nvSpPr>
          <p:spPr>
            <a:xfrm>
              <a:off x="10165973" y="6104282"/>
              <a:ext cx="279314" cy="29527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59;p40">
              <a:extLst>
                <a:ext uri="{FF2B5EF4-FFF2-40B4-BE49-F238E27FC236}">
                  <a16:creationId xmlns:a16="http://schemas.microsoft.com/office/drawing/2014/main" id="{D52AB161-A9A3-F785-8628-082BB7B54649}"/>
                </a:ext>
              </a:extLst>
            </p:cNvPr>
            <p:cNvSpPr/>
            <p:nvPr/>
          </p:nvSpPr>
          <p:spPr>
            <a:xfrm>
              <a:off x="9704190" y="6029826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60;p40">
              <a:extLst>
                <a:ext uri="{FF2B5EF4-FFF2-40B4-BE49-F238E27FC236}">
                  <a16:creationId xmlns:a16="http://schemas.microsoft.com/office/drawing/2014/main" id="{C02B55B1-53AF-E8D7-694F-757002E27DA5}"/>
                </a:ext>
              </a:extLst>
            </p:cNvPr>
            <p:cNvSpPr/>
            <p:nvPr/>
          </p:nvSpPr>
          <p:spPr>
            <a:xfrm>
              <a:off x="9704190" y="6042728"/>
              <a:ext cx="279722" cy="29527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61;p40">
              <a:extLst>
                <a:ext uri="{FF2B5EF4-FFF2-40B4-BE49-F238E27FC236}">
                  <a16:creationId xmlns:a16="http://schemas.microsoft.com/office/drawing/2014/main" id="{1B5A1415-E858-1145-FA25-61C76B47981D}"/>
                </a:ext>
              </a:extLst>
            </p:cNvPr>
            <p:cNvSpPr/>
            <p:nvPr/>
          </p:nvSpPr>
          <p:spPr>
            <a:xfrm>
              <a:off x="9704190" y="6055987"/>
              <a:ext cx="282017" cy="29477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2;p40">
              <a:extLst>
                <a:ext uri="{FF2B5EF4-FFF2-40B4-BE49-F238E27FC236}">
                  <a16:creationId xmlns:a16="http://schemas.microsoft.com/office/drawing/2014/main" id="{5991CDD3-563F-035B-2BC9-F066AAE56C89}"/>
                </a:ext>
              </a:extLst>
            </p:cNvPr>
            <p:cNvSpPr/>
            <p:nvPr/>
          </p:nvSpPr>
          <p:spPr>
            <a:xfrm>
              <a:off x="9258370" y="5330802"/>
              <a:ext cx="734977" cy="408898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63;p40">
              <a:extLst>
                <a:ext uri="{FF2B5EF4-FFF2-40B4-BE49-F238E27FC236}">
                  <a16:creationId xmlns:a16="http://schemas.microsoft.com/office/drawing/2014/main" id="{80DE2C90-0405-AA83-EF82-CC48414C7009}"/>
                </a:ext>
              </a:extLst>
            </p:cNvPr>
            <p:cNvSpPr/>
            <p:nvPr/>
          </p:nvSpPr>
          <p:spPr>
            <a:xfrm>
              <a:off x="9477812" y="5240842"/>
              <a:ext cx="267584" cy="20108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64;p40">
              <a:extLst>
                <a:ext uri="{FF2B5EF4-FFF2-40B4-BE49-F238E27FC236}">
                  <a16:creationId xmlns:a16="http://schemas.microsoft.com/office/drawing/2014/main" id="{A1D99382-ECC2-DAB1-C4E1-323F85D96C0A}"/>
                </a:ext>
              </a:extLst>
            </p:cNvPr>
            <p:cNvSpPr/>
            <p:nvPr/>
          </p:nvSpPr>
          <p:spPr>
            <a:xfrm>
              <a:off x="9287031" y="5586249"/>
              <a:ext cx="466016" cy="153044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5;p40">
              <a:extLst>
                <a:ext uri="{FF2B5EF4-FFF2-40B4-BE49-F238E27FC236}">
                  <a16:creationId xmlns:a16="http://schemas.microsoft.com/office/drawing/2014/main" id="{16F54393-D5D6-600B-FC21-747187B82D4F}"/>
                </a:ext>
              </a:extLst>
            </p:cNvPr>
            <p:cNvSpPr/>
            <p:nvPr/>
          </p:nvSpPr>
          <p:spPr>
            <a:xfrm>
              <a:off x="9675071" y="5143794"/>
              <a:ext cx="1015464" cy="598609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66;p40">
              <a:extLst>
                <a:ext uri="{FF2B5EF4-FFF2-40B4-BE49-F238E27FC236}">
                  <a16:creationId xmlns:a16="http://schemas.microsoft.com/office/drawing/2014/main" id="{A8DA661F-F305-A632-1BC7-6DFDE3136F0F}"/>
                </a:ext>
              </a:extLst>
            </p:cNvPr>
            <p:cNvSpPr/>
            <p:nvPr/>
          </p:nvSpPr>
          <p:spPr>
            <a:xfrm>
              <a:off x="10038326" y="5053426"/>
              <a:ext cx="277376" cy="30879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67;p40">
              <a:extLst>
                <a:ext uri="{FF2B5EF4-FFF2-40B4-BE49-F238E27FC236}">
                  <a16:creationId xmlns:a16="http://schemas.microsoft.com/office/drawing/2014/main" id="{8FD6E0CD-5CAE-B404-9081-7D686770D32D}"/>
                </a:ext>
              </a:extLst>
            </p:cNvPr>
            <p:cNvSpPr/>
            <p:nvPr/>
          </p:nvSpPr>
          <p:spPr>
            <a:xfrm>
              <a:off x="9720051" y="5741536"/>
              <a:ext cx="6885" cy="867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68;p40">
              <a:extLst>
                <a:ext uri="{FF2B5EF4-FFF2-40B4-BE49-F238E27FC236}">
                  <a16:creationId xmlns:a16="http://schemas.microsoft.com/office/drawing/2014/main" id="{3AAC0A43-ED8B-7C4B-00A3-BE602DDBA605}"/>
                </a:ext>
              </a:extLst>
            </p:cNvPr>
            <p:cNvSpPr/>
            <p:nvPr/>
          </p:nvSpPr>
          <p:spPr>
            <a:xfrm>
              <a:off x="9686392" y="5530661"/>
              <a:ext cx="757365" cy="211742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886;p40">
              <a:extLst>
                <a:ext uri="{FF2B5EF4-FFF2-40B4-BE49-F238E27FC236}">
                  <a16:creationId xmlns:a16="http://schemas.microsoft.com/office/drawing/2014/main" id="{0C874855-ADB7-93FE-A281-CDF8CFD272FA}"/>
                </a:ext>
              </a:extLst>
            </p:cNvPr>
            <p:cNvSpPr/>
            <p:nvPr/>
          </p:nvSpPr>
          <p:spPr>
            <a:xfrm>
              <a:off x="10249864" y="4652840"/>
              <a:ext cx="197310" cy="157685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930;p40">
              <a:extLst>
                <a:ext uri="{FF2B5EF4-FFF2-40B4-BE49-F238E27FC236}">
                  <a16:creationId xmlns:a16="http://schemas.microsoft.com/office/drawing/2014/main" id="{5B02DD32-F34E-3047-473A-2823A4C10DD4}"/>
                </a:ext>
              </a:extLst>
            </p:cNvPr>
            <p:cNvSpPr/>
            <p:nvPr/>
          </p:nvSpPr>
          <p:spPr>
            <a:xfrm>
              <a:off x="9638455" y="5648568"/>
              <a:ext cx="455408" cy="93019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931;p40">
              <a:extLst>
                <a:ext uri="{FF2B5EF4-FFF2-40B4-BE49-F238E27FC236}">
                  <a16:creationId xmlns:a16="http://schemas.microsoft.com/office/drawing/2014/main" id="{8DBFF8FD-4118-D233-2DF3-3D36FF454FCB}"/>
                </a:ext>
              </a:extLst>
            </p:cNvPr>
            <p:cNvSpPr/>
            <p:nvPr/>
          </p:nvSpPr>
          <p:spPr>
            <a:xfrm>
              <a:off x="9997018" y="5616490"/>
              <a:ext cx="446382" cy="126627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932;p40">
              <a:extLst>
                <a:ext uri="{FF2B5EF4-FFF2-40B4-BE49-F238E27FC236}">
                  <a16:creationId xmlns:a16="http://schemas.microsoft.com/office/drawing/2014/main" id="{737E344B-7786-E4F1-A4EF-4F64724C0331}"/>
                </a:ext>
              </a:extLst>
            </p:cNvPr>
            <p:cNvSpPr/>
            <p:nvPr/>
          </p:nvSpPr>
          <p:spPr>
            <a:xfrm>
              <a:off x="10083204" y="5645967"/>
              <a:ext cx="76394" cy="42379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933;p40">
              <a:extLst>
                <a:ext uri="{FF2B5EF4-FFF2-40B4-BE49-F238E27FC236}">
                  <a16:creationId xmlns:a16="http://schemas.microsoft.com/office/drawing/2014/main" id="{E3773433-7245-D115-1054-F70C5E9FEADC}"/>
                </a:ext>
              </a:extLst>
            </p:cNvPr>
            <p:cNvSpPr/>
            <p:nvPr/>
          </p:nvSpPr>
          <p:spPr>
            <a:xfrm>
              <a:off x="10171277" y="5652393"/>
              <a:ext cx="39778" cy="2045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934;p40">
              <a:extLst>
                <a:ext uri="{FF2B5EF4-FFF2-40B4-BE49-F238E27FC236}">
                  <a16:creationId xmlns:a16="http://schemas.microsoft.com/office/drawing/2014/main" id="{93071019-B1BF-07CE-E9DC-CF96321FF530}"/>
                </a:ext>
              </a:extLst>
            </p:cNvPr>
            <p:cNvSpPr/>
            <p:nvPr/>
          </p:nvSpPr>
          <p:spPr>
            <a:xfrm>
              <a:off x="9567058" y="5572275"/>
              <a:ext cx="88481" cy="111532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935;p40">
              <a:extLst>
                <a:ext uri="{FF2B5EF4-FFF2-40B4-BE49-F238E27FC236}">
                  <a16:creationId xmlns:a16="http://schemas.microsoft.com/office/drawing/2014/main" id="{E162D3A9-7923-606C-EAEA-5309287A2CC5}"/>
                </a:ext>
              </a:extLst>
            </p:cNvPr>
            <p:cNvSpPr/>
            <p:nvPr/>
          </p:nvSpPr>
          <p:spPr>
            <a:xfrm>
              <a:off x="9610865" y="5623630"/>
              <a:ext cx="3876" cy="1164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936;p40">
              <a:extLst>
                <a:ext uri="{FF2B5EF4-FFF2-40B4-BE49-F238E27FC236}">
                  <a16:creationId xmlns:a16="http://schemas.microsoft.com/office/drawing/2014/main" id="{67BF6F00-9552-F354-A202-8796B1F00446}"/>
                </a:ext>
              </a:extLst>
            </p:cNvPr>
            <p:cNvSpPr/>
            <p:nvPr/>
          </p:nvSpPr>
          <p:spPr>
            <a:xfrm>
              <a:off x="9590466" y="5651219"/>
              <a:ext cx="22337" cy="18155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937;p40">
              <a:extLst>
                <a:ext uri="{FF2B5EF4-FFF2-40B4-BE49-F238E27FC236}">
                  <a16:creationId xmlns:a16="http://schemas.microsoft.com/office/drawing/2014/main" id="{89EA80C3-BA38-6465-B40E-FF185AC16E15}"/>
                </a:ext>
              </a:extLst>
            </p:cNvPr>
            <p:cNvSpPr/>
            <p:nvPr/>
          </p:nvSpPr>
          <p:spPr>
            <a:xfrm>
              <a:off x="9612752" y="5646324"/>
              <a:ext cx="19277" cy="15554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938;p40">
              <a:extLst>
                <a:ext uri="{FF2B5EF4-FFF2-40B4-BE49-F238E27FC236}">
                  <a16:creationId xmlns:a16="http://schemas.microsoft.com/office/drawing/2014/main" id="{CE9C442D-9E9E-A5BB-AA73-F36329CDEF82}"/>
                </a:ext>
              </a:extLst>
            </p:cNvPr>
            <p:cNvSpPr/>
            <p:nvPr/>
          </p:nvSpPr>
          <p:spPr>
            <a:xfrm>
              <a:off x="9597248" y="5635308"/>
              <a:ext cx="15554" cy="12596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939;p40">
              <a:extLst>
                <a:ext uri="{FF2B5EF4-FFF2-40B4-BE49-F238E27FC236}">
                  <a16:creationId xmlns:a16="http://schemas.microsoft.com/office/drawing/2014/main" id="{0A588E73-9EBB-B933-6C25-2F99A4021E5A}"/>
                </a:ext>
              </a:extLst>
            </p:cNvPr>
            <p:cNvSpPr/>
            <p:nvPr/>
          </p:nvSpPr>
          <p:spPr>
            <a:xfrm>
              <a:off x="10201570" y="5379556"/>
              <a:ext cx="324242" cy="315573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940;p40">
              <a:extLst>
                <a:ext uri="{FF2B5EF4-FFF2-40B4-BE49-F238E27FC236}">
                  <a16:creationId xmlns:a16="http://schemas.microsoft.com/office/drawing/2014/main" id="{51FA8C94-E6D4-6809-9838-589EBB542A25}"/>
                </a:ext>
              </a:extLst>
            </p:cNvPr>
            <p:cNvSpPr/>
            <p:nvPr/>
          </p:nvSpPr>
          <p:spPr>
            <a:xfrm>
              <a:off x="10201570" y="5383992"/>
              <a:ext cx="157582" cy="311136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941;p40">
              <a:extLst>
                <a:ext uri="{FF2B5EF4-FFF2-40B4-BE49-F238E27FC236}">
                  <a16:creationId xmlns:a16="http://schemas.microsoft.com/office/drawing/2014/main" id="{135A363A-4D97-75ED-C097-1DB54D17CF55}"/>
                </a:ext>
              </a:extLst>
            </p:cNvPr>
            <p:cNvSpPr/>
            <p:nvPr/>
          </p:nvSpPr>
          <p:spPr>
            <a:xfrm>
              <a:off x="10354205" y="5522859"/>
              <a:ext cx="22694" cy="218372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942;p40">
              <a:extLst>
                <a:ext uri="{FF2B5EF4-FFF2-40B4-BE49-F238E27FC236}">
                  <a16:creationId xmlns:a16="http://schemas.microsoft.com/office/drawing/2014/main" id="{BE22ED72-775C-6C1A-78CD-F8A974253D13}"/>
                </a:ext>
              </a:extLst>
            </p:cNvPr>
            <p:cNvSpPr/>
            <p:nvPr/>
          </p:nvSpPr>
          <p:spPr>
            <a:xfrm>
              <a:off x="10303922" y="5600222"/>
              <a:ext cx="62013" cy="49926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943;p40">
              <a:extLst>
                <a:ext uri="{FF2B5EF4-FFF2-40B4-BE49-F238E27FC236}">
                  <a16:creationId xmlns:a16="http://schemas.microsoft.com/office/drawing/2014/main" id="{87CF342B-094F-000F-601A-327F793F0629}"/>
                </a:ext>
              </a:extLst>
            </p:cNvPr>
            <p:cNvSpPr/>
            <p:nvPr/>
          </p:nvSpPr>
          <p:spPr>
            <a:xfrm>
              <a:off x="10365884" y="5586249"/>
              <a:ext cx="52221" cy="42328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944;p40">
              <a:extLst>
                <a:ext uri="{FF2B5EF4-FFF2-40B4-BE49-F238E27FC236}">
                  <a16:creationId xmlns:a16="http://schemas.microsoft.com/office/drawing/2014/main" id="{9064E46C-2676-5469-45B7-810FE2B877FA}"/>
                </a:ext>
              </a:extLst>
            </p:cNvPr>
            <p:cNvSpPr/>
            <p:nvPr/>
          </p:nvSpPr>
          <p:spPr>
            <a:xfrm>
              <a:off x="10323505" y="5555956"/>
              <a:ext cx="42430" cy="34066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945;p40">
              <a:extLst>
                <a:ext uri="{FF2B5EF4-FFF2-40B4-BE49-F238E27FC236}">
                  <a16:creationId xmlns:a16="http://schemas.microsoft.com/office/drawing/2014/main" id="{1D60D541-48CC-ABD8-F7AE-93FA8140F3B1}"/>
                </a:ext>
              </a:extLst>
            </p:cNvPr>
            <p:cNvSpPr/>
            <p:nvPr/>
          </p:nvSpPr>
          <p:spPr>
            <a:xfrm>
              <a:off x="9883651" y="5490527"/>
              <a:ext cx="225716" cy="219697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946;p40">
              <a:extLst>
                <a:ext uri="{FF2B5EF4-FFF2-40B4-BE49-F238E27FC236}">
                  <a16:creationId xmlns:a16="http://schemas.microsoft.com/office/drawing/2014/main" id="{BE5E1D6F-FF5F-7020-F85D-AA0DDB91160C}"/>
                </a:ext>
              </a:extLst>
            </p:cNvPr>
            <p:cNvSpPr/>
            <p:nvPr/>
          </p:nvSpPr>
          <p:spPr>
            <a:xfrm>
              <a:off x="9883651" y="5493586"/>
              <a:ext cx="109696" cy="216638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947;p40">
              <a:extLst>
                <a:ext uri="{FF2B5EF4-FFF2-40B4-BE49-F238E27FC236}">
                  <a16:creationId xmlns:a16="http://schemas.microsoft.com/office/drawing/2014/main" id="{25FCBD3B-C8C3-6AD8-7903-6954E1B04E9C}"/>
                </a:ext>
              </a:extLst>
            </p:cNvPr>
            <p:cNvSpPr/>
            <p:nvPr/>
          </p:nvSpPr>
          <p:spPr>
            <a:xfrm>
              <a:off x="9989878" y="5590329"/>
              <a:ext cx="15911" cy="152075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948;p40">
              <a:extLst>
                <a:ext uri="{FF2B5EF4-FFF2-40B4-BE49-F238E27FC236}">
                  <a16:creationId xmlns:a16="http://schemas.microsoft.com/office/drawing/2014/main" id="{436C0371-9187-A4CE-C6DF-09BB3C354599}"/>
                </a:ext>
              </a:extLst>
            </p:cNvPr>
            <p:cNvSpPr/>
            <p:nvPr/>
          </p:nvSpPr>
          <p:spPr>
            <a:xfrm>
              <a:off x="9955149" y="5644029"/>
              <a:ext cx="42736" cy="34882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949;p40">
              <a:extLst>
                <a:ext uri="{FF2B5EF4-FFF2-40B4-BE49-F238E27FC236}">
                  <a16:creationId xmlns:a16="http://schemas.microsoft.com/office/drawing/2014/main" id="{749B6175-52ED-5A08-AA61-DA31D75ECF56}"/>
                </a:ext>
              </a:extLst>
            </p:cNvPr>
            <p:cNvSpPr/>
            <p:nvPr/>
          </p:nvSpPr>
          <p:spPr>
            <a:xfrm>
              <a:off x="9997834" y="5634595"/>
              <a:ext cx="36718" cy="29527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950;p40">
              <a:extLst>
                <a:ext uri="{FF2B5EF4-FFF2-40B4-BE49-F238E27FC236}">
                  <a16:creationId xmlns:a16="http://schemas.microsoft.com/office/drawing/2014/main" id="{0F3DD8F2-FB18-6533-721C-D94B1D3E5BBB}"/>
                </a:ext>
              </a:extLst>
            </p:cNvPr>
            <p:cNvSpPr/>
            <p:nvPr/>
          </p:nvSpPr>
          <p:spPr>
            <a:xfrm>
              <a:off x="9968358" y="5613482"/>
              <a:ext cx="29527" cy="23816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951;p40">
              <a:extLst>
                <a:ext uri="{FF2B5EF4-FFF2-40B4-BE49-F238E27FC236}">
                  <a16:creationId xmlns:a16="http://schemas.microsoft.com/office/drawing/2014/main" id="{2B50C678-BD32-F963-D431-595B9B61556A}"/>
                </a:ext>
              </a:extLst>
            </p:cNvPr>
            <p:cNvSpPr/>
            <p:nvPr/>
          </p:nvSpPr>
          <p:spPr>
            <a:xfrm>
              <a:off x="10133080" y="5457072"/>
              <a:ext cx="245758" cy="239178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952;p40">
              <a:extLst>
                <a:ext uri="{FF2B5EF4-FFF2-40B4-BE49-F238E27FC236}">
                  <a16:creationId xmlns:a16="http://schemas.microsoft.com/office/drawing/2014/main" id="{0F7E9CA1-B6A0-BB72-471F-4C293307EDAC}"/>
                </a:ext>
              </a:extLst>
            </p:cNvPr>
            <p:cNvSpPr/>
            <p:nvPr/>
          </p:nvSpPr>
          <p:spPr>
            <a:xfrm>
              <a:off x="10136905" y="5467476"/>
              <a:ext cx="114948" cy="227296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953;p40">
              <a:extLst>
                <a:ext uri="{FF2B5EF4-FFF2-40B4-BE49-F238E27FC236}">
                  <a16:creationId xmlns:a16="http://schemas.microsoft.com/office/drawing/2014/main" id="{FABB3954-634C-DC68-EB90-EC3693D53822}"/>
                </a:ext>
              </a:extLst>
            </p:cNvPr>
            <p:cNvSpPr/>
            <p:nvPr/>
          </p:nvSpPr>
          <p:spPr>
            <a:xfrm>
              <a:off x="10247978" y="5581251"/>
              <a:ext cx="16676" cy="162223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954;p40">
              <a:extLst>
                <a:ext uri="{FF2B5EF4-FFF2-40B4-BE49-F238E27FC236}">
                  <a16:creationId xmlns:a16="http://schemas.microsoft.com/office/drawing/2014/main" id="{E50EC404-D5AD-29D6-57C1-D214A7E51E47}"/>
                </a:ext>
              </a:extLst>
            </p:cNvPr>
            <p:cNvSpPr/>
            <p:nvPr/>
          </p:nvSpPr>
          <p:spPr>
            <a:xfrm>
              <a:off x="10210596" y="5638419"/>
              <a:ext cx="45796" cy="37075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955;p40">
              <a:extLst>
                <a:ext uri="{FF2B5EF4-FFF2-40B4-BE49-F238E27FC236}">
                  <a16:creationId xmlns:a16="http://schemas.microsoft.com/office/drawing/2014/main" id="{00274DB8-CDE1-DF81-5487-7A520CE24B49}"/>
                </a:ext>
              </a:extLst>
            </p:cNvPr>
            <p:cNvSpPr/>
            <p:nvPr/>
          </p:nvSpPr>
          <p:spPr>
            <a:xfrm>
              <a:off x="10256341" y="5628169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956;p40">
              <a:extLst>
                <a:ext uri="{FF2B5EF4-FFF2-40B4-BE49-F238E27FC236}">
                  <a16:creationId xmlns:a16="http://schemas.microsoft.com/office/drawing/2014/main" id="{14F31670-B4A0-4858-E4A7-60CCFF63CAFF}"/>
                </a:ext>
              </a:extLst>
            </p:cNvPr>
            <p:cNvSpPr/>
            <p:nvPr/>
          </p:nvSpPr>
          <p:spPr>
            <a:xfrm>
              <a:off x="10224927" y="5605475"/>
              <a:ext cx="31466" cy="25805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957;p40">
              <a:extLst>
                <a:ext uri="{FF2B5EF4-FFF2-40B4-BE49-F238E27FC236}">
                  <a16:creationId xmlns:a16="http://schemas.microsoft.com/office/drawing/2014/main" id="{DBE8AC9B-CD8A-A43D-9422-FB53E9907C81}"/>
                </a:ext>
              </a:extLst>
            </p:cNvPr>
            <p:cNvSpPr/>
            <p:nvPr/>
          </p:nvSpPr>
          <p:spPr>
            <a:xfrm>
              <a:off x="9687973" y="5456256"/>
              <a:ext cx="245656" cy="23887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958;p40">
              <a:extLst>
                <a:ext uri="{FF2B5EF4-FFF2-40B4-BE49-F238E27FC236}">
                  <a16:creationId xmlns:a16="http://schemas.microsoft.com/office/drawing/2014/main" id="{EF417535-E5EE-5B22-C4D6-6607D5F02241}"/>
                </a:ext>
              </a:extLst>
            </p:cNvPr>
            <p:cNvSpPr/>
            <p:nvPr/>
          </p:nvSpPr>
          <p:spPr>
            <a:xfrm>
              <a:off x="9691747" y="5466405"/>
              <a:ext cx="115357" cy="227551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959;p40">
              <a:extLst>
                <a:ext uri="{FF2B5EF4-FFF2-40B4-BE49-F238E27FC236}">
                  <a16:creationId xmlns:a16="http://schemas.microsoft.com/office/drawing/2014/main" id="{C2A56D98-EEE6-EBA7-A1C7-EF6739A88C97}"/>
                </a:ext>
              </a:extLst>
            </p:cNvPr>
            <p:cNvSpPr/>
            <p:nvPr/>
          </p:nvSpPr>
          <p:spPr>
            <a:xfrm>
              <a:off x="9802871" y="5580129"/>
              <a:ext cx="16982" cy="162274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960;p40">
              <a:extLst>
                <a:ext uri="{FF2B5EF4-FFF2-40B4-BE49-F238E27FC236}">
                  <a16:creationId xmlns:a16="http://schemas.microsoft.com/office/drawing/2014/main" id="{F1A64032-C60F-2BB4-7FB9-904587818AFF}"/>
                </a:ext>
              </a:extLst>
            </p:cNvPr>
            <p:cNvSpPr/>
            <p:nvPr/>
          </p:nvSpPr>
          <p:spPr>
            <a:xfrm>
              <a:off x="9765387" y="5637603"/>
              <a:ext cx="46255" cy="37126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961;p40">
              <a:extLst>
                <a:ext uri="{FF2B5EF4-FFF2-40B4-BE49-F238E27FC236}">
                  <a16:creationId xmlns:a16="http://schemas.microsoft.com/office/drawing/2014/main" id="{583BF51D-F07B-8D77-096C-9E02974EE3C8}"/>
                </a:ext>
              </a:extLst>
            </p:cNvPr>
            <p:cNvSpPr/>
            <p:nvPr/>
          </p:nvSpPr>
          <p:spPr>
            <a:xfrm>
              <a:off x="9811591" y="5627455"/>
              <a:ext cx="38962" cy="3141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962;p40">
              <a:extLst>
                <a:ext uri="{FF2B5EF4-FFF2-40B4-BE49-F238E27FC236}">
                  <a16:creationId xmlns:a16="http://schemas.microsoft.com/office/drawing/2014/main" id="{C084F279-47C1-006B-1925-8C21BED03FF9}"/>
                </a:ext>
              </a:extLst>
            </p:cNvPr>
            <p:cNvSpPr/>
            <p:nvPr/>
          </p:nvSpPr>
          <p:spPr>
            <a:xfrm>
              <a:off x="9779820" y="5604761"/>
              <a:ext cx="31822" cy="2534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963;p40">
              <a:extLst>
                <a:ext uri="{FF2B5EF4-FFF2-40B4-BE49-F238E27FC236}">
                  <a16:creationId xmlns:a16="http://schemas.microsoft.com/office/drawing/2014/main" id="{9C1C1CD2-220F-2305-9BB0-AD4F2C7DA7E7}"/>
                </a:ext>
              </a:extLst>
            </p:cNvPr>
            <p:cNvSpPr/>
            <p:nvPr/>
          </p:nvSpPr>
          <p:spPr>
            <a:xfrm>
              <a:off x="9754882" y="5411837"/>
              <a:ext cx="289105" cy="281047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964;p40">
              <a:extLst>
                <a:ext uri="{FF2B5EF4-FFF2-40B4-BE49-F238E27FC236}">
                  <a16:creationId xmlns:a16="http://schemas.microsoft.com/office/drawing/2014/main" id="{E29FCC07-500C-D411-F520-8E637ACF70DD}"/>
                </a:ext>
              </a:extLst>
            </p:cNvPr>
            <p:cNvSpPr/>
            <p:nvPr/>
          </p:nvSpPr>
          <p:spPr>
            <a:xfrm>
              <a:off x="9760492" y="5423668"/>
              <a:ext cx="136826" cy="27028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965;p40">
              <a:extLst>
                <a:ext uri="{FF2B5EF4-FFF2-40B4-BE49-F238E27FC236}">
                  <a16:creationId xmlns:a16="http://schemas.microsoft.com/office/drawing/2014/main" id="{E5E03B78-F744-5604-8457-17509C8E0645}"/>
                </a:ext>
              </a:extLst>
            </p:cNvPr>
            <p:cNvSpPr/>
            <p:nvPr/>
          </p:nvSpPr>
          <p:spPr>
            <a:xfrm>
              <a:off x="9892014" y="5561974"/>
              <a:ext cx="18920" cy="180429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966;p40">
              <a:extLst>
                <a:ext uri="{FF2B5EF4-FFF2-40B4-BE49-F238E27FC236}">
                  <a16:creationId xmlns:a16="http://schemas.microsoft.com/office/drawing/2014/main" id="{1F224DD7-77E8-6AEA-4DF6-19873C72341A}"/>
                </a:ext>
              </a:extLst>
            </p:cNvPr>
            <p:cNvSpPr/>
            <p:nvPr/>
          </p:nvSpPr>
          <p:spPr>
            <a:xfrm>
              <a:off x="9850859" y="5625925"/>
              <a:ext cx="50998" cy="41206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967;p40">
              <a:extLst>
                <a:ext uri="{FF2B5EF4-FFF2-40B4-BE49-F238E27FC236}">
                  <a16:creationId xmlns:a16="http://schemas.microsoft.com/office/drawing/2014/main" id="{C6994B47-1611-A505-E500-5190D44CCE3B}"/>
                </a:ext>
              </a:extLst>
            </p:cNvPr>
            <p:cNvSpPr/>
            <p:nvPr/>
          </p:nvSpPr>
          <p:spPr>
            <a:xfrm>
              <a:off x="9901806" y="5614553"/>
              <a:ext cx="43144" cy="34882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968;p40">
              <a:extLst>
                <a:ext uri="{FF2B5EF4-FFF2-40B4-BE49-F238E27FC236}">
                  <a16:creationId xmlns:a16="http://schemas.microsoft.com/office/drawing/2014/main" id="{1AE69410-9204-F185-60AD-AB3A2B050B07}"/>
                </a:ext>
              </a:extLst>
            </p:cNvPr>
            <p:cNvSpPr/>
            <p:nvPr/>
          </p:nvSpPr>
          <p:spPr>
            <a:xfrm>
              <a:off x="9866720" y="5589258"/>
              <a:ext cx="35137" cy="28456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969;p40">
              <a:extLst>
                <a:ext uri="{FF2B5EF4-FFF2-40B4-BE49-F238E27FC236}">
                  <a16:creationId xmlns:a16="http://schemas.microsoft.com/office/drawing/2014/main" id="{83156D39-22D1-C931-2EEA-64AD5D3C4F85}"/>
                </a:ext>
              </a:extLst>
            </p:cNvPr>
            <p:cNvSpPr/>
            <p:nvPr/>
          </p:nvSpPr>
          <p:spPr>
            <a:xfrm>
              <a:off x="9652836" y="5494045"/>
              <a:ext cx="131931" cy="166303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70;p40">
              <a:extLst>
                <a:ext uri="{FF2B5EF4-FFF2-40B4-BE49-F238E27FC236}">
                  <a16:creationId xmlns:a16="http://schemas.microsoft.com/office/drawing/2014/main" id="{F0B3C405-D8FC-2137-0518-FB444B419C5C}"/>
                </a:ext>
              </a:extLst>
            </p:cNvPr>
            <p:cNvSpPr/>
            <p:nvPr/>
          </p:nvSpPr>
          <p:spPr>
            <a:xfrm>
              <a:off x="9718623" y="5544787"/>
              <a:ext cx="6018" cy="197616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71;p40">
              <a:extLst>
                <a:ext uri="{FF2B5EF4-FFF2-40B4-BE49-F238E27FC236}">
                  <a16:creationId xmlns:a16="http://schemas.microsoft.com/office/drawing/2014/main" id="{83A404B4-5B89-5809-C7CB-76D9D945259E}"/>
                </a:ext>
              </a:extLst>
            </p:cNvPr>
            <p:cNvSpPr/>
            <p:nvPr/>
          </p:nvSpPr>
          <p:spPr>
            <a:xfrm>
              <a:off x="9684148" y="5592725"/>
              <a:ext cx="37483" cy="30599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72;p40">
              <a:extLst>
                <a:ext uri="{FF2B5EF4-FFF2-40B4-BE49-F238E27FC236}">
                  <a16:creationId xmlns:a16="http://schemas.microsoft.com/office/drawing/2014/main" id="{88CB0A9D-2863-9E5C-2EEB-66EC7F2E196C}"/>
                </a:ext>
              </a:extLst>
            </p:cNvPr>
            <p:cNvSpPr/>
            <p:nvPr/>
          </p:nvSpPr>
          <p:spPr>
            <a:xfrm>
              <a:off x="9721580" y="5584005"/>
              <a:ext cx="31822" cy="26060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73;p40">
              <a:extLst>
                <a:ext uri="{FF2B5EF4-FFF2-40B4-BE49-F238E27FC236}">
                  <a16:creationId xmlns:a16="http://schemas.microsoft.com/office/drawing/2014/main" id="{E3DB02EB-B999-DFE1-3D23-B49B177BFDDC}"/>
                </a:ext>
              </a:extLst>
            </p:cNvPr>
            <p:cNvSpPr/>
            <p:nvPr/>
          </p:nvSpPr>
          <p:spPr>
            <a:xfrm>
              <a:off x="9695929" y="5565493"/>
              <a:ext cx="25703" cy="20807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974;p40">
              <a:extLst>
                <a:ext uri="{FF2B5EF4-FFF2-40B4-BE49-F238E27FC236}">
                  <a16:creationId xmlns:a16="http://schemas.microsoft.com/office/drawing/2014/main" id="{F24BDF15-02B8-E033-44F0-7DA006C8E4AC}"/>
                </a:ext>
              </a:extLst>
            </p:cNvPr>
            <p:cNvSpPr/>
            <p:nvPr/>
          </p:nvSpPr>
          <p:spPr>
            <a:xfrm>
              <a:off x="9411719" y="5561668"/>
              <a:ext cx="94549" cy="119539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975;p40">
              <a:extLst>
                <a:ext uri="{FF2B5EF4-FFF2-40B4-BE49-F238E27FC236}">
                  <a16:creationId xmlns:a16="http://schemas.microsoft.com/office/drawing/2014/main" id="{35DCB9D8-1F84-20F9-0883-B2931FA3E1DD}"/>
                </a:ext>
              </a:extLst>
            </p:cNvPr>
            <p:cNvSpPr/>
            <p:nvPr/>
          </p:nvSpPr>
          <p:spPr>
            <a:xfrm>
              <a:off x="9458586" y="5598233"/>
              <a:ext cx="4590" cy="141875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976;p40">
              <a:extLst>
                <a:ext uri="{FF2B5EF4-FFF2-40B4-BE49-F238E27FC236}">
                  <a16:creationId xmlns:a16="http://schemas.microsoft.com/office/drawing/2014/main" id="{1CC83A5F-8108-89F5-444E-7038387E0EFC}"/>
                </a:ext>
              </a:extLst>
            </p:cNvPr>
            <p:cNvSpPr/>
            <p:nvPr/>
          </p:nvSpPr>
          <p:spPr>
            <a:xfrm>
              <a:off x="9434005" y="5632351"/>
              <a:ext cx="26927" cy="22337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977;p40">
              <a:extLst>
                <a:ext uri="{FF2B5EF4-FFF2-40B4-BE49-F238E27FC236}">
                  <a16:creationId xmlns:a16="http://schemas.microsoft.com/office/drawing/2014/main" id="{E2AD2024-6F06-9641-11E8-F3D0DF199338}"/>
                </a:ext>
              </a:extLst>
            </p:cNvPr>
            <p:cNvSpPr/>
            <p:nvPr/>
          </p:nvSpPr>
          <p:spPr>
            <a:xfrm>
              <a:off x="9460881" y="5626282"/>
              <a:ext cx="23051" cy="18971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978;p40">
              <a:extLst>
                <a:ext uri="{FF2B5EF4-FFF2-40B4-BE49-F238E27FC236}">
                  <a16:creationId xmlns:a16="http://schemas.microsoft.com/office/drawing/2014/main" id="{92CF2CE1-1194-03C5-24EC-2BE718FFAEC0}"/>
                </a:ext>
              </a:extLst>
            </p:cNvPr>
            <p:cNvSpPr/>
            <p:nvPr/>
          </p:nvSpPr>
          <p:spPr>
            <a:xfrm>
              <a:off x="9442369" y="5613125"/>
              <a:ext cx="18563" cy="150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979;p40">
              <a:extLst>
                <a:ext uri="{FF2B5EF4-FFF2-40B4-BE49-F238E27FC236}">
                  <a16:creationId xmlns:a16="http://schemas.microsoft.com/office/drawing/2014/main" id="{5BDF1C28-AC74-FE4F-C008-32568028F1DC}"/>
                </a:ext>
              </a:extLst>
            </p:cNvPr>
            <p:cNvSpPr/>
            <p:nvPr/>
          </p:nvSpPr>
          <p:spPr>
            <a:xfrm>
              <a:off x="9236746" y="5664428"/>
              <a:ext cx="185631" cy="77159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980;p40">
              <a:extLst>
                <a:ext uri="{FF2B5EF4-FFF2-40B4-BE49-F238E27FC236}">
                  <a16:creationId xmlns:a16="http://schemas.microsoft.com/office/drawing/2014/main" id="{65A5848E-A76F-13F2-8730-B5DA6D6564F3}"/>
                </a:ext>
              </a:extLst>
            </p:cNvPr>
            <p:cNvSpPr/>
            <p:nvPr/>
          </p:nvSpPr>
          <p:spPr>
            <a:xfrm>
              <a:off x="9259798" y="5666723"/>
              <a:ext cx="25346" cy="36667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981;p40">
              <a:extLst>
                <a:ext uri="{FF2B5EF4-FFF2-40B4-BE49-F238E27FC236}">
                  <a16:creationId xmlns:a16="http://schemas.microsoft.com/office/drawing/2014/main" id="{C4D60F45-A282-ACE3-4672-EB024B61807F}"/>
                </a:ext>
              </a:extLst>
            </p:cNvPr>
            <p:cNvSpPr/>
            <p:nvPr/>
          </p:nvSpPr>
          <p:spPr>
            <a:xfrm>
              <a:off x="9259798" y="5665601"/>
              <a:ext cx="34882" cy="70020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982;p40">
              <a:extLst>
                <a:ext uri="{FF2B5EF4-FFF2-40B4-BE49-F238E27FC236}">
                  <a16:creationId xmlns:a16="http://schemas.microsoft.com/office/drawing/2014/main" id="{D432DDF5-91FE-9251-D706-40F8F731C727}"/>
                </a:ext>
              </a:extLst>
            </p:cNvPr>
            <p:cNvSpPr/>
            <p:nvPr/>
          </p:nvSpPr>
          <p:spPr>
            <a:xfrm>
              <a:off x="9326706" y="5695485"/>
              <a:ext cx="36718" cy="1851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983;p40">
              <a:extLst>
                <a:ext uri="{FF2B5EF4-FFF2-40B4-BE49-F238E27FC236}">
                  <a16:creationId xmlns:a16="http://schemas.microsoft.com/office/drawing/2014/main" id="{ECF4FF78-DA7B-0780-1C11-3CE162D906A1}"/>
                </a:ext>
              </a:extLst>
            </p:cNvPr>
            <p:cNvSpPr/>
            <p:nvPr/>
          </p:nvSpPr>
          <p:spPr>
            <a:xfrm>
              <a:off x="9785060" y="5038183"/>
              <a:ext cx="95190" cy="41711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984;p40">
              <a:extLst>
                <a:ext uri="{FF2B5EF4-FFF2-40B4-BE49-F238E27FC236}">
                  <a16:creationId xmlns:a16="http://schemas.microsoft.com/office/drawing/2014/main" id="{D66A685F-DF06-7AE6-97B2-F82197C4C622}"/>
                </a:ext>
              </a:extLst>
            </p:cNvPr>
            <p:cNvSpPr/>
            <p:nvPr/>
          </p:nvSpPr>
          <p:spPr>
            <a:xfrm>
              <a:off x="9424842" y="5053966"/>
              <a:ext cx="147835" cy="71615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985;p40">
              <a:extLst>
                <a:ext uri="{FF2B5EF4-FFF2-40B4-BE49-F238E27FC236}">
                  <a16:creationId xmlns:a16="http://schemas.microsoft.com/office/drawing/2014/main" id="{6C115AC1-6BA5-A800-5AD7-FD299AC37C76}"/>
                </a:ext>
              </a:extLst>
            </p:cNvPr>
            <p:cNvSpPr/>
            <p:nvPr/>
          </p:nvSpPr>
          <p:spPr>
            <a:xfrm>
              <a:off x="9427669" y="5278969"/>
              <a:ext cx="56564" cy="24281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986;p40">
              <a:extLst>
                <a:ext uri="{FF2B5EF4-FFF2-40B4-BE49-F238E27FC236}">
                  <a16:creationId xmlns:a16="http://schemas.microsoft.com/office/drawing/2014/main" id="{2F5D6B24-069D-9E3E-2BBB-EB8B069CB2AF}"/>
                </a:ext>
              </a:extLst>
            </p:cNvPr>
            <p:cNvSpPr/>
            <p:nvPr/>
          </p:nvSpPr>
          <p:spPr>
            <a:xfrm>
              <a:off x="9259790" y="5183395"/>
              <a:ext cx="76706" cy="3284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87;p40">
              <a:extLst>
                <a:ext uri="{FF2B5EF4-FFF2-40B4-BE49-F238E27FC236}">
                  <a16:creationId xmlns:a16="http://schemas.microsoft.com/office/drawing/2014/main" id="{18CBE6E9-5B43-F081-5D34-620C5836F9A4}"/>
                </a:ext>
              </a:extLst>
            </p:cNvPr>
            <p:cNvSpPr/>
            <p:nvPr/>
          </p:nvSpPr>
          <p:spPr>
            <a:xfrm>
              <a:off x="9704494" y="5189453"/>
              <a:ext cx="35333" cy="15168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88;p40">
              <a:extLst>
                <a:ext uri="{FF2B5EF4-FFF2-40B4-BE49-F238E27FC236}">
                  <a16:creationId xmlns:a16="http://schemas.microsoft.com/office/drawing/2014/main" id="{3BC8D393-3A6A-685C-9FCA-F6404E9BDBF5}"/>
                </a:ext>
              </a:extLst>
            </p:cNvPr>
            <p:cNvSpPr/>
            <p:nvPr/>
          </p:nvSpPr>
          <p:spPr>
            <a:xfrm>
              <a:off x="10290713" y="5695078"/>
              <a:ext cx="119028" cy="49569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89;p40">
              <a:extLst>
                <a:ext uri="{FF2B5EF4-FFF2-40B4-BE49-F238E27FC236}">
                  <a16:creationId xmlns:a16="http://schemas.microsoft.com/office/drawing/2014/main" id="{CF1B4FA0-51A2-1692-CB3C-99D3846FCF02}"/>
                </a:ext>
              </a:extLst>
            </p:cNvPr>
            <p:cNvSpPr/>
            <p:nvPr/>
          </p:nvSpPr>
          <p:spPr>
            <a:xfrm>
              <a:off x="10305400" y="5695485"/>
              <a:ext cx="22337" cy="45031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90;p40">
              <a:extLst>
                <a:ext uri="{FF2B5EF4-FFF2-40B4-BE49-F238E27FC236}">
                  <a16:creationId xmlns:a16="http://schemas.microsoft.com/office/drawing/2014/main" id="{AE308727-2F1E-CAC6-31E6-7D0FAC340338}"/>
                </a:ext>
              </a:extLst>
            </p:cNvPr>
            <p:cNvSpPr/>
            <p:nvPr/>
          </p:nvSpPr>
          <p:spPr>
            <a:xfrm>
              <a:off x="10348493" y="5714711"/>
              <a:ext cx="23510" cy="1218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91;p40">
              <a:extLst>
                <a:ext uri="{FF2B5EF4-FFF2-40B4-BE49-F238E27FC236}">
                  <a16:creationId xmlns:a16="http://schemas.microsoft.com/office/drawing/2014/main" id="{F29BD1E9-7819-4104-1418-2ECF2F082525}"/>
                </a:ext>
              </a:extLst>
            </p:cNvPr>
            <p:cNvSpPr/>
            <p:nvPr/>
          </p:nvSpPr>
          <p:spPr>
            <a:xfrm>
              <a:off x="9547373" y="5690539"/>
              <a:ext cx="122853" cy="51049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92;p40">
              <a:extLst>
                <a:ext uri="{FF2B5EF4-FFF2-40B4-BE49-F238E27FC236}">
                  <a16:creationId xmlns:a16="http://schemas.microsoft.com/office/drawing/2014/main" id="{4E546B5A-BCE2-6C2C-5342-5797DF6BBAB4}"/>
                </a:ext>
              </a:extLst>
            </p:cNvPr>
            <p:cNvSpPr/>
            <p:nvPr/>
          </p:nvSpPr>
          <p:spPr>
            <a:xfrm>
              <a:off x="9638098" y="5692018"/>
              <a:ext cx="17084" cy="24275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93;p40">
              <a:extLst>
                <a:ext uri="{FF2B5EF4-FFF2-40B4-BE49-F238E27FC236}">
                  <a16:creationId xmlns:a16="http://schemas.microsoft.com/office/drawing/2014/main" id="{F0130891-93A4-0006-DDC5-B1B29AE53E60}"/>
                </a:ext>
              </a:extLst>
            </p:cNvPr>
            <p:cNvSpPr/>
            <p:nvPr/>
          </p:nvSpPr>
          <p:spPr>
            <a:xfrm>
              <a:off x="9631978" y="5691303"/>
              <a:ext cx="23204" cy="465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94;p40">
              <a:extLst>
                <a:ext uri="{FF2B5EF4-FFF2-40B4-BE49-F238E27FC236}">
                  <a16:creationId xmlns:a16="http://schemas.microsoft.com/office/drawing/2014/main" id="{F4251B3E-2615-62DC-ABE9-EDC64639D2B9}"/>
                </a:ext>
              </a:extLst>
            </p:cNvPr>
            <p:cNvSpPr/>
            <p:nvPr/>
          </p:nvSpPr>
          <p:spPr>
            <a:xfrm>
              <a:off x="9586284" y="5711345"/>
              <a:ext cx="24275" cy="12087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95;p40">
              <a:extLst>
                <a:ext uri="{FF2B5EF4-FFF2-40B4-BE49-F238E27FC236}">
                  <a16:creationId xmlns:a16="http://schemas.microsoft.com/office/drawing/2014/main" id="{66DE95AC-15BC-809F-C130-781FBC603871}"/>
                </a:ext>
              </a:extLst>
            </p:cNvPr>
            <p:cNvSpPr/>
            <p:nvPr/>
          </p:nvSpPr>
          <p:spPr>
            <a:xfrm>
              <a:off x="9460116" y="5511435"/>
              <a:ext cx="121323" cy="15268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6;p40">
              <a:extLst>
                <a:ext uri="{FF2B5EF4-FFF2-40B4-BE49-F238E27FC236}">
                  <a16:creationId xmlns:a16="http://schemas.microsoft.com/office/drawing/2014/main" id="{1CE65205-1B13-A1FC-A4F0-2424EA5864E3}"/>
                </a:ext>
              </a:extLst>
            </p:cNvPr>
            <p:cNvSpPr/>
            <p:nvPr/>
          </p:nvSpPr>
          <p:spPr>
            <a:xfrm>
              <a:off x="9520548" y="5558353"/>
              <a:ext cx="5763" cy="181755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997;p40">
              <a:extLst>
                <a:ext uri="{FF2B5EF4-FFF2-40B4-BE49-F238E27FC236}">
                  <a16:creationId xmlns:a16="http://schemas.microsoft.com/office/drawing/2014/main" id="{6F0F307F-44C5-FBBD-2323-467DDDC24C9B}"/>
                </a:ext>
              </a:extLst>
            </p:cNvPr>
            <p:cNvSpPr/>
            <p:nvPr/>
          </p:nvSpPr>
          <p:spPr>
            <a:xfrm>
              <a:off x="9488777" y="5602160"/>
              <a:ext cx="34423" cy="28304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998;p40">
              <a:extLst>
                <a:ext uri="{FF2B5EF4-FFF2-40B4-BE49-F238E27FC236}">
                  <a16:creationId xmlns:a16="http://schemas.microsoft.com/office/drawing/2014/main" id="{EE0799A2-B5AC-6C9F-3227-80F971DB2FDD}"/>
                </a:ext>
              </a:extLst>
            </p:cNvPr>
            <p:cNvSpPr/>
            <p:nvPr/>
          </p:nvSpPr>
          <p:spPr>
            <a:xfrm>
              <a:off x="9523149" y="5594154"/>
              <a:ext cx="29527" cy="24275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999;p40">
              <a:extLst>
                <a:ext uri="{FF2B5EF4-FFF2-40B4-BE49-F238E27FC236}">
                  <a16:creationId xmlns:a16="http://schemas.microsoft.com/office/drawing/2014/main" id="{9382F442-6B02-D349-F417-6EC6081C0D94}"/>
                </a:ext>
              </a:extLst>
            </p:cNvPr>
            <p:cNvSpPr/>
            <p:nvPr/>
          </p:nvSpPr>
          <p:spPr>
            <a:xfrm>
              <a:off x="9499792" y="5577222"/>
              <a:ext cx="23408" cy="19277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007;p40">
              <a:extLst>
                <a:ext uri="{FF2B5EF4-FFF2-40B4-BE49-F238E27FC236}">
                  <a16:creationId xmlns:a16="http://schemas.microsoft.com/office/drawing/2014/main" id="{FC7E14FC-B9AE-4058-6ABB-36D4916A91A2}"/>
                </a:ext>
              </a:extLst>
            </p:cNvPr>
            <p:cNvSpPr/>
            <p:nvPr/>
          </p:nvSpPr>
          <p:spPr>
            <a:xfrm>
              <a:off x="9836798" y="4811111"/>
              <a:ext cx="32476" cy="3234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3008;p40">
              <a:extLst>
                <a:ext uri="{FF2B5EF4-FFF2-40B4-BE49-F238E27FC236}">
                  <a16:creationId xmlns:a16="http://schemas.microsoft.com/office/drawing/2014/main" id="{5647D965-C5B3-089E-41B3-D7465473174B}"/>
                </a:ext>
              </a:extLst>
            </p:cNvPr>
            <p:cNvGrpSpPr/>
            <p:nvPr/>
          </p:nvGrpSpPr>
          <p:grpSpPr>
            <a:xfrm>
              <a:off x="9200065" y="4309214"/>
              <a:ext cx="446371" cy="447936"/>
              <a:chOff x="5281365" y="1361550"/>
              <a:chExt cx="373502" cy="374812"/>
            </a:xfrm>
          </p:grpSpPr>
          <p:sp>
            <p:nvSpPr>
              <p:cNvPr id="838" name="Google Shape;3009;p40">
                <a:extLst>
                  <a:ext uri="{FF2B5EF4-FFF2-40B4-BE49-F238E27FC236}">
                    <a16:creationId xmlns:a16="http://schemas.microsoft.com/office/drawing/2014/main" id="{0D900840-0DCD-E6A0-2D88-3C082B0B8C8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3010;p40">
                <a:extLst>
                  <a:ext uri="{FF2B5EF4-FFF2-40B4-BE49-F238E27FC236}">
                    <a16:creationId xmlns:a16="http://schemas.microsoft.com/office/drawing/2014/main" id="{A583EEA1-087A-A436-AD98-F35FEDA125A0}"/>
                  </a:ext>
                </a:extLst>
              </p:cNvPr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3015;p40">
              <a:extLst>
                <a:ext uri="{FF2B5EF4-FFF2-40B4-BE49-F238E27FC236}">
                  <a16:creationId xmlns:a16="http://schemas.microsoft.com/office/drawing/2014/main" id="{1FE562CD-0ED6-BC7E-E116-86F45D41D36A}"/>
                </a:ext>
              </a:extLst>
            </p:cNvPr>
            <p:cNvSpPr/>
            <p:nvPr/>
          </p:nvSpPr>
          <p:spPr>
            <a:xfrm>
              <a:off x="10095698" y="6348459"/>
              <a:ext cx="144782" cy="41206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018;p40">
              <a:extLst>
                <a:ext uri="{FF2B5EF4-FFF2-40B4-BE49-F238E27FC236}">
                  <a16:creationId xmlns:a16="http://schemas.microsoft.com/office/drawing/2014/main" id="{44BFF484-2709-E457-7475-D34F8C14E3AA}"/>
                </a:ext>
              </a:extLst>
            </p:cNvPr>
            <p:cNvSpPr/>
            <p:nvPr/>
          </p:nvSpPr>
          <p:spPr>
            <a:xfrm>
              <a:off x="9898083" y="6248299"/>
              <a:ext cx="280844" cy="7981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019;p40">
              <a:extLst>
                <a:ext uri="{FF2B5EF4-FFF2-40B4-BE49-F238E27FC236}">
                  <a16:creationId xmlns:a16="http://schemas.microsoft.com/office/drawing/2014/main" id="{58795835-4EBC-874B-B3E4-C2615AD8B18D}"/>
                </a:ext>
              </a:extLst>
            </p:cNvPr>
            <p:cNvSpPr/>
            <p:nvPr/>
          </p:nvSpPr>
          <p:spPr>
            <a:xfrm>
              <a:off x="9130213" y="5738885"/>
              <a:ext cx="1314003" cy="81341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020;p40">
              <a:extLst>
                <a:ext uri="{FF2B5EF4-FFF2-40B4-BE49-F238E27FC236}">
                  <a16:creationId xmlns:a16="http://schemas.microsoft.com/office/drawing/2014/main" id="{60A9C670-CE67-3A35-FE27-250F944FC123}"/>
                </a:ext>
              </a:extLst>
            </p:cNvPr>
            <p:cNvSpPr/>
            <p:nvPr/>
          </p:nvSpPr>
          <p:spPr>
            <a:xfrm>
              <a:off x="9022557" y="5820174"/>
              <a:ext cx="1421659" cy="81290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6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77282" y="1667404"/>
            <a:ext cx="11448821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Dataset de base :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3376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 et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46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variables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13%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données manquantes ;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65%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numériques,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35%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de variables catégorielles.</a:t>
            </a:r>
          </a:p>
          <a:p>
            <a:pPr marL="571500" indent="-4320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►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Premier nettoyage 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OSEBuildingID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(identifiant unique) : pas de valeur manquante ni de doublon.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bâtiments non résidentiels uniquement.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Suppression des bâtiments qui n'ont pas satisfait les exigences de mesure.</a:t>
            </a:r>
          </a:p>
          <a:p>
            <a:pPr marL="139500">
              <a:lnSpc>
                <a:spcPct val="150000"/>
              </a:lnSpc>
              <a:buClr>
                <a:srgbClr val="4472C4"/>
              </a:buClr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8B074688-9A44-753E-47EA-DEFB8433E1E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92A3D42-0050-3936-9EEC-0EF61001A1B7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8" name="ZoneTexte 507">
            <a:extLst>
              <a:ext uri="{FF2B5EF4-FFF2-40B4-BE49-F238E27FC236}">
                <a16:creationId xmlns:a16="http://schemas.microsoft.com/office/drawing/2014/main" id="{2B8343F4-C560-B0A7-D79D-6AAFA543D958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09" name="ZoneTexte 508">
            <a:extLst>
              <a:ext uri="{FF2B5EF4-FFF2-40B4-BE49-F238E27FC236}">
                <a16:creationId xmlns:a16="http://schemas.microsoft.com/office/drawing/2014/main" id="{F5E525D9-CED6-E7B5-CF5F-54E6EE2E60C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10" name="ZoneTexte 509">
            <a:extLst>
              <a:ext uri="{FF2B5EF4-FFF2-40B4-BE49-F238E27FC236}">
                <a16:creationId xmlns:a16="http://schemas.microsoft.com/office/drawing/2014/main" id="{6998335A-C133-83E7-9897-0A071FEF6819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1" name="ZoneTexte 510">
            <a:extLst>
              <a:ext uri="{FF2B5EF4-FFF2-40B4-BE49-F238E27FC236}">
                <a16:creationId xmlns:a16="http://schemas.microsoft.com/office/drawing/2014/main" id="{89DB1B56-C785-0ADF-F1A5-DE403F9E9E00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04" name="ZoneTexte 703">
            <a:extLst>
              <a:ext uri="{FF2B5EF4-FFF2-40B4-BE49-F238E27FC236}">
                <a16:creationId xmlns:a16="http://schemas.microsoft.com/office/drawing/2014/main" id="{6BFFE04B-7AFF-594E-C17A-7411BB4CE536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20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14183" y="1068052"/>
            <a:ext cx="11575018" cy="555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structurelles et géographiques</a:t>
            </a:r>
            <a:r>
              <a:rPr lang="fr-FR" sz="2400" b="1" dirty="0">
                <a:solidFill>
                  <a:srgbClr val="4472C4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 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BuildingType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PrimaryPropertyType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NumberofBuildings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NumberofFloors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PropertyGFAParking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PropertyGFABuilding(s)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Neighborhood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Latitude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Longitude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en-US" sz="2400" i="1" dirty="0">
                <a:solidFill>
                  <a:srgbClr val="44546A"/>
                </a:solidFill>
                <a:latin typeface="DIN Alternate" pitchFamily="50" charset="0"/>
              </a:rPr>
              <a:t>ZipCode</a:t>
            </a:r>
            <a:r>
              <a:rPr lang="en-US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des variables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cibles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SiteEnergyUseWN(kBtu)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TotalGHGEmissions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Sélection d’autres variables : 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9009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24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Traitement des valeurs aberrantes et nulles, uniformisations des noms.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EC2935-2B2D-CEB8-AC42-5D48B58A49D5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648C0B-6ABE-597F-178C-2E9176004D02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446C10-B35E-3B08-AAD4-91F1F95EEC1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83DA3D-1CD8-FEC9-9D20-4F218E837B73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88F8F-2805-13F4-1DB4-C643CC00C88E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27B30E-C084-9AFD-278E-8AD20EE08B88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CB84F4-2DFC-FE1F-1178-BFE49263F934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63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238145" y="273049"/>
            <a:ext cx="11952495" cy="7950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4800" dirty="0">
                <a:solidFill>
                  <a:srgbClr val="44546A"/>
                </a:solidFill>
                <a:latin typeface="DIN BlackAlternate" pitchFamily="50" charset="0"/>
              </a:rPr>
              <a:t>Préparation des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D87DBB-7EC9-C8CC-7C51-9399BA096D5C}"/>
              </a:ext>
            </a:extLst>
          </p:cNvPr>
          <p:cNvSpPr txBox="1"/>
          <p:nvPr/>
        </p:nvSpPr>
        <p:spPr>
          <a:xfrm>
            <a:off x="426883" y="1699154"/>
            <a:ext cx="11575018" cy="4450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d’une variable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âge des bâtiments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YearBuilt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3 variables de proportion du type n’énergie utilisé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à partir de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NaturalGas(kBtu)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,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Electricity(kBtu)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et </a:t>
            </a:r>
            <a:r>
              <a:rPr lang="fr-FR" sz="2400" i="1" dirty="0">
                <a:solidFill>
                  <a:srgbClr val="44546A"/>
                </a:solidFill>
                <a:latin typeface="DIN Alternate" pitchFamily="50" charset="0"/>
              </a:rPr>
              <a:t>SteamUse(kBtu)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(supprimées ensuite).</a:t>
            </a:r>
          </a:p>
          <a:p>
            <a:pPr marL="571500" indent="-4320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►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Variable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8181FF"/>
                </a:solidFill>
                <a:latin typeface="DIN Alternate" pitchFamily="50" charset="0"/>
              </a:rPr>
              <a:t>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: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Beaucoup de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données manquantes 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pour cette variable.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sans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1515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8181FF"/>
              </a:buClr>
              <a:buFont typeface="Arial" panose="020B0604020202020204" pitchFamily="34" charset="0"/>
              <a:buChar char="●"/>
            </a:pP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Création d’un dataset </a:t>
            </a:r>
            <a:r>
              <a:rPr lang="fr-FR" sz="2400" b="1" u="sng" dirty="0">
                <a:solidFill>
                  <a:srgbClr val="44546A"/>
                </a:solidFill>
                <a:latin typeface="DIN Alternate" pitchFamily="50" charset="0"/>
              </a:rPr>
              <a:t>avec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</a:t>
            </a:r>
            <a:r>
              <a:rPr lang="fr-FR" sz="2400" i="1" dirty="0">
                <a:solidFill>
                  <a:srgbClr val="8181FF"/>
                </a:solidFill>
                <a:latin typeface="DIN Alternate" pitchFamily="50" charset="0"/>
              </a:rPr>
              <a:t>ENERGYSTARScore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avec </a:t>
            </a:r>
            <a:r>
              <a:rPr lang="fr-FR" sz="2400" b="1" dirty="0">
                <a:solidFill>
                  <a:srgbClr val="8181FF"/>
                </a:solidFill>
                <a:latin typeface="DIN Alternate" pitchFamily="50" charset="0"/>
              </a:rPr>
              <a:t>981</a:t>
            </a:r>
            <a:r>
              <a:rPr lang="fr-FR" sz="2400" dirty="0">
                <a:solidFill>
                  <a:srgbClr val="44546A"/>
                </a:solidFill>
                <a:latin typeface="DIN Alternate" pitchFamily="50" charset="0"/>
              </a:rPr>
              <a:t> instances.</a:t>
            </a:r>
          </a:p>
          <a:p>
            <a:pPr marL="900000" indent="-342900">
              <a:lnSpc>
                <a:spcPct val="150000"/>
              </a:lnSpc>
              <a:buClr>
                <a:srgbClr val="4472C4"/>
              </a:buClr>
              <a:buFont typeface="Arial" panose="020B0604020202020204" pitchFamily="34" charset="0"/>
              <a:buChar char="●"/>
            </a:pPr>
            <a:endParaRPr lang="fr-FR" sz="2400" dirty="0">
              <a:solidFill>
                <a:srgbClr val="44546A"/>
              </a:solidFill>
              <a:latin typeface="DIN Alternate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CC4E1E-48A4-6B78-9985-52FE4CA0A83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D4509-EC63-D242-6250-0A222A7075FE}"/>
              </a:ext>
            </a:extLst>
          </p:cNvPr>
          <p:cNvSpPr/>
          <p:nvPr/>
        </p:nvSpPr>
        <p:spPr>
          <a:xfrm>
            <a:off x="1360" y="1366504"/>
            <a:ext cx="237899" cy="1366584"/>
          </a:xfrm>
          <a:prstGeom prst="rect">
            <a:avLst/>
          </a:prstGeom>
          <a:solidFill>
            <a:srgbClr val="8181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600FA7-1E18-9068-D562-7B283084AD89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04344-DCFF-0CA7-1182-1668CFA2FC91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7C9C67-DC7D-BCA7-59E4-2792D521BF0B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786918-A291-BE7D-55BA-B3E296581EFD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DA10B4-10CF-F789-8AD7-ABA3D07E5598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8181FF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833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338C34F-DEDB-EE07-4417-E000AB02DB2F}"/>
              </a:ext>
            </a:extLst>
          </p:cNvPr>
          <p:cNvGrpSpPr/>
          <p:nvPr/>
        </p:nvGrpSpPr>
        <p:grpSpPr>
          <a:xfrm>
            <a:off x="178298" y="4318933"/>
            <a:ext cx="3470109" cy="2539067"/>
            <a:chOff x="756578" y="5066653"/>
            <a:chExt cx="2283735" cy="1671001"/>
          </a:xfrm>
        </p:grpSpPr>
        <p:sp>
          <p:nvSpPr>
            <p:cNvPr id="5" name="Google Shape;4539;p49">
              <a:extLst>
                <a:ext uri="{FF2B5EF4-FFF2-40B4-BE49-F238E27FC236}">
                  <a16:creationId xmlns:a16="http://schemas.microsoft.com/office/drawing/2014/main" id="{DB63F8FB-0079-F09E-F31E-DD8852BC0523}"/>
                </a:ext>
              </a:extLst>
            </p:cNvPr>
            <p:cNvSpPr/>
            <p:nvPr/>
          </p:nvSpPr>
          <p:spPr>
            <a:xfrm>
              <a:off x="1280149" y="6147509"/>
              <a:ext cx="146160" cy="273511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40;p49">
              <a:extLst>
                <a:ext uri="{FF2B5EF4-FFF2-40B4-BE49-F238E27FC236}">
                  <a16:creationId xmlns:a16="http://schemas.microsoft.com/office/drawing/2014/main" id="{A7CA6309-0F52-6489-0F87-987CC3CDC7C7}"/>
                </a:ext>
              </a:extLst>
            </p:cNvPr>
            <p:cNvSpPr/>
            <p:nvPr/>
          </p:nvSpPr>
          <p:spPr>
            <a:xfrm>
              <a:off x="2333497" y="5776852"/>
              <a:ext cx="533118" cy="1483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1;p49">
              <a:extLst>
                <a:ext uri="{FF2B5EF4-FFF2-40B4-BE49-F238E27FC236}">
                  <a16:creationId xmlns:a16="http://schemas.microsoft.com/office/drawing/2014/main" id="{1E0D9358-40A0-2DE3-9DCB-561F66BB08A4}"/>
                </a:ext>
              </a:extLst>
            </p:cNvPr>
            <p:cNvSpPr/>
            <p:nvPr/>
          </p:nvSpPr>
          <p:spPr>
            <a:xfrm>
              <a:off x="1928024" y="5066653"/>
              <a:ext cx="514610" cy="526315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42;p49">
              <a:extLst>
                <a:ext uri="{FF2B5EF4-FFF2-40B4-BE49-F238E27FC236}">
                  <a16:creationId xmlns:a16="http://schemas.microsoft.com/office/drawing/2014/main" id="{9B7B58CB-873C-ED03-100E-EC6331363BEE}"/>
                </a:ext>
              </a:extLst>
            </p:cNvPr>
            <p:cNvSpPr/>
            <p:nvPr/>
          </p:nvSpPr>
          <p:spPr>
            <a:xfrm>
              <a:off x="1980746" y="5066653"/>
              <a:ext cx="409267" cy="526315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43;p49">
              <a:extLst>
                <a:ext uri="{FF2B5EF4-FFF2-40B4-BE49-F238E27FC236}">
                  <a16:creationId xmlns:a16="http://schemas.microsoft.com/office/drawing/2014/main" id="{3040D0BF-A008-922F-1390-13C6743A92BB}"/>
                </a:ext>
              </a:extLst>
            </p:cNvPr>
            <p:cNvSpPr/>
            <p:nvPr/>
          </p:nvSpPr>
          <p:spPr>
            <a:xfrm>
              <a:off x="2078588" y="5066653"/>
              <a:ext cx="213588" cy="526315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44;p49">
              <a:extLst>
                <a:ext uri="{FF2B5EF4-FFF2-40B4-BE49-F238E27FC236}">
                  <a16:creationId xmlns:a16="http://schemas.microsoft.com/office/drawing/2014/main" id="{E9A21A3C-6515-DE8C-6B32-3F1FEE318698}"/>
                </a:ext>
              </a:extLst>
            </p:cNvPr>
            <p:cNvSpPr/>
            <p:nvPr/>
          </p:nvSpPr>
          <p:spPr>
            <a:xfrm>
              <a:off x="2034769" y="5529948"/>
              <a:ext cx="301123" cy="120849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45;p49">
              <a:extLst>
                <a:ext uri="{FF2B5EF4-FFF2-40B4-BE49-F238E27FC236}">
                  <a16:creationId xmlns:a16="http://schemas.microsoft.com/office/drawing/2014/main" id="{9DB87F67-A576-B22E-584E-16243E03FC0A}"/>
                </a:ext>
              </a:extLst>
            </p:cNvPr>
            <p:cNvSpPr/>
            <p:nvPr/>
          </p:nvSpPr>
          <p:spPr>
            <a:xfrm>
              <a:off x="2077187" y="5529948"/>
              <a:ext cx="216388" cy="120849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46;p49">
              <a:extLst>
                <a:ext uri="{FF2B5EF4-FFF2-40B4-BE49-F238E27FC236}">
                  <a16:creationId xmlns:a16="http://schemas.microsoft.com/office/drawing/2014/main" id="{D0A32EBC-BA96-58BA-2300-9CBF55F19040}"/>
                </a:ext>
              </a:extLst>
            </p:cNvPr>
            <p:cNvSpPr/>
            <p:nvPr/>
          </p:nvSpPr>
          <p:spPr>
            <a:xfrm>
              <a:off x="2127509" y="5529948"/>
              <a:ext cx="115747" cy="120849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7;p49">
              <a:extLst>
                <a:ext uri="{FF2B5EF4-FFF2-40B4-BE49-F238E27FC236}">
                  <a16:creationId xmlns:a16="http://schemas.microsoft.com/office/drawing/2014/main" id="{DC37C794-A202-6EAE-F4AE-04343F43639F}"/>
                </a:ext>
              </a:extLst>
            </p:cNvPr>
            <p:cNvSpPr/>
            <p:nvPr/>
          </p:nvSpPr>
          <p:spPr>
            <a:xfrm>
              <a:off x="2100798" y="5638994"/>
              <a:ext cx="169169" cy="108244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48;p49">
              <a:extLst>
                <a:ext uri="{FF2B5EF4-FFF2-40B4-BE49-F238E27FC236}">
                  <a16:creationId xmlns:a16="http://schemas.microsoft.com/office/drawing/2014/main" id="{68F5D9F0-11CF-3710-0BAF-F9FD15243BBD}"/>
                </a:ext>
              </a:extLst>
            </p:cNvPr>
            <p:cNvSpPr/>
            <p:nvPr/>
          </p:nvSpPr>
          <p:spPr>
            <a:xfrm>
              <a:off x="2023765" y="5996945"/>
              <a:ext cx="480497" cy="209886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49;p49">
              <a:extLst>
                <a:ext uri="{FF2B5EF4-FFF2-40B4-BE49-F238E27FC236}">
                  <a16:creationId xmlns:a16="http://schemas.microsoft.com/office/drawing/2014/main" id="{E1AFFBF2-F6F6-3D8E-7973-489927E53D3C}"/>
                </a:ext>
              </a:extLst>
            </p:cNvPr>
            <p:cNvSpPr/>
            <p:nvPr/>
          </p:nvSpPr>
          <p:spPr>
            <a:xfrm>
              <a:off x="2023765" y="5996245"/>
              <a:ext cx="483998" cy="207685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50;p49">
              <a:extLst>
                <a:ext uri="{FF2B5EF4-FFF2-40B4-BE49-F238E27FC236}">
                  <a16:creationId xmlns:a16="http://schemas.microsoft.com/office/drawing/2014/main" id="{F1F66FC1-6AF4-0FAE-DF30-6892E2AD2DCD}"/>
                </a:ext>
              </a:extLst>
            </p:cNvPr>
            <p:cNvSpPr/>
            <p:nvPr/>
          </p:nvSpPr>
          <p:spPr>
            <a:xfrm>
              <a:off x="2163124" y="6061572"/>
              <a:ext cx="52722" cy="105244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51;p49">
              <a:extLst>
                <a:ext uri="{FF2B5EF4-FFF2-40B4-BE49-F238E27FC236}">
                  <a16:creationId xmlns:a16="http://schemas.microsoft.com/office/drawing/2014/main" id="{E759E298-C4D4-495E-71FB-96955556D7E4}"/>
                </a:ext>
              </a:extLst>
            </p:cNvPr>
            <p:cNvSpPr/>
            <p:nvPr/>
          </p:nvSpPr>
          <p:spPr>
            <a:xfrm>
              <a:off x="2344701" y="6113995"/>
              <a:ext cx="156564" cy="78732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52;p49">
              <a:extLst>
                <a:ext uri="{FF2B5EF4-FFF2-40B4-BE49-F238E27FC236}">
                  <a16:creationId xmlns:a16="http://schemas.microsoft.com/office/drawing/2014/main" id="{B8BE87CC-31E3-239C-D627-CC8D35F36D50}"/>
                </a:ext>
              </a:extLst>
            </p:cNvPr>
            <p:cNvSpPr/>
            <p:nvPr/>
          </p:nvSpPr>
          <p:spPr>
            <a:xfrm>
              <a:off x="1312862" y="5698219"/>
              <a:ext cx="89037" cy="89837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53;p49">
              <a:extLst>
                <a:ext uri="{FF2B5EF4-FFF2-40B4-BE49-F238E27FC236}">
                  <a16:creationId xmlns:a16="http://schemas.microsoft.com/office/drawing/2014/main" id="{D178E107-5388-EC10-5606-4E92BA640ADF}"/>
                </a:ext>
              </a:extLst>
            </p:cNvPr>
            <p:cNvSpPr/>
            <p:nvPr/>
          </p:nvSpPr>
          <p:spPr>
            <a:xfrm>
              <a:off x="1441117" y="5612983"/>
              <a:ext cx="172670" cy="91237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54;p49">
              <a:extLst>
                <a:ext uri="{FF2B5EF4-FFF2-40B4-BE49-F238E27FC236}">
                  <a16:creationId xmlns:a16="http://schemas.microsoft.com/office/drawing/2014/main" id="{A2732848-37A4-9594-46A1-96CAAB9F2488}"/>
                </a:ext>
              </a:extLst>
            </p:cNvPr>
            <p:cNvSpPr/>
            <p:nvPr/>
          </p:nvSpPr>
          <p:spPr>
            <a:xfrm>
              <a:off x="1544861" y="5483329"/>
              <a:ext cx="301123" cy="90437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55;p49">
              <a:extLst>
                <a:ext uri="{FF2B5EF4-FFF2-40B4-BE49-F238E27FC236}">
                  <a16:creationId xmlns:a16="http://schemas.microsoft.com/office/drawing/2014/main" id="{A05E05AC-4E50-2DC6-1269-97E941AFF553}"/>
                </a:ext>
              </a:extLst>
            </p:cNvPr>
            <p:cNvSpPr/>
            <p:nvPr/>
          </p:nvSpPr>
          <p:spPr>
            <a:xfrm>
              <a:off x="756578" y="6419511"/>
              <a:ext cx="2110038" cy="1587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56;p49">
              <a:extLst>
                <a:ext uri="{FF2B5EF4-FFF2-40B4-BE49-F238E27FC236}">
                  <a16:creationId xmlns:a16="http://schemas.microsoft.com/office/drawing/2014/main" id="{529D4FA4-A13F-C1DB-F00F-1283A5B22F26}"/>
                </a:ext>
              </a:extLst>
            </p:cNvPr>
            <p:cNvSpPr/>
            <p:nvPr/>
          </p:nvSpPr>
          <p:spPr>
            <a:xfrm>
              <a:off x="756578" y="6578184"/>
              <a:ext cx="2283735" cy="159470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57;p49">
              <a:extLst>
                <a:ext uri="{FF2B5EF4-FFF2-40B4-BE49-F238E27FC236}">
                  <a16:creationId xmlns:a16="http://schemas.microsoft.com/office/drawing/2014/main" id="{B6073527-4E15-3831-1598-D20AE218B31D}"/>
                </a:ext>
              </a:extLst>
            </p:cNvPr>
            <p:cNvSpPr/>
            <p:nvPr/>
          </p:nvSpPr>
          <p:spPr>
            <a:xfrm>
              <a:off x="1214320" y="5798262"/>
              <a:ext cx="103042" cy="623655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58;p49">
              <a:extLst>
                <a:ext uri="{FF2B5EF4-FFF2-40B4-BE49-F238E27FC236}">
                  <a16:creationId xmlns:a16="http://schemas.microsoft.com/office/drawing/2014/main" id="{CECCCAFA-7AD1-F1C2-A3F6-9225F3A703E7}"/>
                </a:ext>
              </a:extLst>
            </p:cNvPr>
            <p:cNvSpPr/>
            <p:nvPr/>
          </p:nvSpPr>
          <p:spPr>
            <a:xfrm>
              <a:off x="1268941" y="6420223"/>
              <a:ext cx="51121" cy="1701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59;p49">
              <a:extLst>
                <a:ext uri="{FF2B5EF4-FFF2-40B4-BE49-F238E27FC236}">
                  <a16:creationId xmlns:a16="http://schemas.microsoft.com/office/drawing/2014/main" id="{E54587A1-4BC2-6FEB-8771-0141CD500ABE}"/>
                </a:ext>
              </a:extLst>
            </p:cNvPr>
            <p:cNvSpPr/>
            <p:nvPr/>
          </p:nvSpPr>
          <p:spPr>
            <a:xfrm>
              <a:off x="1581322" y="5798262"/>
              <a:ext cx="58624" cy="62275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60;p49">
              <a:extLst>
                <a:ext uri="{FF2B5EF4-FFF2-40B4-BE49-F238E27FC236}">
                  <a16:creationId xmlns:a16="http://schemas.microsoft.com/office/drawing/2014/main" id="{DDCA0DF6-6B36-ADA8-E1DA-D2FD7C30F31D}"/>
                </a:ext>
              </a:extLst>
            </p:cNvPr>
            <p:cNvSpPr/>
            <p:nvPr/>
          </p:nvSpPr>
          <p:spPr>
            <a:xfrm>
              <a:off x="1233528" y="5948025"/>
              <a:ext cx="74230" cy="37115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61;p49">
              <a:extLst>
                <a:ext uri="{FF2B5EF4-FFF2-40B4-BE49-F238E27FC236}">
                  <a16:creationId xmlns:a16="http://schemas.microsoft.com/office/drawing/2014/main" id="{1CD26E53-F9DB-0DB5-3F4B-9FAB745A9882}"/>
                </a:ext>
              </a:extLst>
            </p:cNvPr>
            <p:cNvSpPr/>
            <p:nvPr/>
          </p:nvSpPr>
          <p:spPr>
            <a:xfrm>
              <a:off x="1229026" y="6032560"/>
              <a:ext cx="80934" cy="54122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62;p49">
              <a:extLst>
                <a:ext uri="{FF2B5EF4-FFF2-40B4-BE49-F238E27FC236}">
                  <a16:creationId xmlns:a16="http://schemas.microsoft.com/office/drawing/2014/main" id="{3E3D846D-1CC1-659F-E82F-416E20FE2411}"/>
                </a:ext>
              </a:extLst>
            </p:cNvPr>
            <p:cNvSpPr/>
            <p:nvPr/>
          </p:nvSpPr>
          <p:spPr>
            <a:xfrm>
              <a:off x="1426210" y="6014753"/>
              <a:ext cx="437579" cy="406266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3;p49">
              <a:extLst>
                <a:ext uri="{FF2B5EF4-FFF2-40B4-BE49-F238E27FC236}">
                  <a16:creationId xmlns:a16="http://schemas.microsoft.com/office/drawing/2014/main" id="{526A8CA4-5FBC-4350-505F-E39A45FEDEEB}"/>
                </a:ext>
              </a:extLst>
            </p:cNvPr>
            <p:cNvSpPr/>
            <p:nvPr/>
          </p:nvSpPr>
          <p:spPr>
            <a:xfrm>
              <a:off x="1755351" y="6016153"/>
              <a:ext cx="109144" cy="405766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64;p49">
              <a:extLst>
                <a:ext uri="{FF2B5EF4-FFF2-40B4-BE49-F238E27FC236}">
                  <a16:creationId xmlns:a16="http://schemas.microsoft.com/office/drawing/2014/main" id="{BF4122D9-EF6C-0ABD-CAD8-A26A658EECD3}"/>
                </a:ext>
              </a:extLst>
            </p:cNvPr>
            <p:cNvSpPr/>
            <p:nvPr/>
          </p:nvSpPr>
          <p:spPr>
            <a:xfrm>
              <a:off x="1407703" y="6006549"/>
              <a:ext cx="473894" cy="17207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65;p49">
              <a:extLst>
                <a:ext uri="{FF2B5EF4-FFF2-40B4-BE49-F238E27FC236}">
                  <a16:creationId xmlns:a16="http://schemas.microsoft.com/office/drawing/2014/main" id="{F7D7F88B-40E3-18C5-386E-3F9FC6E516F6}"/>
                </a:ext>
              </a:extLst>
            </p:cNvPr>
            <p:cNvSpPr/>
            <p:nvPr/>
          </p:nvSpPr>
          <p:spPr>
            <a:xfrm>
              <a:off x="1806573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66;p49">
              <a:extLst>
                <a:ext uri="{FF2B5EF4-FFF2-40B4-BE49-F238E27FC236}">
                  <a16:creationId xmlns:a16="http://schemas.microsoft.com/office/drawing/2014/main" id="{7C6DDECE-6786-122E-2AFB-6FDBF4D1B453}"/>
                </a:ext>
              </a:extLst>
            </p:cNvPr>
            <p:cNvSpPr/>
            <p:nvPr/>
          </p:nvSpPr>
          <p:spPr>
            <a:xfrm>
              <a:off x="1756951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567;p49">
              <a:extLst>
                <a:ext uri="{FF2B5EF4-FFF2-40B4-BE49-F238E27FC236}">
                  <a16:creationId xmlns:a16="http://schemas.microsoft.com/office/drawing/2014/main" id="{FCA9FF58-98F6-4F58-F61F-6D32DE1F831C}"/>
                </a:ext>
              </a:extLst>
            </p:cNvPr>
            <p:cNvSpPr/>
            <p:nvPr/>
          </p:nvSpPr>
          <p:spPr>
            <a:xfrm>
              <a:off x="1706430" y="6093385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568;p49">
              <a:extLst>
                <a:ext uri="{FF2B5EF4-FFF2-40B4-BE49-F238E27FC236}">
                  <a16:creationId xmlns:a16="http://schemas.microsoft.com/office/drawing/2014/main" id="{A89EB3AB-EF62-6F16-733B-EF7FD225A216}"/>
                </a:ext>
              </a:extLst>
            </p:cNvPr>
            <p:cNvSpPr/>
            <p:nvPr/>
          </p:nvSpPr>
          <p:spPr>
            <a:xfrm>
              <a:off x="1656709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569;p49">
              <a:extLst>
                <a:ext uri="{FF2B5EF4-FFF2-40B4-BE49-F238E27FC236}">
                  <a16:creationId xmlns:a16="http://schemas.microsoft.com/office/drawing/2014/main" id="{72DA0652-CD00-E1E0-E324-D0B4FB24FDEA}"/>
                </a:ext>
              </a:extLst>
            </p:cNvPr>
            <p:cNvSpPr/>
            <p:nvPr/>
          </p:nvSpPr>
          <p:spPr>
            <a:xfrm>
              <a:off x="1606387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570;p49">
              <a:extLst>
                <a:ext uri="{FF2B5EF4-FFF2-40B4-BE49-F238E27FC236}">
                  <a16:creationId xmlns:a16="http://schemas.microsoft.com/office/drawing/2014/main" id="{EE88529F-6D55-9005-917B-8D9BFBC20169}"/>
                </a:ext>
              </a:extLst>
            </p:cNvPr>
            <p:cNvSpPr/>
            <p:nvPr/>
          </p:nvSpPr>
          <p:spPr>
            <a:xfrm>
              <a:off x="1556766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71;p49">
              <a:extLst>
                <a:ext uri="{FF2B5EF4-FFF2-40B4-BE49-F238E27FC236}">
                  <a16:creationId xmlns:a16="http://schemas.microsoft.com/office/drawing/2014/main" id="{35CAFD99-487E-6492-7234-AD71785DA0A0}"/>
                </a:ext>
              </a:extLst>
            </p:cNvPr>
            <p:cNvSpPr/>
            <p:nvPr/>
          </p:nvSpPr>
          <p:spPr>
            <a:xfrm>
              <a:off x="1506945" y="6093385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72;p49">
              <a:extLst>
                <a:ext uri="{FF2B5EF4-FFF2-40B4-BE49-F238E27FC236}">
                  <a16:creationId xmlns:a16="http://schemas.microsoft.com/office/drawing/2014/main" id="{F1CAB141-5DC0-6386-DDBE-4DB55D35E438}"/>
                </a:ext>
              </a:extLst>
            </p:cNvPr>
            <p:cNvSpPr/>
            <p:nvPr/>
          </p:nvSpPr>
          <p:spPr>
            <a:xfrm>
              <a:off x="1456624" y="6093385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73;p49">
              <a:extLst>
                <a:ext uri="{FF2B5EF4-FFF2-40B4-BE49-F238E27FC236}">
                  <a16:creationId xmlns:a16="http://schemas.microsoft.com/office/drawing/2014/main" id="{F32BAE4C-3917-A88B-5F7C-15BD91EA54B1}"/>
                </a:ext>
              </a:extLst>
            </p:cNvPr>
            <p:cNvSpPr/>
            <p:nvPr/>
          </p:nvSpPr>
          <p:spPr>
            <a:xfrm>
              <a:off x="1806573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74;p49">
              <a:extLst>
                <a:ext uri="{FF2B5EF4-FFF2-40B4-BE49-F238E27FC236}">
                  <a16:creationId xmlns:a16="http://schemas.microsoft.com/office/drawing/2014/main" id="{85B46329-263E-3340-5D6A-1CA7133729BF}"/>
                </a:ext>
              </a:extLst>
            </p:cNvPr>
            <p:cNvSpPr/>
            <p:nvPr/>
          </p:nvSpPr>
          <p:spPr>
            <a:xfrm>
              <a:off x="1756951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75;p49">
              <a:extLst>
                <a:ext uri="{FF2B5EF4-FFF2-40B4-BE49-F238E27FC236}">
                  <a16:creationId xmlns:a16="http://schemas.microsoft.com/office/drawing/2014/main" id="{43319E70-2F2C-46E9-02F6-CDB018536A68}"/>
                </a:ext>
              </a:extLst>
            </p:cNvPr>
            <p:cNvSpPr/>
            <p:nvPr/>
          </p:nvSpPr>
          <p:spPr>
            <a:xfrm>
              <a:off x="1706430" y="6171819"/>
              <a:ext cx="27412" cy="41017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6;p49">
              <a:extLst>
                <a:ext uri="{FF2B5EF4-FFF2-40B4-BE49-F238E27FC236}">
                  <a16:creationId xmlns:a16="http://schemas.microsoft.com/office/drawing/2014/main" id="{06B556A1-239D-CD9D-C28F-8B1A7A075A07}"/>
                </a:ext>
              </a:extLst>
            </p:cNvPr>
            <p:cNvSpPr/>
            <p:nvPr/>
          </p:nvSpPr>
          <p:spPr>
            <a:xfrm>
              <a:off x="1656709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77;p49">
              <a:extLst>
                <a:ext uri="{FF2B5EF4-FFF2-40B4-BE49-F238E27FC236}">
                  <a16:creationId xmlns:a16="http://schemas.microsoft.com/office/drawing/2014/main" id="{5E304399-9D3E-273F-F098-61DF1BF4C22E}"/>
                </a:ext>
              </a:extLst>
            </p:cNvPr>
            <p:cNvSpPr/>
            <p:nvPr/>
          </p:nvSpPr>
          <p:spPr>
            <a:xfrm>
              <a:off x="1606387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8;p49">
              <a:extLst>
                <a:ext uri="{FF2B5EF4-FFF2-40B4-BE49-F238E27FC236}">
                  <a16:creationId xmlns:a16="http://schemas.microsoft.com/office/drawing/2014/main" id="{FB328642-59B1-951A-2D11-FEDD8FAD7327}"/>
                </a:ext>
              </a:extLst>
            </p:cNvPr>
            <p:cNvSpPr/>
            <p:nvPr/>
          </p:nvSpPr>
          <p:spPr>
            <a:xfrm>
              <a:off x="1556766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79;p49">
              <a:extLst>
                <a:ext uri="{FF2B5EF4-FFF2-40B4-BE49-F238E27FC236}">
                  <a16:creationId xmlns:a16="http://schemas.microsoft.com/office/drawing/2014/main" id="{4A170D55-27F6-1E71-57B2-FEE176A064F3}"/>
                </a:ext>
              </a:extLst>
            </p:cNvPr>
            <p:cNvSpPr/>
            <p:nvPr/>
          </p:nvSpPr>
          <p:spPr>
            <a:xfrm>
              <a:off x="1506945" y="6171819"/>
              <a:ext cx="27711" cy="41017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80;p49">
              <a:extLst>
                <a:ext uri="{FF2B5EF4-FFF2-40B4-BE49-F238E27FC236}">
                  <a16:creationId xmlns:a16="http://schemas.microsoft.com/office/drawing/2014/main" id="{9FEACB3B-5ECC-A3F5-FC58-9D7A28F3C738}"/>
                </a:ext>
              </a:extLst>
            </p:cNvPr>
            <p:cNvSpPr/>
            <p:nvPr/>
          </p:nvSpPr>
          <p:spPr>
            <a:xfrm>
              <a:off x="1456624" y="6171819"/>
              <a:ext cx="27511" cy="41017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81;p49">
              <a:extLst>
                <a:ext uri="{FF2B5EF4-FFF2-40B4-BE49-F238E27FC236}">
                  <a16:creationId xmlns:a16="http://schemas.microsoft.com/office/drawing/2014/main" id="{B127DCAA-891C-4D24-8B99-DA28DC42710D}"/>
                </a:ext>
              </a:extLst>
            </p:cNvPr>
            <p:cNvSpPr/>
            <p:nvPr/>
          </p:nvSpPr>
          <p:spPr>
            <a:xfrm>
              <a:off x="1806573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2;p49">
              <a:extLst>
                <a:ext uri="{FF2B5EF4-FFF2-40B4-BE49-F238E27FC236}">
                  <a16:creationId xmlns:a16="http://schemas.microsoft.com/office/drawing/2014/main" id="{BBD64396-C9DB-958E-9BF9-1E438FD03990}"/>
                </a:ext>
              </a:extLst>
            </p:cNvPr>
            <p:cNvSpPr/>
            <p:nvPr/>
          </p:nvSpPr>
          <p:spPr>
            <a:xfrm>
              <a:off x="1756951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83;p49">
              <a:extLst>
                <a:ext uri="{FF2B5EF4-FFF2-40B4-BE49-F238E27FC236}">
                  <a16:creationId xmlns:a16="http://schemas.microsoft.com/office/drawing/2014/main" id="{76F03695-B25B-EDD1-13FC-3F65734F9561}"/>
                </a:ext>
              </a:extLst>
            </p:cNvPr>
            <p:cNvSpPr/>
            <p:nvPr/>
          </p:nvSpPr>
          <p:spPr>
            <a:xfrm>
              <a:off x="1706430" y="6249751"/>
              <a:ext cx="27412" cy="40817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84;p49">
              <a:extLst>
                <a:ext uri="{FF2B5EF4-FFF2-40B4-BE49-F238E27FC236}">
                  <a16:creationId xmlns:a16="http://schemas.microsoft.com/office/drawing/2014/main" id="{A15D961D-9963-E5CF-207F-288697A56D01}"/>
                </a:ext>
              </a:extLst>
            </p:cNvPr>
            <p:cNvSpPr/>
            <p:nvPr/>
          </p:nvSpPr>
          <p:spPr>
            <a:xfrm>
              <a:off x="1656709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85;p49">
              <a:extLst>
                <a:ext uri="{FF2B5EF4-FFF2-40B4-BE49-F238E27FC236}">
                  <a16:creationId xmlns:a16="http://schemas.microsoft.com/office/drawing/2014/main" id="{5DB74127-50FD-DFC7-7EFD-8936833C1FF1}"/>
                </a:ext>
              </a:extLst>
            </p:cNvPr>
            <p:cNvSpPr/>
            <p:nvPr/>
          </p:nvSpPr>
          <p:spPr>
            <a:xfrm>
              <a:off x="1606387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86;p49">
              <a:extLst>
                <a:ext uri="{FF2B5EF4-FFF2-40B4-BE49-F238E27FC236}">
                  <a16:creationId xmlns:a16="http://schemas.microsoft.com/office/drawing/2014/main" id="{28F91639-A4BC-1A18-8115-F7439D5F4CD7}"/>
                </a:ext>
              </a:extLst>
            </p:cNvPr>
            <p:cNvSpPr/>
            <p:nvPr/>
          </p:nvSpPr>
          <p:spPr>
            <a:xfrm>
              <a:off x="1556766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87;p49">
              <a:extLst>
                <a:ext uri="{FF2B5EF4-FFF2-40B4-BE49-F238E27FC236}">
                  <a16:creationId xmlns:a16="http://schemas.microsoft.com/office/drawing/2014/main" id="{FA5CAEBD-4C9F-A417-B41B-E269D51B22F8}"/>
                </a:ext>
              </a:extLst>
            </p:cNvPr>
            <p:cNvSpPr/>
            <p:nvPr/>
          </p:nvSpPr>
          <p:spPr>
            <a:xfrm>
              <a:off x="1506945" y="6249751"/>
              <a:ext cx="27711" cy="40817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88;p49">
              <a:extLst>
                <a:ext uri="{FF2B5EF4-FFF2-40B4-BE49-F238E27FC236}">
                  <a16:creationId xmlns:a16="http://schemas.microsoft.com/office/drawing/2014/main" id="{16CE6956-56E1-E53E-4D5B-64563AEC23D8}"/>
                </a:ext>
              </a:extLst>
            </p:cNvPr>
            <p:cNvSpPr/>
            <p:nvPr/>
          </p:nvSpPr>
          <p:spPr>
            <a:xfrm>
              <a:off x="1456624" y="6249751"/>
              <a:ext cx="27511" cy="40817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3;p37">
            <a:extLst>
              <a:ext uri="{FF2B5EF4-FFF2-40B4-BE49-F238E27FC236}">
                <a16:creationId xmlns:a16="http://schemas.microsoft.com/office/drawing/2014/main" id="{1BBAF57B-8356-F331-5EAE-BD2C75E1A255}"/>
              </a:ext>
            </a:extLst>
          </p:cNvPr>
          <p:cNvSpPr txBox="1">
            <a:spLocks/>
          </p:cNvSpPr>
          <p:nvPr/>
        </p:nvSpPr>
        <p:spPr>
          <a:xfrm>
            <a:off x="3828416" y="2997478"/>
            <a:ext cx="4647375" cy="17713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6000" dirty="0">
                <a:solidFill>
                  <a:srgbClr val="44546A"/>
                </a:solidFill>
                <a:latin typeface="DIN BlackAlternate" pitchFamily="50" charset="0"/>
              </a:rPr>
              <a:t>Exploration des données</a:t>
            </a:r>
          </a:p>
        </p:txBody>
      </p:sp>
      <p:sp>
        <p:nvSpPr>
          <p:cNvPr id="7" name="Google Shape;2492;p37">
            <a:extLst>
              <a:ext uri="{FF2B5EF4-FFF2-40B4-BE49-F238E27FC236}">
                <a16:creationId xmlns:a16="http://schemas.microsoft.com/office/drawing/2014/main" id="{4780D929-CC2B-9D43-63A4-62762C1D68D0}"/>
              </a:ext>
            </a:extLst>
          </p:cNvPr>
          <p:cNvSpPr/>
          <p:nvPr/>
        </p:nvSpPr>
        <p:spPr>
          <a:xfrm>
            <a:off x="3793136" y="1924807"/>
            <a:ext cx="4717937" cy="3082259"/>
          </a:xfrm>
          <a:prstGeom prst="round2DiagRect">
            <a:avLst>
              <a:gd name="adj1" fmla="val 1131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F33D1BD-636C-6BE1-38C0-2540A9126F7C}"/>
              </a:ext>
            </a:extLst>
          </p:cNvPr>
          <p:cNvCxnSpPr/>
          <p:nvPr/>
        </p:nvCxnSpPr>
        <p:spPr>
          <a:xfrm>
            <a:off x="3793136" y="2769855"/>
            <a:ext cx="4717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75007-C4AE-CE00-B307-BA51EDFFE05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44546A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7F1DD5-3DCC-90B4-51C7-6D4473BB52EC}"/>
              </a:ext>
            </a:extLst>
          </p:cNvPr>
          <p:cNvSpPr/>
          <p:nvPr/>
        </p:nvSpPr>
        <p:spPr>
          <a:xfrm>
            <a:off x="1360" y="2733008"/>
            <a:ext cx="237899" cy="1366584"/>
          </a:xfrm>
          <a:prstGeom prst="rect">
            <a:avLst/>
          </a:prstGeom>
          <a:solidFill>
            <a:srgbClr val="4472C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80DAA5-9F2B-25DC-A91F-597BAF277182}"/>
              </a:ext>
            </a:extLst>
          </p:cNvPr>
          <p:cNvSpPr txBox="1"/>
          <p:nvPr/>
        </p:nvSpPr>
        <p:spPr>
          <a:xfrm>
            <a:off x="2474" y="5902154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C86EB-1CB8-ACFA-12C6-B0E3C13F160E}"/>
              </a:ext>
            </a:extLst>
          </p:cNvPr>
          <p:cNvSpPr txBox="1"/>
          <p:nvPr/>
        </p:nvSpPr>
        <p:spPr>
          <a:xfrm>
            <a:off x="-2035" y="455712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559F0A-1E0A-D52C-C74F-8464B03708B2}"/>
              </a:ext>
            </a:extLst>
          </p:cNvPr>
          <p:cNvSpPr txBox="1"/>
          <p:nvPr/>
        </p:nvSpPr>
        <p:spPr>
          <a:xfrm>
            <a:off x="1360" y="3153779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E5E5E5"/>
                </a:solidFill>
                <a:latin typeface="DIN BlackAlternate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42DFBA-A7B3-1225-CAD4-3ACC15274654}"/>
              </a:ext>
            </a:extLst>
          </p:cNvPr>
          <p:cNvSpPr txBox="1"/>
          <p:nvPr/>
        </p:nvSpPr>
        <p:spPr>
          <a:xfrm>
            <a:off x="1360" y="1820317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BDF86-9250-1F9E-342A-6D9512398BEB}"/>
              </a:ext>
            </a:extLst>
          </p:cNvPr>
          <p:cNvSpPr txBox="1"/>
          <p:nvPr/>
        </p:nvSpPr>
        <p:spPr>
          <a:xfrm>
            <a:off x="1360" y="455108"/>
            <a:ext cx="227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4472C4"/>
                </a:solidFill>
                <a:latin typeface="DIN BlackAlternate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Google Shape;1054;p33">
            <a:extLst>
              <a:ext uri="{FF2B5EF4-FFF2-40B4-BE49-F238E27FC236}">
                <a16:creationId xmlns:a16="http://schemas.microsoft.com/office/drawing/2014/main" id="{6AD6FFC6-8C2C-6E51-8E78-DA756F4F89EB}"/>
              </a:ext>
            </a:extLst>
          </p:cNvPr>
          <p:cNvSpPr txBox="1">
            <a:spLocks/>
          </p:cNvSpPr>
          <p:nvPr/>
        </p:nvSpPr>
        <p:spPr>
          <a:xfrm>
            <a:off x="3793137" y="2139082"/>
            <a:ext cx="47179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6500" b="1" dirty="0">
                <a:solidFill>
                  <a:srgbClr val="8181FF"/>
                </a:solidFill>
                <a:latin typeface="DIN Black" pitchFamily="50" charset="0"/>
              </a:rPr>
              <a:t>03</a:t>
            </a:r>
          </a:p>
        </p:txBody>
      </p:sp>
      <p:grpSp>
        <p:nvGrpSpPr>
          <p:cNvPr id="70" name="Google Shape;4589;p49">
            <a:extLst>
              <a:ext uri="{FF2B5EF4-FFF2-40B4-BE49-F238E27FC236}">
                <a16:creationId xmlns:a16="http://schemas.microsoft.com/office/drawing/2014/main" id="{D312C3F2-9601-8FB7-BA21-530BFFED6C73}"/>
              </a:ext>
            </a:extLst>
          </p:cNvPr>
          <p:cNvGrpSpPr/>
          <p:nvPr/>
        </p:nvGrpSpPr>
        <p:grpSpPr>
          <a:xfrm>
            <a:off x="8512186" y="4145312"/>
            <a:ext cx="3698642" cy="2721431"/>
            <a:chOff x="530025" y="3119575"/>
            <a:chExt cx="2020507" cy="1486673"/>
          </a:xfrm>
        </p:grpSpPr>
        <p:sp>
          <p:nvSpPr>
            <p:cNvPr id="71" name="Google Shape;4590;p49">
              <a:extLst>
                <a:ext uri="{FF2B5EF4-FFF2-40B4-BE49-F238E27FC236}">
                  <a16:creationId xmlns:a16="http://schemas.microsoft.com/office/drawing/2014/main" id="{16B457C9-D102-9A17-5659-DEC224F0AF39}"/>
                </a:ext>
              </a:extLst>
            </p:cNvPr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91;p49">
              <a:extLst>
                <a:ext uri="{FF2B5EF4-FFF2-40B4-BE49-F238E27FC236}">
                  <a16:creationId xmlns:a16="http://schemas.microsoft.com/office/drawing/2014/main" id="{61FFFC16-DBC4-F7E6-0AFA-1148BC0C9AAD}"/>
                </a:ext>
              </a:extLst>
            </p:cNvPr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4592;p49">
              <a:extLst>
                <a:ext uri="{FF2B5EF4-FFF2-40B4-BE49-F238E27FC236}">
                  <a16:creationId xmlns:a16="http://schemas.microsoft.com/office/drawing/2014/main" id="{134983E0-5415-F247-B86C-A3928BD25F65}"/>
                </a:ext>
              </a:extLst>
            </p:cNvPr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116" name="Google Shape;4593;p49">
                <a:extLst>
                  <a:ext uri="{FF2B5EF4-FFF2-40B4-BE49-F238E27FC236}">
                    <a16:creationId xmlns:a16="http://schemas.microsoft.com/office/drawing/2014/main" id="{CB57E5EE-3736-7405-3800-7A4FCD19B60D}"/>
                  </a:ext>
                </a:extLst>
              </p:cNvPr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594;p49">
                <a:extLst>
                  <a:ext uri="{FF2B5EF4-FFF2-40B4-BE49-F238E27FC236}">
                    <a16:creationId xmlns:a16="http://schemas.microsoft.com/office/drawing/2014/main" id="{BA189862-6735-A326-CAFF-0D25E6BB60A2}"/>
                  </a:ext>
                </a:extLst>
              </p:cNvPr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595;p49">
                <a:extLst>
                  <a:ext uri="{FF2B5EF4-FFF2-40B4-BE49-F238E27FC236}">
                    <a16:creationId xmlns:a16="http://schemas.microsoft.com/office/drawing/2014/main" id="{761DED14-708F-07AB-8D19-2DDEC3109407}"/>
                  </a:ext>
                </a:extLst>
              </p:cNvPr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4596;p49">
                <a:extLst>
                  <a:ext uri="{FF2B5EF4-FFF2-40B4-BE49-F238E27FC236}">
                    <a16:creationId xmlns:a16="http://schemas.microsoft.com/office/drawing/2014/main" id="{21376D88-0409-2B34-843C-0BE889D5C4FA}"/>
                  </a:ext>
                </a:extLst>
              </p:cNvPr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597;p49">
                <a:extLst>
                  <a:ext uri="{FF2B5EF4-FFF2-40B4-BE49-F238E27FC236}">
                    <a16:creationId xmlns:a16="http://schemas.microsoft.com/office/drawing/2014/main" id="{5B05AD4E-EC18-5604-8323-9966128C4DA4}"/>
                  </a:ext>
                </a:extLst>
              </p:cNvPr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598;p49">
                <a:extLst>
                  <a:ext uri="{FF2B5EF4-FFF2-40B4-BE49-F238E27FC236}">
                    <a16:creationId xmlns:a16="http://schemas.microsoft.com/office/drawing/2014/main" id="{96643B74-D28D-E2B5-2913-8644E6D33332}"/>
                  </a:ext>
                </a:extLst>
              </p:cNvPr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599;p49">
                <a:extLst>
                  <a:ext uri="{FF2B5EF4-FFF2-40B4-BE49-F238E27FC236}">
                    <a16:creationId xmlns:a16="http://schemas.microsoft.com/office/drawing/2014/main" id="{E460F8A5-2512-A093-62CA-3EA453D719CF}"/>
                  </a:ext>
                </a:extLst>
              </p:cNvPr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4600;p49">
              <a:extLst>
                <a:ext uri="{FF2B5EF4-FFF2-40B4-BE49-F238E27FC236}">
                  <a16:creationId xmlns:a16="http://schemas.microsoft.com/office/drawing/2014/main" id="{7F5C05B1-0739-9162-9CF7-910D46B7716E}"/>
                </a:ext>
              </a:extLst>
            </p:cNvPr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4601;p49">
              <a:extLst>
                <a:ext uri="{FF2B5EF4-FFF2-40B4-BE49-F238E27FC236}">
                  <a16:creationId xmlns:a16="http://schemas.microsoft.com/office/drawing/2014/main" id="{C9414A1E-5274-1663-EB38-9A9B1B5126F4}"/>
                </a:ext>
              </a:extLst>
            </p:cNvPr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105" name="Google Shape;4602;p49">
                <a:extLst>
                  <a:ext uri="{FF2B5EF4-FFF2-40B4-BE49-F238E27FC236}">
                    <a16:creationId xmlns:a16="http://schemas.microsoft.com/office/drawing/2014/main" id="{5083621D-4E79-5A53-5400-632E6E795E05}"/>
                  </a:ext>
                </a:extLst>
              </p:cNvPr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603;p49">
                <a:extLst>
                  <a:ext uri="{FF2B5EF4-FFF2-40B4-BE49-F238E27FC236}">
                    <a16:creationId xmlns:a16="http://schemas.microsoft.com/office/drawing/2014/main" id="{2135BAD8-320D-AFC1-B49C-035DB81B16DB}"/>
                  </a:ext>
                </a:extLst>
              </p:cNvPr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604;p49">
                <a:extLst>
                  <a:ext uri="{FF2B5EF4-FFF2-40B4-BE49-F238E27FC236}">
                    <a16:creationId xmlns:a16="http://schemas.microsoft.com/office/drawing/2014/main" id="{B7694C38-E63A-28A2-C387-B3263C2A40FC}"/>
                  </a:ext>
                </a:extLst>
              </p:cNvPr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05;p49">
                <a:extLst>
                  <a:ext uri="{FF2B5EF4-FFF2-40B4-BE49-F238E27FC236}">
                    <a16:creationId xmlns:a16="http://schemas.microsoft.com/office/drawing/2014/main" id="{1755D2BB-7B70-4893-8714-38D4005879B3}"/>
                  </a:ext>
                </a:extLst>
              </p:cNvPr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606;p49">
                <a:extLst>
                  <a:ext uri="{FF2B5EF4-FFF2-40B4-BE49-F238E27FC236}">
                    <a16:creationId xmlns:a16="http://schemas.microsoft.com/office/drawing/2014/main" id="{388A4DF5-3E7C-11A5-E08D-B00C32884860}"/>
                  </a:ext>
                </a:extLst>
              </p:cNvPr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607;p49">
                <a:extLst>
                  <a:ext uri="{FF2B5EF4-FFF2-40B4-BE49-F238E27FC236}">
                    <a16:creationId xmlns:a16="http://schemas.microsoft.com/office/drawing/2014/main" id="{441A01C2-FDAF-10B7-C433-FCCEC77EE2E4}"/>
                  </a:ext>
                </a:extLst>
              </p:cNvPr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608;p49">
                <a:extLst>
                  <a:ext uri="{FF2B5EF4-FFF2-40B4-BE49-F238E27FC236}">
                    <a16:creationId xmlns:a16="http://schemas.microsoft.com/office/drawing/2014/main" id="{196E5A5C-32CA-99B3-CE80-D8F13569077F}"/>
                  </a:ext>
                </a:extLst>
              </p:cNvPr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609;p49">
                <a:extLst>
                  <a:ext uri="{FF2B5EF4-FFF2-40B4-BE49-F238E27FC236}">
                    <a16:creationId xmlns:a16="http://schemas.microsoft.com/office/drawing/2014/main" id="{08DA8271-C719-CBC7-3DCB-63CFB67ED4DD}"/>
                  </a:ext>
                </a:extLst>
              </p:cNvPr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610;p49">
                <a:extLst>
                  <a:ext uri="{FF2B5EF4-FFF2-40B4-BE49-F238E27FC236}">
                    <a16:creationId xmlns:a16="http://schemas.microsoft.com/office/drawing/2014/main" id="{F512D590-6948-9C75-F6A0-27D8F6998B7C}"/>
                  </a:ext>
                </a:extLst>
              </p:cNvPr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611;p49">
                <a:extLst>
                  <a:ext uri="{FF2B5EF4-FFF2-40B4-BE49-F238E27FC236}">
                    <a16:creationId xmlns:a16="http://schemas.microsoft.com/office/drawing/2014/main" id="{62AAB008-46A3-9F66-A2BA-D81FE9BC43B6}"/>
                  </a:ext>
                </a:extLst>
              </p:cNvPr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612;p49">
                <a:extLst>
                  <a:ext uri="{FF2B5EF4-FFF2-40B4-BE49-F238E27FC236}">
                    <a16:creationId xmlns:a16="http://schemas.microsoft.com/office/drawing/2014/main" id="{DA2D05A4-B890-6C89-C798-611FB7FAD5CE}"/>
                  </a:ext>
                </a:extLst>
              </p:cNvPr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4613;p49">
              <a:extLst>
                <a:ext uri="{FF2B5EF4-FFF2-40B4-BE49-F238E27FC236}">
                  <a16:creationId xmlns:a16="http://schemas.microsoft.com/office/drawing/2014/main" id="{A4CE2BE0-8486-3B7C-0337-C7253C7881F6}"/>
                </a:ext>
              </a:extLst>
            </p:cNvPr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614;p49">
              <a:extLst>
                <a:ext uri="{FF2B5EF4-FFF2-40B4-BE49-F238E27FC236}">
                  <a16:creationId xmlns:a16="http://schemas.microsoft.com/office/drawing/2014/main" id="{ABAB8282-F9D7-2CCF-BC0E-8CD3C07CF29F}"/>
                </a:ext>
              </a:extLst>
            </p:cNvPr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4615;p49">
              <a:extLst>
                <a:ext uri="{FF2B5EF4-FFF2-40B4-BE49-F238E27FC236}">
                  <a16:creationId xmlns:a16="http://schemas.microsoft.com/office/drawing/2014/main" id="{AB3A6069-4852-9698-825A-1C2BD6157F82}"/>
                </a:ext>
              </a:extLst>
            </p:cNvPr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79" name="Google Shape;4616;p49">
                <a:extLst>
                  <a:ext uri="{FF2B5EF4-FFF2-40B4-BE49-F238E27FC236}">
                    <a16:creationId xmlns:a16="http://schemas.microsoft.com/office/drawing/2014/main" id="{1AB2DEF5-D4C7-FAE5-2E2F-6F3ADF6C110A}"/>
                  </a:ext>
                </a:extLst>
              </p:cNvPr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617;p49">
                <a:extLst>
                  <a:ext uri="{FF2B5EF4-FFF2-40B4-BE49-F238E27FC236}">
                    <a16:creationId xmlns:a16="http://schemas.microsoft.com/office/drawing/2014/main" id="{8C07CB97-5F37-25CB-F293-F40192152D22}"/>
                  </a:ext>
                </a:extLst>
              </p:cNvPr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618;p49">
                <a:extLst>
                  <a:ext uri="{FF2B5EF4-FFF2-40B4-BE49-F238E27FC236}">
                    <a16:creationId xmlns:a16="http://schemas.microsoft.com/office/drawing/2014/main" id="{85AB74BB-B1B1-5344-F790-8EDDF3D230A0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619;p49">
                <a:extLst>
                  <a:ext uri="{FF2B5EF4-FFF2-40B4-BE49-F238E27FC236}">
                    <a16:creationId xmlns:a16="http://schemas.microsoft.com/office/drawing/2014/main" id="{6E70A928-57AE-E973-E1F2-0A6B76DD8AC8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620;p49">
                <a:extLst>
                  <a:ext uri="{FF2B5EF4-FFF2-40B4-BE49-F238E27FC236}">
                    <a16:creationId xmlns:a16="http://schemas.microsoft.com/office/drawing/2014/main" id="{7081AFF4-66EA-4E36-C698-A19BF9CFEDAE}"/>
                  </a:ext>
                </a:extLst>
              </p:cNvPr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621;p49">
                <a:extLst>
                  <a:ext uri="{FF2B5EF4-FFF2-40B4-BE49-F238E27FC236}">
                    <a16:creationId xmlns:a16="http://schemas.microsoft.com/office/drawing/2014/main" id="{3C9DA0AF-5FAB-1F4E-E05D-C1842DA211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622;p49">
                <a:extLst>
                  <a:ext uri="{FF2B5EF4-FFF2-40B4-BE49-F238E27FC236}">
                    <a16:creationId xmlns:a16="http://schemas.microsoft.com/office/drawing/2014/main" id="{2297A089-AEF4-CF3E-5997-60E88206DEE7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623;p49">
                <a:extLst>
                  <a:ext uri="{FF2B5EF4-FFF2-40B4-BE49-F238E27FC236}">
                    <a16:creationId xmlns:a16="http://schemas.microsoft.com/office/drawing/2014/main" id="{95E45780-B603-8DDF-A662-A8F19D16913C}"/>
                  </a:ext>
                </a:extLst>
              </p:cNvPr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624;p49">
                <a:extLst>
                  <a:ext uri="{FF2B5EF4-FFF2-40B4-BE49-F238E27FC236}">
                    <a16:creationId xmlns:a16="http://schemas.microsoft.com/office/drawing/2014/main" id="{80A72C71-7729-776A-7410-84AF7EF5DE85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625;p49">
                <a:extLst>
                  <a:ext uri="{FF2B5EF4-FFF2-40B4-BE49-F238E27FC236}">
                    <a16:creationId xmlns:a16="http://schemas.microsoft.com/office/drawing/2014/main" id="{4C68BE58-A76C-F2EF-524F-E5E8D1CCAC42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626;p49">
                <a:extLst>
                  <a:ext uri="{FF2B5EF4-FFF2-40B4-BE49-F238E27FC236}">
                    <a16:creationId xmlns:a16="http://schemas.microsoft.com/office/drawing/2014/main" id="{51D5EFB4-7962-D446-4D89-B84F059F0376}"/>
                  </a:ext>
                </a:extLst>
              </p:cNvPr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627;p49">
                <a:extLst>
                  <a:ext uri="{FF2B5EF4-FFF2-40B4-BE49-F238E27FC236}">
                    <a16:creationId xmlns:a16="http://schemas.microsoft.com/office/drawing/2014/main" id="{3AE267B9-DE58-5D29-221E-EB9799E0BA07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628;p49">
                <a:extLst>
                  <a:ext uri="{FF2B5EF4-FFF2-40B4-BE49-F238E27FC236}">
                    <a16:creationId xmlns:a16="http://schemas.microsoft.com/office/drawing/2014/main" id="{4F1ACB64-1531-86DE-923B-978C6999F332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629;p49">
                <a:extLst>
                  <a:ext uri="{FF2B5EF4-FFF2-40B4-BE49-F238E27FC236}">
                    <a16:creationId xmlns:a16="http://schemas.microsoft.com/office/drawing/2014/main" id="{E473AF2B-109A-DAA5-1182-933BE022CB13}"/>
                  </a:ext>
                </a:extLst>
              </p:cNvPr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630;p49">
                <a:extLst>
                  <a:ext uri="{FF2B5EF4-FFF2-40B4-BE49-F238E27FC236}">
                    <a16:creationId xmlns:a16="http://schemas.microsoft.com/office/drawing/2014/main" id="{712A607E-03B9-7A67-DF7A-FE8C48755334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631;p49">
                <a:extLst>
                  <a:ext uri="{FF2B5EF4-FFF2-40B4-BE49-F238E27FC236}">
                    <a16:creationId xmlns:a16="http://schemas.microsoft.com/office/drawing/2014/main" id="{EBD1E732-71CE-9594-7135-32BFA432A377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632;p49">
                <a:extLst>
                  <a:ext uri="{FF2B5EF4-FFF2-40B4-BE49-F238E27FC236}">
                    <a16:creationId xmlns:a16="http://schemas.microsoft.com/office/drawing/2014/main" id="{86F9A907-E9E9-1068-B832-2E820C54DB01}"/>
                  </a:ext>
                </a:extLst>
              </p:cNvPr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633;p49">
                <a:extLst>
                  <a:ext uri="{FF2B5EF4-FFF2-40B4-BE49-F238E27FC236}">
                    <a16:creationId xmlns:a16="http://schemas.microsoft.com/office/drawing/2014/main" id="{DAC9C237-DCFC-CA83-557E-77A722A1D33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634;p49">
                <a:extLst>
                  <a:ext uri="{FF2B5EF4-FFF2-40B4-BE49-F238E27FC236}">
                    <a16:creationId xmlns:a16="http://schemas.microsoft.com/office/drawing/2014/main" id="{6E8E9757-670F-D07B-C3A5-E98BC259FA8A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635;p49">
                <a:extLst>
                  <a:ext uri="{FF2B5EF4-FFF2-40B4-BE49-F238E27FC236}">
                    <a16:creationId xmlns:a16="http://schemas.microsoft.com/office/drawing/2014/main" id="{C6382D2A-AB60-D3B6-25E5-5624764F18C8}"/>
                  </a:ext>
                </a:extLst>
              </p:cNvPr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636;p49">
                <a:extLst>
                  <a:ext uri="{FF2B5EF4-FFF2-40B4-BE49-F238E27FC236}">
                    <a16:creationId xmlns:a16="http://schemas.microsoft.com/office/drawing/2014/main" id="{717C98E9-049F-2BC0-2C6B-39215A03062B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637;p49">
                <a:extLst>
                  <a:ext uri="{FF2B5EF4-FFF2-40B4-BE49-F238E27FC236}">
                    <a16:creationId xmlns:a16="http://schemas.microsoft.com/office/drawing/2014/main" id="{E65AD889-B109-485B-4F69-101E0507B29F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638;p49">
                <a:extLst>
                  <a:ext uri="{FF2B5EF4-FFF2-40B4-BE49-F238E27FC236}">
                    <a16:creationId xmlns:a16="http://schemas.microsoft.com/office/drawing/2014/main" id="{0541B56B-DBCF-2E9D-6CF0-922B20C2AC27}"/>
                  </a:ext>
                </a:extLst>
              </p:cNvPr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639;p49">
                <a:extLst>
                  <a:ext uri="{FF2B5EF4-FFF2-40B4-BE49-F238E27FC236}">
                    <a16:creationId xmlns:a16="http://schemas.microsoft.com/office/drawing/2014/main" id="{16422211-0CAB-AB50-0B60-CC56C45FCC6E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640;p49">
                <a:extLst>
                  <a:ext uri="{FF2B5EF4-FFF2-40B4-BE49-F238E27FC236}">
                    <a16:creationId xmlns:a16="http://schemas.microsoft.com/office/drawing/2014/main" id="{FF1C244C-EFBF-95BD-90F2-FA27861B9C92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641;p49">
                <a:extLst>
                  <a:ext uri="{FF2B5EF4-FFF2-40B4-BE49-F238E27FC236}">
                    <a16:creationId xmlns:a16="http://schemas.microsoft.com/office/drawing/2014/main" id="{99DFDEC7-817D-D587-12E3-60DDD70859CF}"/>
                  </a:ext>
                </a:extLst>
              </p:cNvPr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67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673</Words>
  <Application>Microsoft Office PowerPoint</Application>
  <PresentationFormat>Grand écran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DIN Alternate</vt:lpstr>
      <vt:lpstr>DIN Black</vt:lpstr>
      <vt:lpstr>DIN BlackAlternate</vt:lpstr>
      <vt:lpstr>Unbounded ExtraBold</vt:lpstr>
      <vt:lpstr>Thème Office</vt:lpstr>
      <vt:lpstr>Anticipez les besoins en consommation de bâtiments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Data Science</dc:creator>
  <cp:lastModifiedBy>Data Science</cp:lastModifiedBy>
  <cp:revision>53</cp:revision>
  <dcterms:created xsi:type="dcterms:W3CDTF">2023-08-02T14:12:37Z</dcterms:created>
  <dcterms:modified xsi:type="dcterms:W3CDTF">2023-08-03T18:09:37Z</dcterms:modified>
</cp:coreProperties>
</file>