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6" r:id="rId4"/>
    <p:sldId id="261" r:id="rId5"/>
    <p:sldId id="262" r:id="rId6"/>
    <p:sldId id="263" r:id="rId7"/>
    <p:sldId id="276" r:id="rId8"/>
    <p:sldId id="277" r:id="rId9"/>
    <p:sldId id="264" r:id="rId10"/>
    <p:sldId id="265" r:id="rId11"/>
    <p:sldId id="278" r:id="rId12"/>
    <p:sldId id="284" r:id="rId13"/>
    <p:sldId id="279" r:id="rId14"/>
    <p:sldId id="267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85" r:id="rId23"/>
    <p:sldId id="271" r:id="rId24"/>
    <p:sldId id="272" r:id="rId25"/>
    <p:sldId id="273" r:id="rId26"/>
    <p:sldId id="274" r:id="rId27"/>
    <p:sldId id="28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FD"/>
    <a:srgbClr val="1B75D0"/>
    <a:srgbClr val="E4E7E9"/>
    <a:srgbClr val="FF8B8B"/>
    <a:srgbClr val="FFCE31"/>
    <a:srgbClr val="FFFFFF"/>
    <a:srgbClr val="FAECC6"/>
    <a:srgbClr val="FDF7E7"/>
    <a:srgbClr val="BCE292"/>
    <a:srgbClr val="BE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>
        <p:scale>
          <a:sx n="150" d="100"/>
          <a:sy n="150" d="100"/>
        </p:scale>
        <p:origin x="6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EE8-9D9B-4949-A294-87C224D2DBCE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BA-DF7E-4138-B95D-7181FE1A6502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300-3420-4895-B2BB-0DF931F33A6C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C05A-9B01-4117-AA25-62237376AD64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8749-94F8-4FE6-8163-516A22CD2005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E33F-F79E-49AD-9471-4E7759713E26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026F-48D0-4CAD-8C1F-DDAB3A0AA12E}" type="datetime1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E420-CC0C-49C5-B934-024CA15F746F}" type="datetime1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4414-337F-43FF-9843-DF4AE92276DD}" type="datetime1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BBD-1F82-4F2C-8643-0122670C49B9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11FA-9AEE-42E1-906B-88E4FBCA155F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A14A-0E46-490B-A7D4-B56DFA8C97D7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B9108B-3820-CE40-794C-94327BB942C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4B6EF35-B110-767D-21CE-A3427CE0E06A}"/>
              </a:ext>
            </a:extLst>
          </p:cNvPr>
          <p:cNvGrpSpPr/>
          <p:nvPr/>
        </p:nvGrpSpPr>
        <p:grpSpPr>
          <a:xfrm>
            <a:off x="1871707" y="1362466"/>
            <a:ext cx="1539840" cy="1128940"/>
            <a:chOff x="1614290" y="5330180"/>
            <a:chExt cx="1539840" cy="11289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22A8231-8CA1-2620-B3B5-4B3A0F702A75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686296B-3106-03D1-1DCA-F56F672B2A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32E344-8176-EDBF-7688-25CF0679DE9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E95B4D5-8539-5166-F31F-CF33A5E24DD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6091229-E567-2C32-55A8-8E42B2840FA3}"/>
                  </a:ext>
                </a:extLst>
              </p:cNvPr>
              <p:cNvCxnSpPr>
                <a:cxnSpLocks/>
                <a:stCxn id="49" idx="2"/>
                <a:endCxn id="47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23424CF-924E-BC93-0CD2-D4ACE4D5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7B24ED-8819-0FC0-6100-6D6346A8B528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64FEE3-BBFA-091E-2652-1D5618CCBEDF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37B256-4034-437B-FF01-6A984CED97B3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238C2A7-6D55-D07F-3CAE-3E15681F082B}"/>
                </a:ext>
              </a:extLst>
            </p:cNvPr>
            <p:cNvCxnSpPr>
              <a:cxnSpLocks/>
              <a:stCxn id="21" idx="2"/>
              <a:endCxn id="1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71AC9-0331-229A-8322-6F46EAA08EC3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5B3B6FE-2A26-85A9-CD5D-3BFCC31968F1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82CD97-6002-8C1F-9719-A2543F10F0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A0FA58-E88E-6640-6D9A-0B7144466DD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17D105A-FB4F-0E32-7B02-776F080BCAB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8710B8B7-8D94-A9E7-D6A8-9D223EB894DB}"/>
                  </a:ext>
                </a:extLst>
              </p:cNvPr>
              <p:cNvCxnSpPr>
                <a:cxnSpLocks/>
                <a:stCxn id="44" idx="2"/>
                <a:endCxn id="4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0CA7AC35-3820-86A9-26F2-F937327AE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4EB41C5-7547-5B56-B065-0B74C10819A4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C73609FC-6C3A-4ECA-57A5-9A4E9FCED411}"/>
              </a:ext>
            </a:extLst>
          </p:cNvPr>
          <p:cNvSpPr/>
          <p:nvPr/>
        </p:nvSpPr>
        <p:spPr>
          <a:xfrm rot="5400000">
            <a:off x="2248953" y="2772661"/>
            <a:ext cx="77734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1490137" y="3594422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5164985" y="2418373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5164985" y="4895197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04D2D98-5F42-9499-6DF5-0C21054C465C}"/>
              </a:ext>
            </a:extLst>
          </p:cNvPr>
          <p:cNvSpPr/>
          <p:nvPr/>
        </p:nvSpPr>
        <p:spPr>
          <a:xfrm rot="18781810">
            <a:off x="3819518" y="3066230"/>
            <a:ext cx="140775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221BD-1E6A-5317-5A92-CAE960BDA148}"/>
              </a:ext>
            </a:extLst>
          </p:cNvPr>
          <p:cNvSpPr/>
          <p:nvPr/>
        </p:nvSpPr>
        <p:spPr>
          <a:xfrm>
            <a:off x="8651632" y="1810123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FB7AD823-BD0D-469F-379F-2B389766AE00}"/>
              </a:ext>
            </a:extLst>
          </p:cNvPr>
          <p:cNvSpPr/>
          <p:nvPr/>
        </p:nvSpPr>
        <p:spPr>
          <a:xfrm rot="2887050">
            <a:off x="3812909" y="4335833"/>
            <a:ext cx="1397307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9FD84A-1B10-3A15-DF81-F70DDFDB5164}"/>
              </a:ext>
            </a:extLst>
          </p:cNvPr>
          <p:cNvSpPr/>
          <p:nvPr/>
        </p:nvSpPr>
        <p:spPr>
          <a:xfrm>
            <a:off x="8651632" y="30432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3BD13F5-673A-6302-1395-D103A4C3633B}"/>
              </a:ext>
            </a:extLst>
          </p:cNvPr>
          <p:cNvSpPr/>
          <p:nvPr/>
        </p:nvSpPr>
        <p:spPr>
          <a:xfrm rot="19602127">
            <a:off x="7596013" y="210691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6C372123-A058-0FF9-4D33-7864DE833EDD}"/>
              </a:ext>
            </a:extLst>
          </p:cNvPr>
          <p:cNvSpPr/>
          <p:nvPr/>
        </p:nvSpPr>
        <p:spPr>
          <a:xfrm rot="1932734">
            <a:off x="7606463" y="2903355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94F4E-163D-11DA-0A2C-CAE05A15E9B1}"/>
              </a:ext>
            </a:extLst>
          </p:cNvPr>
          <p:cNvSpPr/>
          <p:nvPr/>
        </p:nvSpPr>
        <p:spPr>
          <a:xfrm>
            <a:off x="8651632" y="4270988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39F325-87E2-D869-15F5-6BA9B3DFF56C}"/>
              </a:ext>
            </a:extLst>
          </p:cNvPr>
          <p:cNvSpPr/>
          <p:nvPr/>
        </p:nvSpPr>
        <p:spPr>
          <a:xfrm>
            <a:off x="8651632" y="5504089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CE25ABED-395E-A32D-00D8-8397614CA811}"/>
              </a:ext>
            </a:extLst>
          </p:cNvPr>
          <p:cNvSpPr/>
          <p:nvPr/>
        </p:nvSpPr>
        <p:spPr>
          <a:xfrm rot="19602127">
            <a:off x="7596013" y="4560157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F17642A-481A-B5D6-4B9C-DB24A2D17B75}"/>
              </a:ext>
            </a:extLst>
          </p:cNvPr>
          <p:cNvSpPr/>
          <p:nvPr/>
        </p:nvSpPr>
        <p:spPr>
          <a:xfrm rot="1932734">
            <a:off x="7606463" y="5364220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92D4BFB-0851-FDA8-CEEE-7D32F07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672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170B02-A87F-86E5-DE3E-8E139D31CFDF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4511040" y="13451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1896426" y="26759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7177419" y="26759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30E8C-B38E-C4BF-A483-21521CC091A8}"/>
              </a:ext>
            </a:extLst>
          </p:cNvPr>
          <p:cNvSpPr/>
          <p:nvPr/>
        </p:nvSpPr>
        <p:spPr>
          <a:xfrm>
            <a:off x="1896426" y="35388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575A-0E34-5040-EFBD-876A96AA72DE}"/>
              </a:ext>
            </a:extLst>
          </p:cNvPr>
          <p:cNvSpPr/>
          <p:nvPr/>
        </p:nvSpPr>
        <p:spPr>
          <a:xfrm>
            <a:off x="1896426" y="40518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A65E4-59FD-675F-CFF1-C89479CA51C0}"/>
              </a:ext>
            </a:extLst>
          </p:cNvPr>
          <p:cNvSpPr/>
          <p:nvPr/>
        </p:nvSpPr>
        <p:spPr>
          <a:xfrm>
            <a:off x="1896426" y="45648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BB7D-1985-AFA7-F523-E88B9DCF5CFF}"/>
              </a:ext>
            </a:extLst>
          </p:cNvPr>
          <p:cNvSpPr/>
          <p:nvPr/>
        </p:nvSpPr>
        <p:spPr>
          <a:xfrm>
            <a:off x="1896426" y="50779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40636-93FD-E2AF-C9FE-8C07C2A6408E}"/>
              </a:ext>
            </a:extLst>
          </p:cNvPr>
          <p:cNvSpPr/>
          <p:nvPr/>
        </p:nvSpPr>
        <p:spPr>
          <a:xfrm>
            <a:off x="1896426" y="55909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78CD-66AB-89A1-A322-7AC543611A09}"/>
              </a:ext>
            </a:extLst>
          </p:cNvPr>
          <p:cNvSpPr/>
          <p:nvPr/>
        </p:nvSpPr>
        <p:spPr>
          <a:xfrm>
            <a:off x="7177417" y="35554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087D9-35A8-04D1-C0CE-BD2FF0BC0491}"/>
              </a:ext>
            </a:extLst>
          </p:cNvPr>
          <p:cNvSpPr/>
          <p:nvPr/>
        </p:nvSpPr>
        <p:spPr>
          <a:xfrm>
            <a:off x="7177417" y="40702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896DC-AD2B-E026-547E-B031DFECBA68}"/>
              </a:ext>
            </a:extLst>
          </p:cNvPr>
          <p:cNvSpPr/>
          <p:nvPr/>
        </p:nvSpPr>
        <p:spPr>
          <a:xfrm>
            <a:off x="7177417" y="45850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A84227-817B-96B6-139A-9BD18A7C480B}"/>
              </a:ext>
            </a:extLst>
          </p:cNvPr>
          <p:cNvSpPr/>
          <p:nvPr/>
        </p:nvSpPr>
        <p:spPr>
          <a:xfrm rot="5400000">
            <a:off x="3326701" y="14747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2793DAC-3CF3-44A6-9D82-2DEA4302DB4C}"/>
              </a:ext>
            </a:extLst>
          </p:cNvPr>
          <p:cNvSpPr/>
          <p:nvPr/>
        </p:nvSpPr>
        <p:spPr>
          <a:xfrm rot="5400000">
            <a:off x="7910463" y="14753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27EE-C903-875E-5AD6-E1A79EC9AA39}"/>
              </a:ext>
            </a:extLst>
          </p:cNvPr>
          <p:cNvSpPr/>
          <p:nvPr/>
        </p:nvSpPr>
        <p:spPr>
          <a:xfrm>
            <a:off x="1896426" y="610397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Coherence score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ADCB9-3EE0-FF38-4652-1ACFABB17B1E}"/>
              </a:ext>
            </a:extLst>
          </p:cNvPr>
          <p:cNvSpPr/>
          <p:nvPr/>
        </p:nvSpPr>
        <p:spPr>
          <a:xfrm>
            <a:off x="7080250" y="25844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497FF7-9FF0-B8CB-C38F-70367DB2A417}"/>
              </a:ext>
            </a:extLst>
          </p:cNvPr>
          <p:cNvSpPr/>
          <p:nvPr/>
        </p:nvSpPr>
        <p:spPr>
          <a:xfrm>
            <a:off x="7177417" y="50757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980F90-2CA8-40A9-41E8-45AB31F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5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9" grpId="0" animBg="1"/>
      <p:bldP spid="56" grpId="0" animBg="1"/>
      <p:bldP spid="60" grpId="0" animBg="1"/>
      <p:bldP spid="61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28D78-AF74-9B29-C945-8E11CA3ED4E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F284D28-92BA-E90E-A7AB-221F0708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 r="40833" b="4914"/>
          <a:stretch/>
        </p:blipFill>
        <p:spPr>
          <a:xfrm>
            <a:off x="2174886" y="1802867"/>
            <a:ext cx="8102580" cy="471542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A63496-4235-8821-52AE-8A5FF3763666}"/>
              </a:ext>
            </a:extLst>
          </p:cNvPr>
          <p:cNvSpPr txBox="1"/>
          <p:nvPr/>
        </p:nvSpPr>
        <p:spPr>
          <a:xfrm>
            <a:off x="2174886" y="1122371"/>
            <a:ext cx="810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Visualisation des résultats de la LDA avec pyLDAvis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E595-14A9-2CC0-AEB2-D38DAA473CD6}"/>
              </a:ext>
            </a:extLst>
          </p:cNvPr>
          <p:cNvSpPr/>
          <p:nvPr/>
        </p:nvSpPr>
        <p:spPr>
          <a:xfrm>
            <a:off x="2174886" y="1723484"/>
            <a:ext cx="8102580" cy="4794812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53BDC3-9873-9A55-15AA-A89DC99B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2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12ADF3-AC57-79C7-797C-A5E44FBAFA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A4ECD-E632-5FD7-347D-A401EF62F220}"/>
              </a:ext>
            </a:extLst>
          </p:cNvPr>
          <p:cNvSpPr/>
          <p:nvPr/>
        </p:nvSpPr>
        <p:spPr>
          <a:xfrm>
            <a:off x="1101482" y="2963494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18B41-6C50-3E98-68C2-E503C0E59768}"/>
              </a:ext>
            </a:extLst>
          </p:cNvPr>
          <p:cNvSpPr/>
          <p:nvPr/>
        </p:nvSpPr>
        <p:spPr>
          <a:xfrm>
            <a:off x="1101482" y="47827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3C5B64-28EC-23D4-53E8-25AC5D8019D9}"/>
              </a:ext>
            </a:extLst>
          </p:cNvPr>
          <p:cNvSpPr/>
          <p:nvPr/>
        </p:nvSpPr>
        <p:spPr>
          <a:xfrm rot="20421269">
            <a:off x="3687730" y="2760678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1F25AE-6972-39FA-9711-D7D278A1770D}"/>
              </a:ext>
            </a:extLst>
          </p:cNvPr>
          <p:cNvSpPr/>
          <p:nvPr/>
        </p:nvSpPr>
        <p:spPr>
          <a:xfrm rot="1263300">
            <a:off x="3681334" y="3369984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9ABB1-C44B-1B32-DCAF-D5A74137D26C}"/>
              </a:ext>
            </a:extLst>
          </p:cNvPr>
          <p:cNvSpPr/>
          <p:nvPr/>
        </p:nvSpPr>
        <p:spPr>
          <a:xfrm>
            <a:off x="4811076" y="2504008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522C2-953F-C156-D1ED-76BFEEC36571}"/>
              </a:ext>
            </a:extLst>
          </p:cNvPr>
          <p:cNvSpPr/>
          <p:nvPr/>
        </p:nvSpPr>
        <p:spPr>
          <a:xfrm>
            <a:off x="4811076" y="3430539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59B2CBC-C0AF-4682-E8AB-052E9378DB54}"/>
              </a:ext>
            </a:extLst>
          </p:cNvPr>
          <p:cNvSpPr/>
          <p:nvPr/>
        </p:nvSpPr>
        <p:spPr>
          <a:xfrm rot="20421269">
            <a:off x="3687729" y="4579876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F482A89-C663-10EE-1D70-83CACC2B0D6E}"/>
              </a:ext>
            </a:extLst>
          </p:cNvPr>
          <p:cNvSpPr/>
          <p:nvPr/>
        </p:nvSpPr>
        <p:spPr>
          <a:xfrm rot="1263300">
            <a:off x="3681333" y="518918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6FEF2-7A55-B550-3C81-D1581FE16EF4}"/>
              </a:ext>
            </a:extLst>
          </p:cNvPr>
          <p:cNvSpPr/>
          <p:nvPr/>
        </p:nvSpPr>
        <p:spPr>
          <a:xfrm>
            <a:off x="4811075" y="4323206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7EA39E-8B43-63F3-DD5E-D32851F3499B}"/>
              </a:ext>
            </a:extLst>
          </p:cNvPr>
          <p:cNvSpPr/>
          <p:nvPr/>
        </p:nvSpPr>
        <p:spPr>
          <a:xfrm>
            <a:off x="4811075" y="5249737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899D0-C54B-605E-61F7-3B3A0F9E78ED}"/>
              </a:ext>
            </a:extLst>
          </p:cNvPr>
          <p:cNvSpPr/>
          <p:nvPr/>
        </p:nvSpPr>
        <p:spPr>
          <a:xfrm>
            <a:off x="664293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B050-F86D-0E40-86BE-DA98241EB888}"/>
              </a:ext>
            </a:extLst>
          </p:cNvPr>
          <p:cNvSpPr/>
          <p:nvPr/>
        </p:nvSpPr>
        <p:spPr>
          <a:xfrm>
            <a:off x="826218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B5AB6-12F4-E9BC-A490-ECE990BF773E}"/>
              </a:ext>
            </a:extLst>
          </p:cNvPr>
          <p:cNvSpPr/>
          <p:nvPr/>
        </p:nvSpPr>
        <p:spPr>
          <a:xfrm>
            <a:off x="9881431" y="1219280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0C87D-1860-D1C3-7ED9-B38047CAF5B3}"/>
              </a:ext>
            </a:extLst>
          </p:cNvPr>
          <p:cNvSpPr/>
          <p:nvPr/>
        </p:nvSpPr>
        <p:spPr>
          <a:xfrm>
            <a:off x="6642931" y="1829673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525429-47A1-1730-A59B-68E9D516A6BB}"/>
              </a:ext>
            </a:extLst>
          </p:cNvPr>
          <p:cNvSpPr/>
          <p:nvPr/>
        </p:nvSpPr>
        <p:spPr>
          <a:xfrm>
            <a:off x="7443767" y="1829672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EC9A98-CE76-8F19-C31B-72E1DCC3DC75}"/>
              </a:ext>
            </a:extLst>
          </p:cNvPr>
          <p:cNvSpPr/>
          <p:nvPr/>
        </p:nvSpPr>
        <p:spPr>
          <a:xfrm>
            <a:off x="8262181" y="1830546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868DF-ECAD-0400-3313-4F76FE63EDD8}"/>
              </a:ext>
            </a:extLst>
          </p:cNvPr>
          <p:cNvSpPr/>
          <p:nvPr/>
        </p:nvSpPr>
        <p:spPr>
          <a:xfrm>
            <a:off x="9063017" y="1830545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65291D-0532-FD63-413C-74B0A724E0CE}"/>
              </a:ext>
            </a:extLst>
          </p:cNvPr>
          <p:cNvSpPr/>
          <p:nvPr/>
        </p:nvSpPr>
        <p:spPr>
          <a:xfrm>
            <a:off x="9881431" y="1831419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AE686-1810-28C3-E117-A323E401DD90}"/>
              </a:ext>
            </a:extLst>
          </p:cNvPr>
          <p:cNvSpPr/>
          <p:nvPr/>
        </p:nvSpPr>
        <p:spPr>
          <a:xfrm>
            <a:off x="10682267" y="1831418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CE1F9-FD4B-1951-7BF5-BA0E970C9045}"/>
              </a:ext>
            </a:extLst>
          </p:cNvPr>
          <p:cNvSpPr/>
          <p:nvPr/>
        </p:nvSpPr>
        <p:spPr>
          <a:xfrm>
            <a:off x="66492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8,83%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53868-EA6E-06DA-2EDD-1BBFF8F1917F}"/>
              </a:ext>
            </a:extLst>
          </p:cNvPr>
          <p:cNvSpPr/>
          <p:nvPr/>
        </p:nvSpPr>
        <p:spPr>
          <a:xfrm>
            <a:off x="74501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7,13%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E97D5-C6BF-D3CA-3338-6200ED07984A}"/>
              </a:ext>
            </a:extLst>
          </p:cNvPr>
          <p:cNvSpPr/>
          <p:nvPr/>
        </p:nvSpPr>
        <p:spPr>
          <a:xfrm>
            <a:off x="8250953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2,75%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EADA-FAB6-2161-D122-594D594F737B}"/>
              </a:ext>
            </a:extLst>
          </p:cNvPr>
          <p:cNvSpPr/>
          <p:nvPr/>
        </p:nvSpPr>
        <p:spPr>
          <a:xfrm>
            <a:off x="9069367" y="250611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1,78%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FE6964-27BB-075B-E905-52122D4071EC}"/>
              </a:ext>
            </a:extLst>
          </p:cNvPr>
          <p:cNvSpPr/>
          <p:nvPr/>
        </p:nvSpPr>
        <p:spPr>
          <a:xfrm>
            <a:off x="98877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5,28%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87BB29-4B9C-B60B-E2DE-5D7078874FFA}"/>
              </a:ext>
            </a:extLst>
          </p:cNvPr>
          <p:cNvSpPr/>
          <p:nvPr/>
        </p:nvSpPr>
        <p:spPr>
          <a:xfrm>
            <a:off x="106886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4,03%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508BED-20E2-57E7-F28B-2B8135D6557A}"/>
              </a:ext>
            </a:extLst>
          </p:cNvPr>
          <p:cNvSpPr/>
          <p:nvPr/>
        </p:nvSpPr>
        <p:spPr>
          <a:xfrm>
            <a:off x="66492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8,22%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8DA906-C692-8F86-44C8-7F2AF8465334}"/>
              </a:ext>
            </a:extLst>
          </p:cNvPr>
          <p:cNvSpPr/>
          <p:nvPr/>
        </p:nvSpPr>
        <p:spPr>
          <a:xfrm>
            <a:off x="74501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11,64%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6B125-C2E3-03F4-796C-6019369BE793}"/>
              </a:ext>
            </a:extLst>
          </p:cNvPr>
          <p:cNvSpPr/>
          <p:nvPr/>
        </p:nvSpPr>
        <p:spPr>
          <a:xfrm>
            <a:off x="8250953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2,28 %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E676C0-CF21-6670-82DA-91DDAD4204F2}"/>
              </a:ext>
            </a:extLst>
          </p:cNvPr>
          <p:cNvSpPr/>
          <p:nvPr/>
        </p:nvSpPr>
        <p:spPr>
          <a:xfrm>
            <a:off x="9069367" y="343264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3,36%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A88A3-82EE-1537-EA66-C243AA1BB937}"/>
              </a:ext>
            </a:extLst>
          </p:cNvPr>
          <p:cNvSpPr/>
          <p:nvPr/>
        </p:nvSpPr>
        <p:spPr>
          <a:xfrm>
            <a:off x="98877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4,77%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B86AF-DEE8-E6BD-E7D7-F9FD4A6DFDB7}"/>
              </a:ext>
            </a:extLst>
          </p:cNvPr>
          <p:cNvSpPr/>
          <p:nvPr/>
        </p:nvSpPr>
        <p:spPr>
          <a:xfrm>
            <a:off x="106886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6,87%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EF3552-72CF-040B-4980-5CE7E84B831F}"/>
              </a:ext>
            </a:extLst>
          </p:cNvPr>
          <p:cNvSpPr/>
          <p:nvPr/>
        </p:nvSpPr>
        <p:spPr>
          <a:xfrm>
            <a:off x="66431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9,96%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AA8C71-AC05-B2B6-B05C-C91BF9CFC2FA}"/>
              </a:ext>
            </a:extLst>
          </p:cNvPr>
          <p:cNvSpPr/>
          <p:nvPr/>
        </p:nvSpPr>
        <p:spPr>
          <a:xfrm>
            <a:off x="74439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10,66%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4A6BF3-F3AB-1F60-16B6-EBB46CA992AA}"/>
              </a:ext>
            </a:extLst>
          </p:cNvPr>
          <p:cNvSpPr/>
          <p:nvPr/>
        </p:nvSpPr>
        <p:spPr>
          <a:xfrm>
            <a:off x="8244826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2,95%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60ED9A-FE39-1FE5-A765-8ACC5AAB7BCD}"/>
              </a:ext>
            </a:extLst>
          </p:cNvPr>
          <p:cNvSpPr/>
          <p:nvPr/>
        </p:nvSpPr>
        <p:spPr>
          <a:xfrm>
            <a:off x="9063240" y="432320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3,44%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0F396-53F5-2126-C24D-0A23635408D3}"/>
              </a:ext>
            </a:extLst>
          </p:cNvPr>
          <p:cNvSpPr/>
          <p:nvPr/>
        </p:nvSpPr>
        <p:spPr>
          <a:xfrm>
            <a:off x="98816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5,81%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65C14-6FB6-68C4-5B4C-55D8BC0871CD}"/>
              </a:ext>
            </a:extLst>
          </p:cNvPr>
          <p:cNvSpPr/>
          <p:nvPr/>
        </p:nvSpPr>
        <p:spPr>
          <a:xfrm>
            <a:off x="106824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6,46%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B8CC74-81A9-F42F-BB56-A343CDB5EA7F}"/>
              </a:ext>
            </a:extLst>
          </p:cNvPr>
          <p:cNvSpPr/>
          <p:nvPr/>
        </p:nvSpPr>
        <p:spPr>
          <a:xfrm>
            <a:off x="66431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9D4943-6537-FEC5-462B-015103F40B41}"/>
              </a:ext>
            </a:extLst>
          </p:cNvPr>
          <p:cNvSpPr/>
          <p:nvPr/>
        </p:nvSpPr>
        <p:spPr>
          <a:xfrm>
            <a:off x="74439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11,95%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E0C8A-A7DF-CF76-0965-EFA5BDB7F4EC}"/>
              </a:ext>
            </a:extLst>
          </p:cNvPr>
          <p:cNvSpPr/>
          <p:nvPr/>
        </p:nvSpPr>
        <p:spPr>
          <a:xfrm>
            <a:off x="8244826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485EF7-3114-DB98-932B-EC39E8FBBE60}"/>
              </a:ext>
            </a:extLst>
          </p:cNvPr>
          <p:cNvSpPr/>
          <p:nvPr/>
        </p:nvSpPr>
        <p:spPr>
          <a:xfrm>
            <a:off x="9063240" y="5251845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3,66%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1F503C-33B6-112E-2F53-03BDC7E9B201}"/>
              </a:ext>
            </a:extLst>
          </p:cNvPr>
          <p:cNvSpPr/>
          <p:nvPr/>
        </p:nvSpPr>
        <p:spPr>
          <a:xfrm>
            <a:off x="98816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C0845F-5D48-A6FB-B05B-668D0A063AB8}"/>
              </a:ext>
            </a:extLst>
          </p:cNvPr>
          <p:cNvSpPr/>
          <p:nvPr/>
        </p:nvSpPr>
        <p:spPr>
          <a:xfrm>
            <a:off x="106824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7,17%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16744-3837-DC89-601E-6E80E90FC822}"/>
              </a:ext>
            </a:extLst>
          </p:cNvPr>
          <p:cNvSpPr/>
          <p:nvPr/>
        </p:nvSpPr>
        <p:spPr>
          <a:xfrm>
            <a:off x="66414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248FA-DF65-1D73-165A-63CE1671CB2F}"/>
              </a:ext>
            </a:extLst>
          </p:cNvPr>
          <p:cNvSpPr/>
          <p:nvPr/>
        </p:nvSpPr>
        <p:spPr>
          <a:xfrm>
            <a:off x="8243131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3EC909-AA30-B874-7C71-367A206A3797}"/>
              </a:ext>
            </a:extLst>
          </p:cNvPr>
          <p:cNvSpPr/>
          <p:nvPr/>
        </p:nvSpPr>
        <p:spPr>
          <a:xfrm>
            <a:off x="98799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AFA707-7065-0659-A706-8CAE7BFE59F7}"/>
              </a:ext>
            </a:extLst>
          </p:cNvPr>
          <p:cNvSpPr/>
          <p:nvPr/>
        </p:nvSpPr>
        <p:spPr>
          <a:xfrm>
            <a:off x="1100602" y="6180643"/>
            <a:ext cx="5382747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Approche non supervisée : prédictions à partir du texte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0B681-29CC-B973-5F77-EE8690C00ED3}"/>
              </a:ext>
            </a:extLst>
          </p:cNvPr>
          <p:cNvSpPr/>
          <p:nvPr/>
        </p:nvSpPr>
        <p:spPr>
          <a:xfrm>
            <a:off x="7450116" y="6180643"/>
            <a:ext cx="3887003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Maximum théorique : 34,92 %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4B0FEF5D-FF97-9ECE-4B95-C0A7F7B7CFFD}"/>
              </a:ext>
            </a:extLst>
          </p:cNvPr>
          <p:cNvSpPr/>
          <p:nvPr/>
        </p:nvSpPr>
        <p:spPr>
          <a:xfrm>
            <a:off x="6663839" y="613494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7FE571-516C-F265-FE28-2A47508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SUPERVISÉE</a:t>
            </a:r>
          </a:p>
        </p:txBody>
      </p:sp>
    </p:spTree>
    <p:extLst>
      <p:ext uri="{BB962C8B-B14F-4D97-AF65-F5344CB8AC3E}">
        <p14:creationId xmlns:p14="http://schemas.microsoft.com/office/powerpoint/2010/main" val="24667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53201F0-1B10-3BAC-8805-FD39D7A45B4C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84B6C0-FB4D-73C3-CD00-BDA65CBEB555}"/>
              </a:ext>
            </a:extLst>
          </p:cNvPr>
          <p:cNvGrpSpPr/>
          <p:nvPr/>
        </p:nvGrpSpPr>
        <p:grpSpPr>
          <a:xfrm>
            <a:off x="652722" y="3378218"/>
            <a:ext cx="1539840" cy="1128940"/>
            <a:chOff x="1614290" y="5330180"/>
            <a:chExt cx="1539840" cy="112894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D2CF6AB-967E-720C-2E2B-A6A6E208A3EA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8C7F41C-DF27-557F-BFD4-929A85AC797B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F24734-3F54-1523-9AD4-948CFA88CA15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F65B7E-45BA-1B83-7E9D-94F4077900FA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4458DBD-B697-F7BE-4654-59201CB45459}"/>
                  </a:ext>
                </a:extLst>
              </p:cNvPr>
              <p:cNvCxnSpPr>
                <a:cxnSpLocks/>
                <a:stCxn id="18" idx="2"/>
                <a:endCxn id="16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4681F99-9C52-97A6-BB3E-5403405FB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1837CBF-40A3-07AB-AC1E-BAED4F728ACB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CFCECD-6138-8171-CB36-B72F5B2BDB21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428A01-6607-9836-9CDC-ADBEEFBE9B3C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044679F-163E-29CF-1D5A-DDAC8B430F65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AFA395-04AB-04DC-AE32-A56BF30B711C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D945BD8-E3C4-FBC0-354A-02C04174C219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E722E94-8132-7641-8596-56B6E0C9A48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14874-8371-F64A-3821-02EF461F06D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732AED3-66A4-C4AB-E63C-0B9105A0A58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1AF23C2-4521-E44A-59F8-B73CC717A4A9}"/>
                  </a:ext>
                </a:extLst>
              </p:cNvPr>
              <p:cNvCxnSpPr>
                <a:cxnSpLocks/>
                <a:stCxn id="13" idx="2"/>
                <a:endCxn id="1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5E370C1-EC55-DAF8-911B-54EE167FC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EDFF60-6108-1438-F2D0-81493C02CF17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07E1-270C-5A83-2B54-D9B2D6B9FF2E}"/>
              </a:ext>
            </a:extLst>
          </p:cNvPr>
          <p:cNvSpPr/>
          <p:nvPr/>
        </p:nvSpPr>
        <p:spPr>
          <a:xfrm>
            <a:off x="3469241" y="2508410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3C91-CC76-711B-2561-1A066BB02A79}"/>
              </a:ext>
            </a:extLst>
          </p:cNvPr>
          <p:cNvSpPr/>
          <p:nvPr/>
        </p:nvSpPr>
        <p:spPr>
          <a:xfrm>
            <a:off x="6753225" y="1573452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50599-E1BC-C483-EF14-5C2B0D2F6A52}"/>
              </a:ext>
            </a:extLst>
          </p:cNvPr>
          <p:cNvSpPr/>
          <p:nvPr/>
        </p:nvSpPr>
        <p:spPr>
          <a:xfrm>
            <a:off x="6753225" y="2508410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F684203C-90B7-6FF7-E563-33648F9E5F0F}"/>
              </a:ext>
            </a:extLst>
          </p:cNvPr>
          <p:cNvSpPr/>
          <p:nvPr/>
        </p:nvSpPr>
        <p:spPr>
          <a:xfrm rot="19165977">
            <a:off x="5923931" y="189023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CBE2060-7FD8-4CC4-AABF-370F48C3677A}"/>
              </a:ext>
            </a:extLst>
          </p:cNvPr>
          <p:cNvSpPr/>
          <p:nvPr/>
        </p:nvSpPr>
        <p:spPr>
          <a:xfrm rot="2450008">
            <a:off x="2246429" y="4496053"/>
            <a:ext cx="121709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ABBDB-FF7D-E3EE-9DB6-EF5FD2BEA967}"/>
              </a:ext>
            </a:extLst>
          </p:cNvPr>
          <p:cNvSpPr/>
          <p:nvPr/>
        </p:nvSpPr>
        <p:spPr>
          <a:xfrm>
            <a:off x="3469241" y="4806627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minimal)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55E1F8-9419-52EF-5BD0-26B65C3E080A}"/>
              </a:ext>
            </a:extLst>
          </p:cNvPr>
          <p:cNvSpPr/>
          <p:nvPr/>
        </p:nvSpPr>
        <p:spPr>
          <a:xfrm>
            <a:off x="6753225" y="3436068"/>
            <a:ext cx="318219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Word2Vec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9A59A-8440-255F-D319-DE11016D5695}"/>
              </a:ext>
            </a:extLst>
          </p:cNvPr>
          <p:cNvSpPr/>
          <p:nvPr/>
        </p:nvSpPr>
        <p:spPr>
          <a:xfrm>
            <a:off x="6753225" y="5298684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(Universal Sentence Encoder)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9D03EE-934B-90AA-C83B-AD3969BB1BA8}"/>
              </a:ext>
            </a:extLst>
          </p:cNvPr>
          <p:cNvSpPr/>
          <p:nvPr/>
        </p:nvSpPr>
        <p:spPr>
          <a:xfrm>
            <a:off x="6753225" y="4368822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BERT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(Bidirectional Encoder Representations from Transformers)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6F32B7-0502-A373-DE1C-1EBD16B52B55}"/>
              </a:ext>
            </a:extLst>
          </p:cNvPr>
          <p:cNvSpPr/>
          <p:nvPr/>
        </p:nvSpPr>
        <p:spPr>
          <a:xfrm>
            <a:off x="9348572" y="1573452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6865E-7DF5-50AC-1646-B56F9492F6C0}"/>
              </a:ext>
            </a:extLst>
          </p:cNvPr>
          <p:cNvSpPr/>
          <p:nvPr/>
        </p:nvSpPr>
        <p:spPr>
          <a:xfrm>
            <a:off x="9348572" y="2508410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09B99-4D0C-E4D9-1EAD-9C1D76898583}"/>
              </a:ext>
            </a:extLst>
          </p:cNvPr>
          <p:cNvSpPr/>
          <p:nvPr/>
        </p:nvSpPr>
        <p:spPr>
          <a:xfrm>
            <a:off x="9346237" y="4368822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B3F6A-E5E3-2697-7FCC-1DBAD343BDB3}"/>
              </a:ext>
            </a:extLst>
          </p:cNvPr>
          <p:cNvSpPr/>
          <p:nvPr/>
        </p:nvSpPr>
        <p:spPr>
          <a:xfrm>
            <a:off x="9346237" y="5298684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91338D1F-BAEF-DBE4-7B3B-81F6D2C1C357}"/>
              </a:ext>
            </a:extLst>
          </p:cNvPr>
          <p:cNvSpPr/>
          <p:nvPr/>
        </p:nvSpPr>
        <p:spPr>
          <a:xfrm rot="20095732">
            <a:off x="5947876" y="4571401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FFB4F642-2FA4-DB56-9AA9-484CA9744E72}"/>
              </a:ext>
            </a:extLst>
          </p:cNvPr>
          <p:cNvSpPr/>
          <p:nvPr/>
        </p:nvSpPr>
        <p:spPr>
          <a:xfrm rot="1888984">
            <a:off x="5924291" y="3289360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98F8378-0198-3DB0-C9CB-7064B45F45B1}"/>
              </a:ext>
            </a:extLst>
          </p:cNvPr>
          <p:cNvSpPr/>
          <p:nvPr/>
        </p:nvSpPr>
        <p:spPr>
          <a:xfrm rot="1573959">
            <a:off x="5940808" y="524944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D934E35A-385A-4924-7D45-218FBF5DC5A7}"/>
              </a:ext>
            </a:extLst>
          </p:cNvPr>
          <p:cNvSpPr/>
          <p:nvPr/>
        </p:nvSpPr>
        <p:spPr>
          <a:xfrm>
            <a:off x="5923930" y="2599716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5C58FFB3-E6FB-24C0-D9FD-9E233FD57F9F}"/>
              </a:ext>
            </a:extLst>
          </p:cNvPr>
          <p:cNvSpPr/>
          <p:nvPr/>
        </p:nvSpPr>
        <p:spPr>
          <a:xfrm rot="19217302">
            <a:off x="2300528" y="2930275"/>
            <a:ext cx="115775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>
            <a:extLst>
              <a:ext uri="{FF2B5EF4-FFF2-40B4-BE49-F238E27FC236}">
                <a16:creationId xmlns:a16="http://schemas.microsoft.com/office/drawing/2014/main" id="{A42A232C-D690-3B06-18C3-FABAD053A5E1}"/>
              </a:ext>
            </a:extLst>
          </p:cNvPr>
          <p:cNvSpPr/>
          <p:nvPr/>
        </p:nvSpPr>
        <p:spPr>
          <a:xfrm>
            <a:off x="10071100" y="1573452"/>
            <a:ext cx="342900" cy="16345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D12715B2-3269-D0CC-13CC-C1D138D76E92}"/>
              </a:ext>
            </a:extLst>
          </p:cNvPr>
          <p:cNvSpPr/>
          <p:nvPr/>
        </p:nvSpPr>
        <p:spPr>
          <a:xfrm>
            <a:off x="10071100" y="3433864"/>
            <a:ext cx="342900" cy="2564380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BAE80F-D6BF-BA62-6AD0-1BFB9683E0CC}"/>
              </a:ext>
            </a:extLst>
          </p:cNvPr>
          <p:cNvSpPr/>
          <p:nvPr/>
        </p:nvSpPr>
        <p:spPr>
          <a:xfrm>
            <a:off x="10496549" y="2062535"/>
            <a:ext cx="1358901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Bag Of 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FA966-926E-2F59-5389-25808779718F}"/>
              </a:ext>
            </a:extLst>
          </p:cNvPr>
          <p:cNvSpPr/>
          <p:nvPr/>
        </p:nvSpPr>
        <p:spPr>
          <a:xfrm>
            <a:off x="10496549" y="4368006"/>
            <a:ext cx="1358901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Word/Sentence embedding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552F8B-17E9-6399-9EA8-57DD45A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7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586E02-FD1F-92E7-BF88-A47AE590880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B816F-3D20-38F6-4D64-354371EFE0D4}"/>
              </a:ext>
            </a:extLst>
          </p:cNvPr>
          <p:cNvSpPr/>
          <p:nvPr/>
        </p:nvSpPr>
        <p:spPr>
          <a:xfrm>
            <a:off x="6778162" y="14848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4F9EE6-899F-6FC3-D674-74C7F1EA2BBE}"/>
              </a:ext>
            </a:extLst>
          </p:cNvPr>
          <p:cNvSpPr/>
          <p:nvPr/>
        </p:nvSpPr>
        <p:spPr>
          <a:xfrm>
            <a:off x="4959845" y="28156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B272C8-F288-D568-ECF9-ADE762E9671E}"/>
              </a:ext>
            </a:extLst>
          </p:cNvPr>
          <p:cNvSpPr/>
          <p:nvPr/>
        </p:nvSpPr>
        <p:spPr>
          <a:xfrm>
            <a:off x="8504569" y="28156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A827A-2017-B7CF-A042-EC9ED57857BF}"/>
              </a:ext>
            </a:extLst>
          </p:cNvPr>
          <p:cNvSpPr/>
          <p:nvPr/>
        </p:nvSpPr>
        <p:spPr>
          <a:xfrm>
            <a:off x="4959845" y="36785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173B2-3B7A-B752-AB4F-BB5FD0D65D68}"/>
              </a:ext>
            </a:extLst>
          </p:cNvPr>
          <p:cNvSpPr/>
          <p:nvPr/>
        </p:nvSpPr>
        <p:spPr>
          <a:xfrm>
            <a:off x="4959845" y="41915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5485D-CC23-706A-0705-B9F703E78421}"/>
              </a:ext>
            </a:extLst>
          </p:cNvPr>
          <p:cNvSpPr/>
          <p:nvPr/>
        </p:nvSpPr>
        <p:spPr>
          <a:xfrm>
            <a:off x="4959845" y="47045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7F9CCC-62D5-C9C9-401F-29ABCCEDB2D6}"/>
              </a:ext>
            </a:extLst>
          </p:cNvPr>
          <p:cNvSpPr/>
          <p:nvPr/>
        </p:nvSpPr>
        <p:spPr>
          <a:xfrm>
            <a:off x="4959845" y="52176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98B3A-705D-D2CB-BBF0-52C80CD1B27A}"/>
              </a:ext>
            </a:extLst>
          </p:cNvPr>
          <p:cNvSpPr/>
          <p:nvPr/>
        </p:nvSpPr>
        <p:spPr>
          <a:xfrm>
            <a:off x="4959845" y="57306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F4D39-84CD-AE50-BF01-7FA7F9C1A85E}"/>
              </a:ext>
            </a:extLst>
          </p:cNvPr>
          <p:cNvSpPr/>
          <p:nvPr/>
        </p:nvSpPr>
        <p:spPr>
          <a:xfrm>
            <a:off x="8504567" y="36951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2DC60-77C6-BB0B-6A9B-415FC1275A51}"/>
              </a:ext>
            </a:extLst>
          </p:cNvPr>
          <p:cNvSpPr/>
          <p:nvPr/>
        </p:nvSpPr>
        <p:spPr>
          <a:xfrm>
            <a:off x="8504567" y="42099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B11E9-E0EB-2BF7-C879-93917E55031B}"/>
              </a:ext>
            </a:extLst>
          </p:cNvPr>
          <p:cNvSpPr/>
          <p:nvPr/>
        </p:nvSpPr>
        <p:spPr>
          <a:xfrm>
            <a:off x="8504567" y="47247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63FB5F3-7199-C5B7-2B88-8F6C814921F8}"/>
              </a:ext>
            </a:extLst>
          </p:cNvPr>
          <p:cNvSpPr/>
          <p:nvPr/>
        </p:nvSpPr>
        <p:spPr>
          <a:xfrm rot="5400000">
            <a:off x="5593823" y="16144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D137E13-2253-5BDC-82B9-B62B9A360A24}"/>
              </a:ext>
            </a:extLst>
          </p:cNvPr>
          <p:cNvSpPr/>
          <p:nvPr/>
        </p:nvSpPr>
        <p:spPr>
          <a:xfrm rot="5400000">
            <a:off x="10177585" y="16150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6B63A-EAAB-158C-C560-2DC0170B99F7}"/>
              </a:ext>
            </a:extLst>
          </p:cNvPr>
          <p:cNvSpPr/>
          <p:nvPr/>
        </p:nvSpPr>
        <p:spPr>
          <a:xfrm>
            <a:off x="8407400" y="27241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BBCF2-1E22-968C-901A-7EB600F18E89}"/>
              </a:ext>
            </a:extLst>
          </p:cNvPr>
          <p:cNvSpPr/>
          <p:nvPr/>
        </p:nvSpPr>
        <p:spPr>
          <a:xfrm>
            <a:off x="8504567" y="52154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20865-F033-E89F-1ED3-61861F61711E}"/>
              </a:ext>
            </a:extLst>
          </p:cNvPr>
          <p:cNvSpPr/>
          <p:nvPr/>
        </p:nvSpPr>
        <p:spPr>
          <a:xfrm>
            <a:off x="666750" y="1484809"/>
            <a:ext cx="38925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Modèles testés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95ED43-5775-43AF-03EE-F9FF6C9D85DF}"/>
              </a:ext>
            </a:extLst>
          </p:cNvPr>
          <p:cNvSpPr/>
          <p:nvPr/>
        </p:nvSpPr>
        <p:spPr>
          <a:xfrm>
            <a:off x="666750" y="2813167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61234-7D6A-E295-BC59-28113B015D7C}"/>
              </a:ext>
            </a:extLst>
          </p:cNvPr>
          <p:cNvSpPr/>
          <p:nvPr/>
        </p:nvSpPr>
        <p:spPr>
          <a:xfrm>
            <a:off x="666750" y="3324583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LinearSVC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F21F1-C522-EE56-1800-AF40911CEE0A}"/>
              </a:ext>
            </a:extLst>
          </p:cNvPr>
          <p:cNvSpPr/>
          <p:nvPr/>
        </p:nvSpPr>
        <p:spPr>
          <a:xfrm>
            <a:off x="666750" y="3835999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RandomForestClassifier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EBF22B-161E-7385-5237-7002664FFBE8}"/>
              </a:ext>
            </a:extLst>
          </p:cNvPr>
          <p:cNvSpPr/>
          <p:nvPr/>
        </p:nvSpPr>
        <p:spPr>
          <a:xfrm>
            <a:off x="666750" y="4347415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LogisticRegression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562B64-D33A-7E33-1203-A81E3B8DD717}"/>
              </a:ext>
            </a:extLst>
          </p:cNvPr>
          <p:cNvSpPr/>
          <p:nvPr/>
        </p:nvSpPr>
        <p:spPr>
          <a:xfrm>
            <a:off x="666750" y="4858831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MLPClassifier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76C9ABF8-EBF6-7E7E-E60F-773D6DA0A181}"/>
              </a:ext>
            </a:extLst>
          </p:cNvPr>
          <p:cNvSpPr/>
          <p:nvPr/>
        </p:nvSpPr>
        <p:spPr>
          <a:xfrm rot="5400000">
            <a:off x="2421973" y="225519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7BFB79-F1BE-3515-D87F-255C95B56E28}"/>
              </a:ext>
            </a:extLst>
          </p:cNvPr>
          <p:cNvSpPr/>
          <p:nvPr/>
        </p:nvSpPr>
        <p:spPr>
          <a:xfrm>
            <a:off x="666750" y="5370247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X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CAD2B5-73EB-4B70-202D-EE2A97C4F173}"/>
              </a:ext>
            </a:extLst>
          </p:cNvPr>
          <p:cNvSpPr/>
          <p:nvPr/>
        </p:nvSpPr>
        <p:spPr>
          <a:xfrm>
            <a:off x="666750" y="5881663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y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166FE6-6263-21AC-000F-B0B3B974904D}"/>
              </a:ext>
            </a:extLst>
          </p:cNvPr>
          <p:cNvSpPr/>
          <p:nvPr/>
        </p:nvSpPr>
        <p:spPr>
          <a:xfrm>
            <a:off x="1841500" y="5370247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Documents vectorisés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7BAEC1CB-290F-9020-C3BC-5DEC3B3C3A57}"/>
              </a:ext>
            </a:extLst>
          </p:cNvPr>
          <p:cNvSpPr/>
          <p:nvPr/>
        </p:nvSpPr>
        <p:spPr>
          <a:xfrm>
            <a:off x="1219713" y="5363896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E4166D-46F6-4B39-92F9-E44F6FD8175F}"/>
              </a:ext>
            </a:extLst>
          </p:cNvPr>
          <p:cNvSpPr/>
          <p:nvPr/>
        </p:nvSpPr>
        <p:spPr>
          <a:xfrm>
            <a:off x="1841500" y="5881663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Tags associés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EDBAFC-C05B-2324-D79C-5DE20555663B}"/>
              </a:ext>
            </a:extLst>
          </p:cNvPr>
          <p:cNvSpPr/>
          <p:nvPr/>
        </p:nvSpPr>
        <p:spPr>
          <a:xfrm>
            <a:off x="1219713" y="5880469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BED2A7-4E0D-C985-CD0C-7CAF635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3653" y="6506951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C85760-59F6-A67E-4FFA-D1FDD098B24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E931787-3FC0-754B-E906-D85A37B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1" y="2526445"/>
            <a:ext cx="7680350" cy="382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127DD-FDF8-8140-D665-B2E5C6096E43}"/>
              </a:ext>
            </a:extLst>
          </p:cNvPr>
          <p:cNvSpPr/>
          <p:nvPr/>
        </p:nvSpPr>
        <p:spPr>
          <a:xfrm>
            <a:off x="94402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9 vectorisations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9A3A1-2212-9BA3-F63E-00D45B621EF5}"/>
              </a:ext>
            </a:extLst>
          </p:cNvPr>
          <p:cNvSpPr/>
          <p:nvPr/>
        </p:nvSpPr>
        <p:spPr>
          <a:xfrm>
            <a:off x="305853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5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59DDE-03C0-FC56-8C51-690B5E3A8BA0}"/>
              </a:ext>
            </a:extLst>
          </p:cNvPr>
          <p:cNvSpPr/>
          <p:nvPr/>
        </p:nvSpPr>
        <p:spPr>
          <a:xfrm>
            <a:off x="5172719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11 métriques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12668-1602-AD3D-7BA3-AF64CC34CF0B}"/>
              </a:ext>
            </a:extLst>
          </p:cNvPr>
          <p:cNvSpPr txBox="1"/>
          <p:nvPr/>
        </p:nvSpPr>
        <p:spPr>
          <a:xfrm>
            <a:off x="2629925" y="1335827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6059-D4F4-E456-69B9-DB0A66F37DC3}"/>
              </a:ext>
            </a:extLst>
          </p:cNvPr>
          <p:cNvSpPr txBox="1"/>
          <p:nvPr/>
        </p:nvSpPr>
        <p:spPr>
          <a:xfrm>
            <a:off x="4750625" y="1335811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0F8AC-6830-FACD-06C5-18502DE5E350}"/>
              </a:ext>
            </a:extLst>
          </p:cNvPr>
          <p:cNvSpPr txBox="1"/>
          <p:nvPr/>
        </p:nvSpPr>
        <p:spPr>
          <a:xfrm>
            <a:off x="6871325" y="1335796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A2BD-4625-7948-0D14-A58E0CCF60C7}"/>
              </a:ext>
            </a:extLst>
          </p:cNvPr>
          <p:cNvSpPr/>
          <p:nvPr/>
        </p:nvSpPr>
        <p:spPr>
          <a:xfrm>
            <a:off x="7293740" y="1362094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495 valeurs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79047BA-5349-3013-2197-860E289B1B9C}"/>
              </a:ext>
            </a:extLst>
          </p:cNvPr>
          <p:cNvSpPr/>
          <p:nvPr/>
        </p:nvSpPr>
        <p:spPr>
          <a:xfrm>
            <a:off x="9074643" y="146511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9DCE4-E2E6-1FF5-05C2-D07419B17EBF}"/>
              </a:ext>
            </a:extLst>
          </p:cNvPr>
          <p:cNvSpPr/>
          <p:nvPr/>
        </p:nvSpPr>
        <p:spPr>
          <a:xfrm>
            <a:off x="9654369" y="136965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Avant tuning</a:t>
            </a:r>
          </a:p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hyperparamètres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03B9-6A63-1DFC-1907-C10EC8BCA82D}"/>
              </a:ext>
            </a:extLst>
          </p:cNvPr>
          <p:cNvSpPr/>
          <p:nvPr/>
        </p:nvSpPr>
        <p:spPr>
          <a:xfrm>
            <a:off x="944020" y="3892550"/>
            <a:ext cx="1900780" cy="1069146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Enregistrement des expérimentations avec MLFlow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49C6F1-65B5-66BF-AEFF-F58B4566727A}"/>
              </a:ext>
            </a:extLst>
          </p:cNvPr>
          <p:cNvSpPr/>
          <p:nvPr/>
        </p:nvSpPr>
        <p:spPr>
          <a:xfrm>
            <a:off x="2927329" y="4181346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C0475-B9C2-6354-A760-2E609F04CE35}"/>
              </a:ext>
            </a:extLst>
          </p:cNvPr>
          <p:cNvSpPr/>
          <p:nvPr/>
        </p:nvSpPr>
        <p:spPr>
          <a:xfrm>
            <a:off x="3489969" y="2508315"/>
            <a:ext cx="7847150" cy="3936936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23B2D2-5ADC-9E2B-672C-E5156D3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737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7E603-1094-8F65-7DF9-547CFEDF584A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8F1E1D-ADE5-F014-32F1-65E179792168}"/>
              </a:ext>
            </a:extLst>
          </p:cNvPr>
          <p:cNvSpPr/>
          <p:nvPr/>
        </p:nvSpPr>
        <p:spPr>
          <a:xfrm>
            <a:off x="1162050" y="19764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Critères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45B8-4F33-DBFC-B2EA-91732249F601}"/>
              </a:ext>
            </a:extLst>
          </p:cNvPr>
          <p:cNvSpPr/>
          <p:nvPr/>
        </p:nvSpPr>
        <p:spPr>
          <a:xfrm>
            <a:off x="3646805" y="1483985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102FD-734E-0A2E-6F16-270E19C20168}"/>
              </a:ext>
            </a:extLst>
          </p:cNvPr>
          <p:cNvSpPr/>
          <p:nvPr/>
        </p:nvSpPr>
        <p:spPr>
          <a:xfrm>
            <a:off x="3646805" y="248183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1DF6805-15E2-E7FD-E89C-4BD31270E403}"/>
              </a:ext>
            </a:extLst>
          </p:cNvPr>
          <p:cNvSpPr/>
          <p:nvPr/>
        </p:nvSpPr>
        <p:spPr>
          <a:xfrm>
            <a:off x="6946900" y="1881739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A1ACD-049C-149E-B7C3-F5CE8E65384B}"/>
              </a:ext>
            </a:extLst>
          </p:cNvPr>
          <p:cNvSpPr/>
          <p:nvPr/>
        </p:nvSpPr>
        <p:spPr>
          <a:xfrm>
            <a:off x="7473295" y="188173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5A291-0156-F52B-EB8C-09EBEEFDA3A1}"/>
              </a:ext>
            </a:extLst>
          </p:cNvPr>
          <p:cNvSpPr/>
          <p:nvPr/>
        </p:nvSpPr>
        <p:spPr>
          <a:xfrm>
            <a:off x="7473295" y="2396578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4D3B-7528-1B8B-EB49-BFD2052313AB}"/>
              </a:ext>
            </a:extLst>
          </p:cNvPr>
          <p:cNvSpPr/>
          <p:nvPr/>
        </p:nvSpPr>
        <p:spPr>
          <a:xfrm>
            <a:off x="7473295" y="2911417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3746-D7D6-627D-7B5F-07FC9F1975FB}"/>
              </a:ext>
            </a:extLst>
          </p:cNvPr>
          <p:cNvSpPr/>
          <p:nvPr/>
        </p:nvSpPr>
        <p:spPr>
          <a:xfrm>
            <a:off x="7473295" y="340203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0D9C8-4A99-8DC9-E1CA-255DA2472040}"/>
              </a:ext>
            </a:extLst>
          </p:cNvPr>
          <p:cNvSpPr/>
          <p:nvPr/>
        </p:nvSpPr>
        <p:spPr>
          <a:xfrm>
            <a:off x="3583940" y="2410825"/>
            <a:ext cx="3308350" cy="84030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F5B70-9F29-1625-24D4-6E0344CD1F54}"/>
              </a:ext>
            </a:extLst>
          </p:cNvPr>
          <p:cNvSpPr/>
          <p:nvPr/>
        </p:nvSpPr>
        <p:spPr>
          <a:xfrm>
            <a:off x="7404080" y="3334838"/>
            <a:ext cx="3308350" cy="49635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3B341-F2C0-C53E-8F74-D31146286ECE}"/>
              </a:ext>
            </a:extLst>
          </p:cNvPr>
          <p:cNvSpPr/>
          <p:nvPr/>
        </p:nvSpPr>
        <p:spPr>
          <a:xfrm>
            <a:off x="1162050" y="48212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Meille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ur 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7CFD07-7358-566B-56B2-1D4EAAE40063}"/>
              </a:ext>
            </a:extLst>
          </p:cNvPr>
          <p:cNvSpPr/>
          <p:nvPr/>
        </p:nvSpPr>
        <p:spPr>
          <a:xfrm>
            <a:off x="3526155" y="4821228"/>
            <a:ext cx="2152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A8BDDF0E-D104-15BB-01A9-6509F615DE50}"/>
              </a:ext>
            </a:extLst>
          </p:cNvPr>
          <p:cNvSpPr/>
          <p:nvPr/>
        </p:nvSpPr>
        <p:spPr>
          <a:xfrm>
            <a:off x="5810230" y="4252283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6B411-E81A-17D8-C5DD-30952E38CA0E}"/>
              </a:ext>
            </a:extLst>
          </p:cNvPr>
          <p:cNvSpPr/>
          <p:nvPr/>
        </p:nvSpPr>
        <p:spPr>
          <a:xfrm>
            <a:off x="6336625" y="4252283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EB50E-8B39-463C-3465-8E536C2B01A1}"/>
              </a:ext>
            </a:extLst>
          </p:cNvPr>
          <p:cNvSpPr/>
          <p:nvPr/>
        </p:nvSpPr>
        <p:spPr>
          <a:xfrm>
            <a:off x="6336625" y="476712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2A4E8-590E-5842-14C7-F5F1379083F6}"/>
              </a:ext>
            </a:extLst>
          </p:cNvPr>
          <p:cNvSpPr/>
          <p:nvPr/>
        </p:nvSpPr>
        <p:spPr>
          <a:xfrm>
            <a:off x="6336625" y="528196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9C6C7-4211-DA5E-A226-BEFB8BF9288F}"/>
              </a:ext>
            </a:extLst>
          </p:cNvPr>
          <p:cNvSpPr/>
          <p:nvPr/>
        </p:nvSpPr>
        <p:spPr>
          <a:xfrm>
            <a:off x="6336625" y="5772576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C3F8E9-22B2-8311-6B23-606FD2897924}"/>
              </a:ext>
            </a:extLst>
          </p:cNvPr>
          <p:cNvSpPr/>
          <p:nvPr/>
        </p:nvSpPr>
        <p:spPr>
          <a:xfrm>
            <a:off x="9658290" y="4252283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63,26 %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587355-2A8C-16AC-87AA-FB1827941C8A}"/>
              </a:ext>
            </a:extLst>
          </p:cNvPr>
          <p:cNvSpPr/>
          <p:nvPr/>
        </p:nvSpPr>
        <p:spPr>
          <a:xfrm>
            <a:off x="9658290" y="4767122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32,30 %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1CA4-E4B3-099D-61BD-069E704E51F2}"/>
              </a:ext>
            </a:extLst>
          </p:cNvPr>
          <p:cNvSpPr/>
          <p:nvPr/>
        </p:nvSpPr>
        <p:spPr>
          <a:xfrm>
            <a:off x="9658290" y="5281961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47,36 %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E76C5-9D12-DA02-13CF-F98FBF10A791}"/>
              </a:ext>
            </a:extLst>
          </p:cNvPr>
          <p:cNvSpPr/>
          <p:nvPr/>
        </p:nvSpPr>
        <p:spPr>
          <a:xfrm>
            <a:off x="9658290" y="5772799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0 %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32D8F-EA41-2151-37BF-700994541DF5}"/>
              </a:ext>
            </a:extLst>
          </p:cNvPr>
          <p:cNvSpPr/>
          <p:nvPr/>
        </p:nvSpPr>
        <p:spPr>
          <a:xfrm>
            <a:off x="4269740" y="5369545"/>
            <a:ext cx="665480" cy="302486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4936A9C-DDA8-E253-AE5F-F716FA84C90D}"/>
              </a:ext>
            </a:extLst>
          </p:cNvPr>
          <p:cNvSpPr/>
          <p:nvPr/>
        </p:nvSpPr>
        <p:spPr>
          <a:xfrm>
            <a:off x="2944691" y="492523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41AA0E3-CCD2-4623-BE4F-54DB6C79C4C7}"/>
              </a:ext>
            </a:extLst>
          </p:cNvPr>
          <p:cNvSpPr/>
          <p:nvPr/>
        </p:nvSpPr>
        <p:spPr>
          <a:xfrm rot="2450008">
            <a:off x="2951311" y="2406065"/>
            <a:ext cx="6560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D07B242-95CD-BF62-3DDA-8B9BB2D8FE51}"/>
              </a:ext>
            </a:extLst>
          </p:cNvPr>
          <p:cNvSpPr/>
          <p:nvPr/>
        </p:nvSpPr>
        <p:spPr>
          <a:xfrm rot="19217302">
            <a:off x="2944287" y="1730394"/>
            <a:ext cx="68557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1753382-07E9-9155-F29D-886D81B1227D}"/>
              </a:ext>
            </a:extLst>
          </p:cNvPr>
          <p:cNvGrpSpPr/>
          <p:nvPr/>
        </p:nvGrpSpPr>
        <p:grpSpPr>
          <a:xfrm>
            <a:off x="10592415" y="4004031"/>
            <a:ext cx="1312661" cy="461665"/>
            <a:chOff x="10643215" y="3953231"/>
            <a:chExt cx="1312661" cy="461665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814F0E2-642B-CABB-CDC7-89DE9DED1BED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6C36C4-D001-1581-7918-3F112DDC231E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12,90 %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83C17-01AF-FDE4-ABEA-3D602D6B1C29}"/>
              </a:ext>
            </a:extLst>
          </p:cNvPr>
          <p:cNvGrpSpPr/>
          <p:nvPr/>
        </p:nvGrpSpPr>
        <p:grpSpPr>
          <a:xfrm>
            <a:off x="10594559" y="4399922"/>
            <a:ext cx="1312661" cy="461665"/>
            <a:chOff x="10643215" y="3953231"/>
            <a:chExt cx="1312661" cy="461665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2CBF3CF-8518-14E5-E7CD-F24F6BB196DA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6AB166-6477-2670-A01D-501CB24DFF2F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34,92 %</a:t>
              </a: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9C8119-5D74-355E-0EBE-E9DB7209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8650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638231-F8F2-86BD-9C51-2F3700D27EC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2CD657-485D-84F3-BC1D-2BCA479D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0729"/>
          <a:stretch/>
        </p:blipFill>
        <p:spPr>
          <a:xfrm>
            <a:off x="2097900" y="1631389"/>
            <a:ext cx="8092016" cy="49884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E0B86B-9E04-63B5-50BE-DD8DD498F6E4}"/>
              </a:ext>
            </a:extLst>
          </p:cNvPr>
          <p:cNvSpPr txBox="1"/>
          <p:nvPr/>
        </p:nvSpPr>
        <p:spPr>
          <a:xfrm>
            <a:off x="4370969" y="1046156"/>
            <a:ext cx="35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Model drift sur un 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1AA06-F5F5-CAA6-D31B-4F0F725F011D}"/>
              </a:ext>
            </a:extLst>
          </p:cNvPr>
          <p:cNvSpPr/>
          <p:nvPr/>
        </p:nvSpPr>
        <p:spPr>
          <a:xfrm>
            <a:off x="1931626" y="1586938"/>
            <a:ext cx="8390792" cy="5077379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39B73F-FB9E-25D3-4B9D-BE887C01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6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C8A55B-1D2A-9E68-DE55-72075A99E622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DDE086A-51CE-850E-0F8D-680D5D9F7A99}"/>
              </a:ext>
            </a:extLst>
          </p:cNvPr>
          <p:cNvGrpSpPr/>
          <p:nvPr/>
        </p:nvGrpSpPr>
        <p:grpSpPr>
          <a:xfrm>
            <a:off x="1590103" y="1549023"/>
            <a:ext cx="9015313" cy="4584392"/>
            <a:chOff x="1253553" y="1555373"/>
            <a:chExt cx="9015313" cy="4584392"/>
          </a:xfrm>
        </p:grpSpPr>
        <p:grpSp>
          <p:nvGrpSpPr>
            <p:cNvPr id="9" name="Google Shape;2439;p70">
              <a:extLst>
                <a:ext uri="{FF2B5EF4-FFF2-40B4-BE49-F238E27FC236}">
                  <a16:creationId xmlns:a16="http://schemas.microsoft.com/office/drawing/2014/main" id="{F291BB2A-B6E6-9B25-630C-59901DB4FEE0}"/>
                </a:ext>
              </a:extLst>
            </p:cNvPr>
            <p:cNvGrpSpPr/>
            <p:nvPr/>
          </p:nvGrpSpPr>
          <p:grpSpPr>
            <a:xfrm>
              <a:off x="1446288" y="5750748"/>
              <a:ext cx="8822578" cy="389017"/>
              <a:chOff x="2889525" y="3720000"/>
              <a:chExt cx="3530750" cy="167325"/>
            </a:xfrm>
            <a:solidFill>
              <a:srgbClr val="393E43"/>
            </a:solidFill>
          </p:grpSpPr>
          <p:sp>
            <p:nvSpPr>
              <p:cNvPr id="63" name="Google Shape;2440;p70">
                <a:extLst>
                  <a:ext uri="{FF2B5EF4-FFF2-40B4-BE49-F238E27FC236}">
                    <a16:creationId xmlns:a16="http://schemas.microsoft.com/office/drawing/2014/main" id="{FF07C860-3C26-2BDE-1213-DBA75EE34286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70">
                <a:extLst>
                  <a:ext uri="{FF2B5EF4-FFF2-40B4-BE49-F238E27FC236}">
                    <a16:creationId xmlns:a16="http://schemas.microsoft.com/office/drawing/2014/main" id="{61AEB6F6-9D36-CC71-62A7-4880A22C29AC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443;p70">
              <a:extLst>
                <a:ext uri="{FF2B5EF4-FFF2-40B4-BE49-F238E27FC236}">
                  <a16:creationId xmlns:a16="http://schemas.microsoft.com/office/drawing/2014/main" id="{8A9FD78C-ECC6-D99D-AABB-6BAD655EAC3B}"/>
                </a:ext>
              </a:extLst>
            </p:cNvPr>
            <p:cNvSpPr/>
            <p:nvPr/>
          </p:nvSpPr>
          <p:spPr>
            <a:xfrm>
              <a:off x="2154162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70">
              <a:extLst>
                <a:ext uri="{FF2B5EF4-FFF2-40B4-BE49-F238E27FC236}">
                  <a16:creationId xmlns:a16="http://schemas.microsoft.com/office/drawing/2014/main" id="{53840BF3-6652-9D74-0603-906F439152EA}"/>
                </a:ext>
              </a:extLst>
            </p:cNvPr>
            <p:cNvSpPr/>
            <p:nvPr/>
          </p:nvSpPr>
          <p:spPr>
            <a:xfrm>
              <a:off x="1253553" y="5750748"/>
              <a:ext cx="8822578" cy="389017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70">
              <a:extLst>
                <a:ext uri="{FF2B5EF4-FFF2-40B4-BE49-F238E27FC236}">
                  <a16:creationId xmlns:a16="http://schemas.microsoft.com/office/drawing/2014/main" id="{FD382B9A-5F58-B476-322F-ACB66802858A}"/>
                </a:ext>
              </a:extLst>
            </p:cNvPr>
            <p:cNvSpPr/>
            <p:nvPr/>
          </p:nvSpPr>
          <p:spPr>
            <a:xfrm>
              <a:off x="1253553" y="5750748"/>
              <a:ext cx="8822578" cy="214183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70">
              <a:extLst>
                <a:ext uri="{FF2B5EF4-FFF2-40B4-BE49-F238E27FC236}">
                  <a16:creationId xmlns:a16="http://schemas.microsoft.com/office/drawing/2014/main" id="{3191F9B1-294B-CAEE-F4C2-09D663264992}"/>
                </a:ext>
              </a:extLst>
            </p:cNvPr>
            <p:cNvSpPr/>
            <p:nvPr/>
          </p:nvSpPr>
          <p:spPr>
            <a:xfrm>
              <a:off x="5222347" y="5750748"/>
              <a:ext cx="2030761" cy="116595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rgbClr val="BEBDBE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70">
              <a:extLst>
                <a:ext uri="{FF2B5EF4-FFF2-40B4-BE49-F238E27FC236}">
                  <a16:creationId xmlns:a16="http://schemas.microsoft.com/office/drawing/2014/main" id="{EC9F0DCA-8FAB-E970-8BFC-669FB0556784}"/>
                </a:ext>
              </a:extLst>
            </p:cNvPr>
            <p:cNvSpPr/>
            <p:nvPr/>
          </p:nvSpPr>
          <p:spPr>
            <a:xfrm>
              <a:off x="2038351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70">
              <a:extLst>
                <a:ext uri="{FF2B5EF4-FFF2-40B4-BE49-F238E27FC236}">
                  <a16:creationId xmlns:a16="http://schemas.microsoft.com/office/drawing/2014/main" id="{C7AF0E62-B4AD-DF46-F551-7D63F07EAE89}"/>
                </a:ext>
              </a:extLst>
            </p:cNvPr>
            <p:cNvSpPr/>
            <p:nvPr/>
          </p:nvSpPr>
          <p:spPr>
            <a:xfrm>
              <a:off x="2356925" y="1811753"/>
              <a:ext cx="6934373" cy="3681218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432;p70">
              <a:extLst>
                <a:ext uri="{FF2B5EF4-FFF2-40B4-BE49-F238E27FC236}">
                  <a16:creationId xmlns:a16="http://schemas.microsoft.com/office/drawing/2014/main" id="{0D17D1E6-7096-BE1D-3584-F3EC4BA76E82}"/>
                </a:ext>
              </a:extLst>
            </p:cNvPr>
            <p:cNvGrpSpPr/>
            <p:nvPr/>
          </p:nvGrpSpPr>
          <p:grpSpPr>
            <a:xfrm>
              <a:off x="8407433" y="1956989"/>
              <a:ext cx="732113" cy="138048"/>
              <a:chOff x="8209059" y="198000"/>
              <a:chExt cx="636814" cy="120078"/>
            </a:xfrm>
          </p:grpSpPr>
          <p:sp>
            <p:nvSpPr>
              <p:cNvPr id="92" name="Google Shape;2433;p70">
                <a:extLst>
                  <a:ext uri="{FF2B5EF4-FFF2-40B4-BE49-F238E27FC236}">
                    <a16:creationId xmlns:a16="http://schemas.microsoft.com/office/drawing/2014/main" id="{80C054F9-2811-5089-0878-B7D8971BD562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34;p70">
                <a:extLst>
                  <a:ext uri="{FF2B5EF4-FFF2-40B4-BE49-F238E27FC236}">
                    <a16:creationId xmlns:a16="http://schemas.microsoft.com/office/drawing/2014/main" id="{AF4D313E-B071-B0DF-2381-2C134C7AEEB5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35;p70">
                <a:extLst>
                  <a:ext uri="{FF2B5EF4-FFF2-40B4-BE49-F238E27FC236}">
                    <a16:creationId xmlns:a16="http://schemas.microsoft.com/office/drawing/2014/main" id="{E3B1D573-94B4-A574-2D9C-9DAA509C99C4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6BFEEA8-E637-D84E-58BB-DD2EC207A575}"/>
              </a:ext>
            </a:extLst>
          </p:cNvPr>
          <p:cNvGrpSpPr/>
          <p:nvPr/>
        </p:nvGrpSpPr>
        <p:grpSpPr>
          <a:xfrm>
            <a:off x="2893595" y="1975192"/>
            <a:ext cx="6734254" cy="573048"/>
            <a:chOff x="2893595" y="1975192"/>
            <a:chExt cx="6734254" cy="57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978BFD-4B66-D3D5-8EFE-3C127CDC8CF6}"/>
                </a:ext>
              </a:extLst>
            </p:cNvPr>
            <p:cNvSpPr txBox="1"/>
            <p:nvPr/>
          </p:nvSpPr>
          <p:spPr>
            <a:xfrm>
              <a:off x="2893595" y="1975192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C34DC74-AB75-D772-127F-62D4D3B32BAF}"/>
                </a:ext>
              </a:extLst>
            </p:cNvPr>
            <p:cNvSpPr txBox="1"/>
            <p:nvPr/>
          </p:nvSpPr>
          <p:spPr>
            <a:xfrm>
              <a:off x="3293645" y="1994242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Rappel de la mission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983320-8FA6-4BBD-8086-C1C854E08FFF}"/>
              </a:ext>
            </a:extLst>
          </p:cNvPr>
          <p:cNvGrpSpPr/>
          <p:nvPr/>
        </p:nvGrpSpPr>
        <p:grpSpPr>
          <a:xfrm>
            <a:off x="2893594" y="2430011"/>
            <a:ext cx="6734254" cy="573048"/>
            <a:chOff x="2893594" y="2398623"/>
            <a:chExt cx="6734254" cy="57304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0E9AA1C-1D84-B675-519A-028DEC6EF356}"/>
                </a:ext>
              </a:extLst>
            </p:cNvPr>
            <p:cNvSpPr txBox="1"/>
            <p:nvPr/>
          </p:nvSpPr>
          <p:spPr>
            <a:xfrm>
              <a:off x="2893594" y="239862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8A825C-ADB7-E489-0264-4AE7F15F503D}"/>
                </a:ext>
              </a:extLst>
            </p:cNvPr>
            <p:cNvSpPr txBox="1"/>
            <p:nvPr/>
          </p:nvSpPr>
          <p:spPr>
            <a:xfrm>
              <a:off x="3293644" y="241767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Obtention et préparation des données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81A375-0F26-9490-D35C-D77A5C2B6203}"/>
              </a:ext>
            </a:extLst>
          </p:cNvPr>
          <p:cNvGrpSpPr/>
          <p:nvPr/>
        </p:nvGrpSpPr>
        <p:grpSpPr>
          <a:xfrm>
            <a:off x="2881407" y="2887251"/>
            <a:ext cx="6734254" cy="573048"/>
            <a:chOff x="2693475" y="6975576"/>
            <a:chExt cx="6734254" cy="57304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53C5C3-E653-44E3-BA4A-6750F3634AD9}"/>
                </a:ext>
              </a:extLst>
            </p:cNvPr>
            <p:cNvSpPr txBox="1"/>
            <p:nvPr/>
          </p:nvSpPr>
          <p:spPr>
            <a:xfrm>
              <a:off x="2693475" y="6975576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D5437-B5AC-15F5-DEBB-68311408EA63}"/>
                </a:ext>
              </a:extLst>
            </p:cNvPr>
            <p:cNvSpPr txBox="1"/>
            <p:nvPr/>
          </p:nvSpPr>
          <p:spPr>
            <a:xfrm>
              <a:off x="3093525" y="6994626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non supervisée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5FA9985-F24D-5A96-4FAC-FADC51A4910F}"/>
              </a:ext>
            </a:extLst>
          </p:cNvPr>
          <p:cNvGrpSpPr/>
          <p:nvPr/>
        </p:nvGrpSpPr>
        <p:grpSpPr>
          <a:xfrm>
            <a:off x="2881407" y="3342070"/>
            <a:ext cx="6734254" cy="573048"/>
            <a:chOff x="2686633" y="7935963"/>
            <a:chExt cx="6734254" cy="57304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1D96CE3-FC90-AC6C-468B-09CFFBDFDB66}"/>
                </a:ext>
              </a:extLst>
            </p:cNvPr>
            <p:cNvSpPr txBox="1"/>
            <p:nvPr/>
          </p:nvSpPr>
          <p:spPr>
            <a:xfrm>
              <a:off x="2686633" y="793596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8E0CB7A-8A77-7C2C-EA9A-CA25A0EB1E8C}"/>
                </a:ext>
              </a:extLst>
            </p:cNvPr>
            <p:cNvSpPr txBox="1"/>
            <p:nvPr/>
          </p:nvSpPr>
          <p:spPr>
            <a:xfrm>
              <a:off x="3086683" y="795501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supervisée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F0696C0-9AB0-C8A0-FBCE-47BF74FA3BC9}"/>
              </a:ext>
            </a:extLst>
          </p:cNvPr>
          <p:cNvGrpSpPr/>
          <p:nvPr/>
        </p:nvGrpSpPr>
        <p:grpSpPr>
          <a:xfrm>
            <a:off x="2881407" y="3796647"/>
            <a:ext cx="6734254" cy="573048"/>
            <a:chOff x="2893594" y="8954680"/>
            <a:chExt cx="6734254" cy="57304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39F4AE0-E4FA-370B-D357-23E8F2B026BC}"/>
                </a:ext>
              </a:extLst>
            </p:cNvPr>
            <p:cNvSpPr txBox="1"/>
            <p:nvPr/>
          </p:nvSpPr>
          <p:spPr>
            <a:xfrm>
              <a:off x="2893594" y="8954680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5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AF04A2F-6466-A3B0-466C-40AD165A462F}"/>
                </a:ext>
              </a:extLst>
            </p:cNvPr>
            <p:cNvSpPr txBox="1"/>
            <p:nvPr/>
          </p:nvSpPr>
          <p:spPr>
            <a:xfrm>
              <a:off x="3293644" y="8973730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MLOps et mise en production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508111C-B84E-FCDE-DC55-21D40F7DC60B}"/>
              </a:ext>
            </a:extLst>
          </p:cNvPr>
          <p:cNvGrpSpPr/>
          <p:nvPr/>
        </p:nvGrpSpPr>
        <p:grpSpPr>
          <a:xfrm>
            <a:off x="2897132" y="4258772"/>
            <a:ext cx="6734254" cy="573048"/>
            <a:chOff x="2445371" y="10108027"/>
            <a:chExt cx="6734254" cy="57304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AEBCDC-412F-5D33-544E-CD74CA3661D9}"/>
                </a:ext>
              </a:extLst>
            </p:cNvPr>
            <p:cNvSpPr txBox="1"/>
            <p:nvPr/>
          </p:nvSpPr>
          <p:spPr>
            <a:xfrm>
              <a:off x="2445371" y="1010802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6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435E80-443A-0773-C9E8-FF0BBBB00976}"/>
                </a:ext>
              </a:extLst>
            </p:cNvPr>
            <p:cNvSpPr txBox="1"/>
            <p:nvPr/>
          </p:nvSpPr>
          <p:spPr>
            <a:xfrm>
              <a:off x="2845421" y="1012707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393E43"/>
                  </a:solidFill>
                  <a:latin typeface="DINEngschrift" pitchFamily="34" charset="0"/>
                </a:rPr>
                <a:t>Démonstration de l’API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046256-993F-4087-8BCD-56726DD6C4AF}"/>
              </a:ext>
            </a:extLst>
          </p:cNvPr>
          <p:cNvGrpSpPr/>
          <p:nvPr/>
        </p:nvGrpSpPr>
        <p:grpSpPr>
          <a:xfrm>
            <a:off x="2893595" y="4718985"/>
            <a:ext cx="6734254" cy="573048"/>
            <a:chOff x="2528848" y="11221947"/>
            <a:chExt cx="6734254" cy="57304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07E2EED-26A8-35D5-4985-062FE2EF1DFB}"/>
                </a:ext>
              </a:extLst>
            </p:cNvPr>
            <p:cNvSpPr txBox="1"/>
            <p:nvPr/>
          </p:nvSpPr>
          <p:spPr>
            <a:xfrm>
              <a:off x="2528848" y="1122194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7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778C61E-3D64-4411-B2E4-CC679593BCE0}"/>
                </a:ext>
              </a:extLst>
            </p:cNvPr>
            <p:cNvSpPr txBox="1"/>
            <p:nvPr/>
          </p:nvSpPr>
          <p:spPr>
            <a:xfrm>
              <a:off x="2928898" y="1124099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Conclusion et perspectives</a:t>
              </a:r>
            </a:p>
          </p:txBody>
        </p:sp>
      </p:grp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424420FE-DD7A-B600-6F3D-B933F6B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MLOPS ET MISE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EN PRODUCTION</a:t>
            </a:r>
          </a:p>
        </p:txBody>
      </p:sp>
    </p:spTree>
    <p:extLst>
      <p:ext uri="{BB962C8B-B14F-4D97-AF65-F5344CB8AC3E}">
        <p14:creationId xmlns:p14="http://schemas.microsoft.com/office/powerpoint/2010/main" val="29664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52E003-9C00-895D-BE42-6E3C445B8F9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B7BFC8-C6D2-5BCD-15B5-C45375DE7261}"/>
              </a:ext>
            </a:extLst>
          </p:cNvPr>
          <p:cNvSpPr/>
          <p:nvPr/>
        </p:nvSpPr>
        <p:spPr>
          <a:xfrm>
            <a:off x="1631950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DevOps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6299F-231B-1198-5719-58A5457DC680}"/>
              </a:ext>
            </a:extLst>
          </p:cNvPr>
          <p:cNvSpPr/>
          <p:nvPr/>
        </p:nvSpPr>
        <p:spPr>
          <a:xfrm>
            <a:off x="2930505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Machine learning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5E40-AAC1-B630-291C-0D364A45622E}"/>
              </a:ext>
            </a:extLst>
          </p:cNvPr>
          <p:cNvSpPr/>
          <p:nvPr/>
        </p:nvSpPr>
        <p:spPr>
          <a:xfrm>
            <a:off x="2287578" y="3830308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MLOps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FE5C767-B4BA-8BB1-25CE-BDC2F4C9729A}"/>
              </a:ext>
            </a:extLst>
          </p:cNvPr>
          <p:cNvSpPr/>
          <p:nvPr/>
        </p:nvSpPr>
        <p:spPr>
          <a:xfrm rot="3212145">
            <a:off x="2214362" y="213351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405F2C9-F5A0-6E44-F129-7711F6FD324C}"/>
              </a:ext>
            </a:extLst>
          </p:cNvPr>
          <p:cNvSpPr/>
          <p:nvPr/>
        </p:nvSpPr>
        <p:spPr>
          <a:xfrm>
            <a:off x="3530600" y="2539175"/>
            <a:ext cx="393700" cy="3322141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C4C7E-6C79-C9D8-2277-211F92766E71}"/>
              </a:ext>
            </a:extLst>
          </p:cNvPr>
          <p:cNvSpPr/>
          <p:nvPr/>
        </p:nvSpPr>
        <p:spPr>
          <a:xfrm>
            <a:off x="3924300" y="2721042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Analyse exploratoire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5D01F-7958-E795-E4EE-8B876C592200}"/>
              </a:ext>
            </a:extLst>
          </p:cNvPr>
          <p:cNvSpPr/>
          <p:nvPr/>
        </p:nvSpPr>
        <p:spPr>
          <a:xfrm>
            <a:off x="3924300" y="316328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Préparation des données / Feature engineering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85159-055C-4891-691B-CA4D85503ADB}"/>
              </a:ext>
            </a:extLst>
          </p:cNvPr>
          <p:cNvSpPr/>
          <p:nvPr/>
        </p:nvSpPr>
        <p:spPr>
          <a:xfrm>
            <a:off x="3924300" y="3605536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Entraînement et ajustement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EB456-93D7-7AE2-A5FF-7787CB930436}"/>
              </a:ext>
            </a:extLst>
          </p:cNvPr>
          <p:cNvSpPr/>
          <p:nvPr/>
        </p:nvSpPr>
        <p:spPr>
          <a:xfrm>
            <a:off x="3924300" y="4046843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Examen et gouvernance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6105C0-DEBD-1DE4-5827-405401988B2C}"/>
              </a:ext>
            </a:extLst>
          </p:cNvPr>
          <p:cNvSpPr/>
          <p:nvPr/>
        </p:nvSpPr>
        <p:spPr>
          <a:xfrm>
            <a:off x="3924300" y="4486771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Inférence et mise à disposition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2F870-EA8C-68AA-B5BB-833530243BC1}"/>
              </a:ext>
            </a:extLst>
          </p:cNvPr>
          <p:cNvSpPr/>
          <p:nvPr/>
        </p:nvSpPr>
        <p:spPr>
          <a:xfrm>
            <a:off x="3924300" y="492669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Déploiement et surveillance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FDA098-479D-D86D-71BD-6A9E3A42BBB9}"/>
              </a:ext>
            </a:extLst>
          </p:cNvPr>
          <p:cNvSpPr/>
          <p:nvPr/>
        </p:nvSpPr>
        <p:spPr>
          <a:xfrm>
            <a:off x="3932733" y="5366627"/>
            <a:ext cx="4908611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Réentraînement automatisé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56782483-6F4E-A8FF-F4D0-278A1CD2E098}"/>
              </a:ext>
            </a:extLst>
          </p:cNvPr>
          <p:cNvSpPr/>
          <p:nvPr/>
        </p:nvSpPr>
        <p:spPr>
          <a:xfrm>
            <a:off x="9036050" y="3580136"/>
            <a:ext cx="317500" cy="12939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68EFF223-880C-E9BA-4251-A00B50314849}"/>
              </a:ext>
            </a:extLst>
          </p:cNvPr>
          <p:cNvSpPr/>
          <p:nvPr/>
        </p:nvSpPr>
        <p:spPr>
          <a:xfrm>
            <a:off x="9029700" y="2691575"/>
            <a:ext cx="317500" cy="848647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B9D758-46B2-EC78-61D2-BDCBCF88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47" y="3971661"/>
            <a:ext cx="1183259" cy="4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10B915-4E92-8DFE-B046-D1C6ED45B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9419194" y="2806812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8494CBD-5523-C24C-9F2D-E5749998179F}"/>
              </a:ext>
            </a:extLst>
          </p:cNvPr>
          <p:cNvGrpSpPr/>
          <p:nvPr/>
        </p:nvGrpSpPr>
        <p:grpSpPr>
          <a:xfrm>
            <a:off x="9235224" y="4529868"/>
            <a:ext cx="968831" cy="1045112"/>
            <a:chOff x="10594837" y="4775881"/>
            <a:chExt cx="968831" cy="104511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DB03DBD-5B8D-A108-667B-478D2773E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E6C4EBF-F4DC-6F62-F919-482805EDF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BC426F5C-0CED-6CC0-DA43-14F03D8EC2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AAB77D91-6139-F110-831E-6865715D5082}"/>
              </a:ext>
            </a:extLst>
          </p:cNvPr>
          <p:cNvSpPr/>
          <p:nvPr/>
        </p:nvSpPr>
        <p:spPr>
          <a:xfrm>
            <a:off x="9036050" y="4913968"/>
            <a:ext cx="317500" cy="452659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BD5B37C-2DCB-B418-30E5-99DF7305E119}"/>
              </a:ext>
            </a:extLst>
          </p:cNvPr>
          <p:cNvGrpSpPr/>
          <p:nvPr/>
        </p:nvGrpSpPr>
        <p:grpSpPr>
          <a:xfrm>
            <a:off x="3835722" y="2657184"/>
            <a:ext cx="5078629" cy="2686672"/>
            <a:chOff x="3195634" y="2358723"/>
            <a:chExt cx="5078629" cy="2686672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0FFD2E5-2D30-1BCB-D9A4-8E30FEDEE9DA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40" y="2374918"/>
              <a:ext cx="0" cy="265650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0AF877-9089-D20D-639F-2FB00A478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4" y="2374918"/>
              <a:ext cx="5072279" cy="762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2D02D2-BF6B-672A-7315-3CDF1B15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913" y="2358723"/>
              <a:ext cx="3" cy="222597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C6BCDD91-DFC8-58BB-52B3-F0DCCF7110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41" y="5027158"/>
              <a:ext cx="1862134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C0E5BDD-C8EE-762B-9670-9F5C910A7C7F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4566783"/>
              <a:ext cx="3235538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980650C-1F86-4E24-C2CB-F1329C056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75" y="4566783"/>
              <a:ext cx="0" cy="478612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6">
            <a:extLst>
              <a:ext uri="{FF2B5EF4-FFF2-40B4-BE49-F238E27FC236}">
                <a16:creationId xmlns:a16="http://schemas.microsoft.com/office/drawing/2014/main" id="{987E5EB7-2DD9-0ABD-8F48-A1B678EC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89" y="4982563"/>
            <a:ext cx="976783" cy="2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92071DF-7CA0-E529-F93C-78DD04A2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3" grpId="1" animBg="1"/>
      <p:bldP spid="34" grpId="0" animBg="1"/>
      <p:bldP spid="34" grpId="1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F00CCE-23E2-52C6-C644-53EAD282A27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556276-4EE3-A16C-6744-2387B6DFF7EA}"/>
              </a:ext>
            </a:extLst>
          </p:cNvPr>
          <p:cNvGrpSpPr/>
          <p:nvPr/>
        </p:nvGrpSpPr>
        <p:grpSpPr>
          <a:xfrm>
            <a:off x="3345437" y="2087641"/>
            <a:ext cx="791519" cy="853839"/>
            <a:chOff x="10594837" y="4775881"/>
            <a:chExt cx="968831" cy="1045112"/>
          </a:xfrm>
        </p:grpSpPr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DEBD9E44-0337-4C4F-6221-E925D2178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4348F006-7D18-D04D-12E3-54198DE9E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>
              <a:extLst>
                <a:ext uri="{FF2B5EF4-FFF2-40B4-BE49-F238E27FC236}">
                  <a16:creationId xmlns:a16="http://schemas.microsoft.com/office/drawing/2014/main" id="{930A3467-E357-789F-741E-B35C6E08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D3A46-7A69-4EC7-DC56-485D4AAFE6D8}"/>
              </a:ext>
            </a:extLst>
          </p:cNvPr>
          <p:cNvSpPr/>
          <p:nvPr/>
        </p:nvSpPr>
        <p:spPr>
          <a:xfrm>
            <a:off x="883920" y="1606536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5F2811-03D7-DCE2-DF56-E687490B34E8}"/>
              </a:ext>
            </a:extLst>
          </p:cNvPr>
          <p:cNvSpPr/>
          <p:nvPr/>
        </p:nvSpPr>
        <p:spPr>
          <a:xfrm>
            <a:off x="883920" y="2984782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API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(FastAPI)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84BB004B-220A-8F7C-FF80-C48A69EDF236}"/>
              </a:ext>
            </a:extLst>
          </p:cNvPr>
          <p:cNvSpPr/>
          <p:nvPr/>
        </p:nvSpPr>
        <p:spPr>
          <a:xfrm rot="5400000">
            <a:off x="1212929" y="2391993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D10C1A12-9E22-2E78-6457-FDE74BCD2F54}"/>
              </a:ext>
            </a:extLst>
          </p:cNvPr>
          <p:cNvSpPr/>
          <p:nvPr/>
        </p:nvSpPr>
        <p:spPr>
          <a:xfrm>
            <a:off x="2150306" y="3088785"/>
            <a:ext cx="90801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PUSH</a:t>
            </a: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AD349777-E25A-87A2-D3FD-AB2222F060E7}"/>
              </a:ext>
            </a:extLst>
          </p:cNvPr>
          <p:cNvSpPr/>
          <p:nvPr/>
        </p:nvSpPr>
        <p:spPr>
          <a:xfrm rot="5400000">
            <a:off x="2309495" y="1976895"/>
            <a:ext cx="425450" cy="367030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5C596DA6-4341-8D7B-A4F5-7CBF441DBB73}"/>
              </a:ext>
            </a:extLst>
          </p:cNvPr>
          <p:cNvGrpSpPr/>
          <p:nvPr/>
        </p:nvGrpSpPr>
        <p:grpSpPr>
          <a:xfrm>
            <a:off x="788670" y="3907789"/>
            <a:ext cx="3466326" cy="2138003"/>
            <a:chOff x="1314450" y="3799247"/>
            <a:chExt cx="3466326" cy="2138003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1C43B0A7-58DF-D31B-4C1F-EA1FF4AA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910" b="27665"/>
            <a:stretch/>
          </p:blipFill>
          <p:spPr>
            <a:xfrm>
              <a:off x="1314450" y="3799247"/>
              <a:ext cx="2108200" cy="2138003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B88DD62F-A2AA-6DA2-84FB-E5006BC1D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875" r="1" b="27665"/>
            <a:stretch/>
          </p:blipFill>
          <p:spPr>
            <a:xfrm>
              <a:off x="3371850" y="3799247"/>
              <a:ext cx="1408926" cy="2138003"/>
            </a:xfrm>
            <a:prstGeom prst="rect">
              <a:avLst/>
            </a:prstGeom>
          </p:spPr>
        </p:pic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36BE10A7-EE8D-F199-35CF-01CBFA69D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9645" r="6460" b="7618"/>
          <a:stretch/>
        </p:blipFill>
        <p:spPr bwMode="auto">
          <a:xfrm>
            <a:off x="2316448" y="2746649"/>
            <a:ext cx="423193" cy="4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C37FAE1-1994-BA89-6E1A-496CA9498AD2}"/>
              </a:ext>
            </a:extLst>
          </p:cNvPr>
          <p:cNvSpPr/>
          <p:nvPr/>
        </p:nvSpPr>
        <p:spPr>
          <a:xfrm>
            <a:off x="3161345" y="2983904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Workflow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(GitHub Actions)</a:t>
            </a:r>
          </a:p>
        </p:txBody>
      </p:sp>
      <p:sp>
        <p:nvSpPr>
          <p:cNvPr id="60" name="Accolade ouvrante 59">
            <a:extLst>
              <a:ext uri="{FF2B5EF4-FFF2-40B4-BE49-F238E27FC236}">
                <a16:creationId xmlns:a16="http://schemas.microsoft.com/office/drawing/2014/main" id="{7A09D820-F38B-FCFB-9292-81AE5C30E959}"/>
              </a:ext>
            </a:extLst>
          </p:cNvPr>
          <p:cNvSpPr/>
          <p:nvPr/>
        </p:nvSpPr>
        <p:spPr>
          <a:xfrm>
            <a:off x="4435647" y="1317846"/>
            <a:ext cx="390673" cy="4059735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A770A1-7E79-D259-129F-5C29F1E902D4}"/>
              </a:ext>
            </a:extLst>
          </p:cNvPr>
          <p:cNvSpPr/>
          <p:nvPr/>
        </p:nvSpPr>
        <p:spPr>
          <a:xfrm>
            <a:off x="4782875" y="148041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Tests unitaires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3" name="Groupe 1042">
            <a:extLst>
              <a:ext uri="{FF2B5EF4-FFF2-40B4-BE49-F238E27FC236}">
                <a16:creationId xmlns:a16="http://schemas.microsoft.com/office/drawing/2014/main" id="{F1B7ED79-1B7E-ECDB-A5ED-E876DB989F20}"/>
              </a:ext>
            </a:extLst>
          </p:cNvPr>
          <p:cNvGrpSpPr/>
          <p:nvPr/>
        </p:nvGrpSpPr>
        <p:grpSpPr>
          <a:xfrm>
            <a:off x="7660322" y="1385918"/>
            <a:ext cx="901090" cy="654595"/>
            <a:chOff x="7513002" y="1089607"/>
            <a:chExt cx="901090" cy="65459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5677A5-D23D-DD7E-2C3B-6707CAC4B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3" t="14953" r="17000" b="15333"/>
            <a:stretch/>
          </p:blipFill>
          <p:spPr bwMode="auto">
            <a:xfrm>
              <a:off x="7783078" y="1128215"/>
              <a:ext cx="631014" cy="57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Accolade ouvrante 61">
              <a:extLst>
                <a:ext uri="{FF2B5EF4-FFF2-40B4-BE49-F238E27FC236}">
                  <a16:creationId xmlns:a16="http://schemas.microsoft.com/office/drawing/2014/main" id="{ABBEEA84-1BA1-1C26-F099-D7974180AAC1}"/>
                </a:ext>
              </a:extLst>
            </p:cNvPr>
            <p:cNvSpPr/>
            <p:nvPr/>
          </p:nvSpPr>
          <p:spPr>
            <a:xfrm>
              <a:off x="7513002" y="108960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FA914D-1CBA-4A43-8E00-0C1C81692F8B}"/>
              </a:ext>
            </a:extLst>
          </p:cNvPr>
          <p:cNvSpPr/>
          <p:nvPr/>
        </p:nvSpPr>
        <p:spPr>
          <a:xfrm>
            <a:off x="7032209" y="1522095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7" name="Flèche : droite 1026">
            <a:extLst>
              <a:ext uri="{FF2B5EF4-FFF2-40B4-BE49-F238E27FC236}">
                <a16:creationId xmlns:a16="http://schemas.microsoft.com/office/drawing/2014/main" id="{156C5004-EC28-7BA5-0609-73E841623EBD}"/>
              </a:ext>
            </a:extLst>
          </p:cNvPr>
          <p:cNvSpPr/>
          <p:nvPr/>
        </p:nvSpPr>
        <p:spPr>
          <a:xfrm rot="5400000">
            <a:off x="6002535" y="2002578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D9621B5-68CF-B2C2-4BCB-EC004E4FFE99}"/>
              </a:ext>
            </a:extLst>
          </p:cNvPr>
          <p:cNvSpPr/>
          <p:nvPr/>
        </p:nvSpPr>
        <p:spPr>
          <a:xfrm>
            <a:off x="6580902" y="2039773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E4C92A9-392B-18F5-AE92-B8F41730E76C}"/>
              </a:ext>
            </a:extLst>
          </p:cNvPr>
          <p:cNvSpPr/>
          <p:nvPr/>
        </p:nvSpPr>
        <p:spPr>
          <a:xfrm>
            <a:off x="7032385" y="1523619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1" name="Ellipse 1030">
            <a:extLst>
              <a:ext uri="{FF2B5EF4-FFF2-40B4-BE49-F238E27FC236}">
                <a16:creationId xmlns:a16="http://schemas.microsoft.com/office/drawing/2014/main" id="{33D69796-3122-2051-56E5-08E68FE1819E}"/>
              </a:ext>
            </a:extLst>
          </p:cNvPr>
          <p:cNvSpPr/>
          <p:nvPr/>
        </p:nvSpPr>
        <p:spPr>
          <a:xfrm>
            <a:off x="6578400" y="2038340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54FFA3E-2B73-E0E2-2716-AE941A365C37}"/>
              </a:ext>
            </a:extLst>
          </p:cNvPr>
          <p:cNvSpPr/>
          <p:nvPr/>
        </p:nvSpPr>
        <p:spPr>
          <a:xfrm>
            <a:off x="4778804" y="2559411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Image 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Docker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088FFA07-CF26-8186-57E7-6743BE4A6E36}"/>
              </a:ext>
            </a:extLst>
          </p:cNvPr>
          <p:cNvGrpSpPr/>
          <p:nvPr/>
        </p:nvGrpSpPr>
        <p:grpSpPr>
          <a:xfrm>
            <a:off x="7662686" y="2468652"/>
            <a:ext cx="1412937" cy="654595"/>
            <a:chOff x="7515366" y="2279021"/>
            <a:chExt cx="1412937" cy="65459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20F4D68-C871-CF5F-8473-A41E4C65F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2" t="31050" r="10792" b="31396"/>
            <a:stretch/>
          </p:blipFill>
          <p:spPr bwMode="auto">
            <a:xfrm>
              <a:off x="7770378" y="2416389"/>
              <a:ext cx="1157925" cy="36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Accolade ouvrante 1034">
              <a:extLst>
                <a:ext uri="{FF2B5EF4-FFF2-40B4-BE49-F238E27FC236}">
                  <a16:creationId xmlns:a16="http://schemas.microsoft.com/office/drawing/2014/main" id="{82BE009A-4232-C221-5A74-94C450171AAE}"/>
                </a:ext>
              </a:extLst>
            </p:cNvPr>
            <p:cNvSpPr/>
            <p:nvPr/>
          </p:nvSpPr>
          <p:spPr>
            <a:xfrm>
              <a:off x="7515366" y="2279021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93C3F2A-38AC-A8CF-ADB5-EF19D21643BE}"/>
              </a:ext>
            </a:extLst>
          </p:cNvPr>
          <p:cNvSpPr/>
          <p:nvPr/>
        </p:nvSpPr>
        <p:spPr>
          <a:xfrm>
            <a:off x="4774914" y="3670667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Registre de conteneurs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5BF30B8-15C1-B12B-68BF-927AB19FC676}"/>
              </a:ext>
            </a:extLst>
          </p:cNvPr>
          <p:cNvSpPr/>
          <p:nvPr/>
        </p:nvSpPr>
        <p:spPr>
          <a:xfrm>
            <a:off x="4773796" y="479762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sp>
        <p:nvSpPr>
          <p:cNvPr id="1038" name="Flèche : droite 1037">
            <a:extLst>
              <a:ext uri="{FF2B5EF4-FFF2-40B4-BE49-F238E27FC236}">
                <a16:creationId xmlns:a16="http://schemas.microsoft.com/office/drawing/2014/main" id="{F4A73A78-5BAB-3056-EA56-765B835E3755}"/>
              </a:ext>
            </a:extLst>
          </p:cNvPr>
          <p:cNvSpPr/>
          <p:nvPr/>
        </p:nvSpPr>
        <p:spPr>
          <a:xfrm rot="5400000">
            <a:off x="5998991" y="310828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Flèche : droite 1038">
            <a:extLst>
              <a:ext uri="{FF2B5EF4-FFF2-40B4-BE49-F238E27FC236}">
                <a16:creationId xmlns:a16="http://schemas.microsoft.com/office/drawing/2014/main" id="{9071CDB6-9C38-5560-7BE6-472534C41150}"/>
              </a:ext>
            </a:extLst>
          </p:cNvPr>
          <p:cNvSpPr/>
          <p:nvPr/>
        </p:nvSpPr>
        <p:spPr>
          <a:xfrm rot="5400000">
            <a:off x="5998216" y="421952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68117FB-CAB6-BCF7-C9CB-B82D55E69306}"/>
              </a:ext>
            </a:extLst>
          </p:cNvPr>
          <p:cNvGrpSpPr/>
          <p:nvPr/>
        </p:nvGrpSpPr>
        <p:grpSpPr>
          <a:xfrm>
            <a:off x="7666672" y="3579908"/>
            <a:ext cx="1240509" cy="654595"/>
            <a:chOff x="7519352" y="3390277"/>
            <a:chExt cx="1240509" cy="654595"/>
          </a:xfrm>
        </p:grpSpPr>
        <p:sp>
          <p:nvSpPr>
            <p:cNvPr id="1040" name="Accolade ouvrante 1039">
              <a:extLst>
                <a:ext uri="{FF2B5EF4-FFF2-40B4-BE49-F238E27FC236}">
                  <a16:creationId xmlns:a16="http://schemas.microsoft.com/office/drawing/2014/main" id="{6E81B670-C6D8-701A-BCF5-E47C9FFC7D52}"/>
                </a:ext>
              </a:extLst>
            </p:cNvPr>
            <p:cNvSpPr/>
            <p:nvPr/>
          </p:nvSpPr>
          <p:spPr>
            <a:xfrm>
              <a:off x="7519352" y="339027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772F9C-3494-30BE-9B8F-6AE392A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3554236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B2A2F92D-5077-D70B-3008-5717C6CED491}"/>
              </a:ext>
            </a:extLst>
          </p:cNvPr>
          <p:cNvGrpSpPr/>
          <p:nvPr/>
        </p:nvGrpSpPr>
        <p:grpSpPr>
          <a:xfrm>
            <a:off x="7666672" y="4709030"/>
            <a:ext cx="1240509" cy="654595"/>
            <a:chOff x="7519352" y="4519399"/>
            <a:chExt cx="1240509" cy="654595"/>
          </a:xfrm>
        </p:grpSpPr>
        <p:sp>
          <p:nvSpPr>
            <p:cNvPr id="1041" name="Accolade ouvrante 1040">
              <a:extLst>
                <a:ext uri="{FF2B5EF4-FFF2-40B4-BE49-F238E27FC236}">
                  <a16:creationId xmlns:a16="http://schemas.microsoft.com/office/drawing/2014/main" id="{966CDD63-9409-2828-22BA-EA8989A27966}"/>
                </a:ext>
              </a:extLst>
            </p:cNvPr>
            <p:cNvSpPr/>
            <p:nvPr/>
          </p:nvSpPr>
          <p:spPr>
            <a:xfrm>
              <a:off x="7519352" y="4519399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42" name="Picture 6">
              <a:extLst>
                <a:ext uri="{FF2B5EF4-FFF2-40B4-BE49-F238E27FC236}">
                  <a16:creationId xmlns:a16="http://schemas.microsoft.com/office/drawing/2014/main" id="{2D431699-771A-235A-4880-3125D3472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4683358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Image 1047">
            <a:extLst>
              <a:ext uri="{FF2B5EF4-FFF2-40B4-BE49-F238E27FC236}">
                <a16:creationId xmlns:a16="http://schemas.microsoft.com/office/drawing/2014/main" id="{41A2B1A6-F45E-BB8D-A503-3ED3E8099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69" y="3917561"/>
            <a:ext cx="3469501" cy="1393895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F32736E-F553-CE5D-A3E5-8820B1CDB376}"/>
              </a:ext>
            </a:extLst>
          </p:cNvPr>
          <p:cNvSpPr/>
          <p:nvPr/>
        </p:nvSpPr>
        <p:spPr>
          <a:xfrm>
            <a:off x="7583170" y="5645550"/>
            <a:ext cx="2800295" cy="47307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056" name="Accolade ouvrante 1055">
            <a:extLst>
              <a:ext uri="{FF2B5EF4-FFF2-40B4-BE49-F238E27FC236}">
                <a16:creationId xmlns:a16="http://schemas.microsoft.com/office/drawing/2014/main" id="{78308C08-2C7A-CAD9-BCFA-B5F45EDE7F79}"/>
              </a:ext>
            </a:extLst>
          </p:cNvPr>
          <p:cNvSpPr/>
          <p:nvPr/>
        </p:nvSpPr>
        <p:spPr>
          <a:xfrm>
            <a:off x="10465534" y="5205730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4C611CA-0A01-AC82-F837-26BBA6B98D40}"/>
              </a:ext>
            </a:extLst>
          </p:cNvPr>
          <p:cNvSpPr/>
          <p:nvPr/>
        </p:nvSpPr>
        <p:spPr>
          <a:xfrm>
            <a:off x="10760182" y="531789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5AB04B9-D27F-2216-1288-C3EFDAD8A194}"/>
              </a:ext>
            </a:extLst>
          </p:cNvPr>
          <p:cNvSpPr/>
          <p:nvPr/>
        </p:nvSpPr>
        <p:spPr>
          <a:xfrm>
            <a:off x="10760182" y="5717771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8E7B412-AD07-DDF8-4ED8-78458E94261B}"/>
              </a:ext>
            </a:extLst>
          </p:cNvPr>
          <p:cNvSpPr/>
          <p:nvPr/>
        </p:nvSpPr>
        <p:spPr>
          <a:xfrm>
            <a:off x="10758685" y="6116417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grpSp>
        <p:nvGrpSpPr>
          <p:cNvPr id="1065" name="Groupe 1064">
            <a:extLst>
              <a:ext uri="{FF2B5EF4-FFF2-40B4-BE49-F238E27FC236}">
                <a16:creationId xmlns:a16="http://schemas.microsoft.com/office/drawing/2014/main" id="{93393AF0-E3AF-4765-50FD-B537E90AAAB1}"/>
              </a:ext>
            </a:extLst>
          </p:cNvPr>
          <p:cNvGrpSpPr/>
          <p:nvPr/>
        </p:nvGrpSpPr>
        <p:grpSpPr>
          <a:xfrm>
            <a:off x="5994100" y="5348021"/>
            <a:ext cx="1494123" cy="763759"/>
            <a:chOff x="6037458" y="5355641"/>
            <a:chExt cx="1494123" cy="763759"/>
          </a:xfrm>
        </p:grpSpPr>
        <p:sp>
          <p:nvSpPr>
            <p:cNvPr id="1064" name="Forme libre : forme 1063">
              <a:extLst>
                <a:ext uri="{FF2B5EF4-FFF2-40B4-BE49-F238E27FC236}">
                  <a16:creationId xmlns:a16="http://schemas.microsoft.com/office/drawing/2014/main" id="{EF76982E-47C7-DAED-62D5-6C01F76EA61F}"/>
                </a:ext>
              </a:extLst>
            </p:cNvPr>
            <p:cNvSpPr/>
            <p:nvPr/>
          </p:nvSpPr>
          <p:spPr>
            <a:xfrm rot="16200000">
              <a:off x="6402640" y="4990459"/>
              <a:ext cx="763759" cy="1494123"/>
            </a:xfrm>
            <a:custGeom>
              <a:avLst/>
              <a:gdLst>
                <a:gd name="connsiteX0" fmla="*/ 763759 w 763759"/>
                <a:gd name="connsiteY0" fmla="*/ 245777 h 1494123"/>
                <a:gd name="connsiteX1" fmla="*/ 522973 w 763759"/>
                <a:gd name="connsiteY1" fmla="*/ 491554 h 1494123"/>
                <a:gd name="connsiteX2" fmla="*/ 522973 w 763759"/>
                <a:gd name="connsiteY2" fmla="*/ 368666 h 1494123"/>
                <a:gd name="connsiteX3" fmla="*/ 368666 w 763759"/>
                <a:gd name="connsiteY3" fmla="*/ 368666 h 1494123"/>
                <a:gd name="connsiteX4" fmla="*/ 368666 w 763759"/>
                <a:gd name="connsiteY4" fmla="*/ 1248346 h 1494123"/>
                <a:gd name="connsiteX5" fmla="*/ 491555 w 763759"/>
                <a:gd name="connsiteY5" fmla="*/ 1248346 h 1494123"/>
                <a:gd name="connsiteX6" fmla="*/ 245777 w 763759"/>
                <a:gd name="connsiteY6" fmla="*/ 1494123 h 1494123"/>
                <a:gd name="connsiteX7" fmla="*/ 0 w 763759"/>
                <a:gd name="connsiteY7" fmla="*/ 1248346 h 1494123"/>
                <a:gd name="connsiteX8" fmla="*/ 122888 w 763759"/>
                <a:gd name="connsiteY8" fmla="*/ 1248346 h 1494123"/>
                <a:gd name="connsiteX9" fmla="*/ 122888 w 763759"/>
                <a:gd name="connsiteY9" fmla="*/ 248952 h 1494123"/>
                <a:gd name="connsiteX10" fmla="*/ 123412 w 763759"/>
                <a:gd name="connsiteY10" fmla="*/ 248952 h 1494123"/>
                <a:gd name="connsiteX11" fmla="*/ 123412 w 763759"/>
                <a:gd name="connsiteY11" fmla="*/ 122729 h 1494123"/>
                <a:gd name="connsiteX12" fmla="*/ 366126 w 763759"/>
                <a:gd name="connsiteY12" fmla="*/ 122729 h 1494123"/>
                <a:gd name="connsiteX13" fmla="*/ 366126 w 763759"/>
                <a:gd name="connsiteY13" fmla="*/ 122889 h 1494123"/>
                <a:gd name="connsiteX14" fmla="*/ 522973 w 763759"/>
                <a:gd name="connsiteY14" fmla="*/ 122889 h 1494123"/>
                <a:gd name="connsiteX15" fmla="*/ 522973 w 763759"/>
                <a:gd name="connsiteY15" fmla="*/ 0 h 14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3759" h="1494123">
                  <a:moveTo>
                    <a:pt x="763759" y="245777"/>
                  </a:moveTo>
                  <a:lnTo>
                    <a:pt x="522973" y="491554"/>
                  </a:lnTo>
                  <a:lnTo>
                    <a:pt x="522973" y="368666"/>
                  </a:lnTo>
                  <a:lnTo>
                    <a:pt x="368666" y="368666"/>
                  </a:lnTo>
                  <a:lnTo>
                    <a:pt x="368666" y="1248346"/>
                  </a:lnTo>
                  <a:lnTo>
                    <a:pt x="491555" y="1248346"/>
                  </a:lnTo>
                  <a:lnTo>
                    <a:pt x="245777" y="1494123"/>
                  </a:lnTo>
                  <a:lnTo>
                    <a:pt x="0" y="1248346"/>
                  </a:lnTo>
                  <a:lnTo>
                    <a:pt x="122888" y="1248346"/>
                  </a:lnTo>
                  <a:lnTo>
                    <a:pt x="122888" y="248952"/>
                  </a:lnTo>
                  <a:lnTo>
                    <a:pt x="123412" y="248952"/>
                  </a:lnTo>
                  <a:lnTo>
                    <a:pt x="123412" y="122729"/>
                  </a:lnTo>
                  <a:lnTo>
                    <a:pt x="366126" y="122729"/>
                  </a:lnTo>
                  <a:lnTo>
                    <a:pt x="366126" y="122889"/>
                  </a:lnTo>
                  <a:lnTo>
                    <a:pt x="522973" y="122889"/>
                  </a:lnTo>
                  <a:lnTo>
                    <a:pt x="522973" y="0"/>
                  </a:lnTo>
                  <a:close/>
                </a:path>
              </a:pathLst>
            </a:custGeom>
            <a:solidFill>
              <a:srgbClr val="E4E7E9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51" name="ZoneTexte 1050">
              <a:extLst>
                <a:ext uri="{FF2B5EF4-FFF2-40B4-BE49-F238E27FC236}">
                  <a16:creationId xmlns:a16="http://schemas.microsoft.com/office/drawing/2014/main" id="{73D8BFFA-75E5-AD6C-CD6E-202634E20B60}"/>
                </a:ext>
              </a:extLst>
            </p:cNvPr>
            <p:cNvSpPr txBox="1"/>
            <p:nvPr/>
          </p:nvSpPr>
          <p:spPr>
            <a:xfrm>
              <a:off x="6161933" y="5734215"/>
              <a:ext cx="124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1B75D0"/>
                  </a:solidFill>
                  <a:latin typeface="DINEngschrift" pitchFamily="34" charset="0"/>
                </a:rPr>
                <a:t>POINT D’ENTRÉE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F7FC3F-147E-658B-6E8F-B142B1A0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2363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22</a:t>
            </a:fld>
            <a:endParaRPr lang="fr-FR" dirty="0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1B01775-D646-EF38-D0CB-6D37E5D60526}"/>
              </a:ext>
            </a:extLst>
          </p:cNvPr>
          <p:cNvGrpSpPr/>
          <p:nvPr/>
        </p:nvGrpSpPr>
        <p:grpSpPr>
          <a:xfrm>
            <a:off x="8668969" y="1096380"/>
            <a:ext cx="2660209" cy="1119979"/>
            <a:chOff x="8668969" y="1096380"/>
            <a:chExt cx="2660209" cy="1119979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B547324-23C8-6D6D-CE7F-3C8E70670073}"/>
                </a:ext>
              </a:extLst>
            </p:cNvPr>
            <p:cNvGrpSpPr/>
            <p:nvPr/>
          </p:nvGrpSpPr>
          <p:grpSpPr>
            <a:xfrm>
              <a:off x="8668969" y="1255874"/>
              <a:ext cx="2660209" cy="960485"/>
              <a:chOff x="8668969" y="1255874"/>
              <a:chExt cx="2660209" cy="960485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6F818C65-8633-D1F1-A5E1-08ACBEE04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8969" y="1606674"/>
                <a:ext cx="2660209" cy="609685"/>
              </a:xfrm>
              <a:prstGeom prst="rect">
                <a:avLst/>
              </a:prstGeom>
            </p:spPr>
          </p:pic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AD068DB5-6CFF-75B1-7174-713C3F673B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4306" r="35062"/>
              <a:stretch/>
            </p:blipFill>
            <p:spPr>
              <a:xfrm>
                <a:off x="8668969" y="1255874"/>
                <a:ext cx="2657846" cy="351548"/>
              </a:xfrm>
              <a:prstGeom prst="rect">
                <a:avLst/>
              </a:prstGeom>
            </p:spPr>
          </p:pic>
        </p:grpSp>
        <p:pic>
          <p:nvPicPr>
            <p:cNvPr id="34" name="Picture 10">
              <a:extLst>
                <a:ext uri="{FF2B5EF4-FFF2-40B4-BE49-F238E27FC236}">
                  <a16:creationId xmlns:a16="http://schemas.microsoft.com/office/drawing/2014/main" id="{73681CAF-22AC-17F5-51F3-96CCE68BCE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9602132" y="1096380"/>
              <a:ext cx="791519" cy="15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38B004B-19DD-7149-078B-C556A23319B5}"/>
              </a:ext>
            </a:extLst>
          </p:cNvPr>
          <p:cNvGrpSpPr/>
          <p:nvPr/>
        </p:nvGrpSpPr>
        <p:grpSpPr>
          <a:xfrm>
            <a:off x="8668969" y="1306600"/>
            <a:ext cx="3313491" cy="582747"/>
            <a:chOff x="8668969" y="1306600"/>
            <a:chExt cx="3313491" cy="582747"/>
          </a:xfrm>
        </p:grpSpPr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66E66555-7179-50DD-7087-C4AC8E8836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9929954" y="1306600"/>
              <a:ext cx="791519" cy="150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AAD01D7-0EBD-7995-6C72-4D48F81F0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68969" y="1489059"/>
              <a:ext cx="3313491" cy="400288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66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 animBg="1"/>
      <p:bldP spid="50" grpId="0" animBg="1"/>
      <p:bldP spid="50" grpId="1" animBg="1"/>
      <p:bldP spid="59" grpId="0" animBg="1"/>
      <p:bldP spid="60" grpId="0" animBg="1"/>
      <p:bldP spid="61" grpId="0" animBg="1"/>
      <p:bldP spid="1024" grpId="0" animBg="1"/>
      <p:bldP spid="1024" grpId="1" animBg="1"/>
      <p:bldP spid="1027" grpId="0" animBg="1"/>
      <p:bldP spid="1029" grpId="0" animBg="1"/>
      <p:bldP spid="1029" grpId="1" animBg="1"/>
      <p:bldP spid="63" grpId="0" animBg="1"/>
      <p:bldP spid="63" grpId="1" animBg="1"/>
      <p:bldP spid="1031" grpId="0" animBg="1"/>
      <p:bldP spid="1031" grpId="1" animBg="1"/>
      <p:bldP spid="1033" grpId="0" animBg="1"/>
      <p:bldP spid="1036" grpId="0" animBg="1"/>
      <p:bldP spid="1037" grpId="0" animBg="1"/>
      <p:bldP spid="1038" grpId="0" animBg="1"/>
      <p:bldP spid="1039" grpId="0" animBg="1"/>
      <p:bldP spid="1052" grpId="0" animBg="1"/>
      <p:bldP spid="1056" grpId="0" animBg="1"/>
      <p:bldP spid="1057" grpId="0" animBg="1"/>
      <p:bldP spid="1058" grpId="0" animBg="1"/>
      <p:bldP spid="10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DÉMONSTRATION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 L’API</a:t>
            </a:r>
          </a:p>
        </p:txBody>
      </p:sp>
    </p:spTree>
    <p:extLst>
      <p:ext uri="{BB962C8B-B14F-4D97-AF65-F5344CB8AC3E}">
        <p14:creationId xmlns:p14="http://schemas.microsoft.com/office/powerpoint/2010/main" val="29562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05F46A-157B-6235-8061-B40071DDAD0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9DAB8-44D3-1CDD-5444-A720825892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7AA82-2237-247B-7F4B-EC7C04E86515}"/>
              </a:ext>
            </a:extLst>
          </p:cNvPr>
          <p:cNvSpPr/>
          <p:nvPr/>
        </p:nvSpPr>
        <p:spPr>
          <a:xfrm>
            <a:off x="-3495" y="486487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047DD5-D7B4-A82E-CC21-F32E6CC18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056A2C-7E52-77BA-09D5-A5EBD24E96D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8B0C9-46AE-A51F-9934-007293DF523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5AE9D-401C-DCC5-F42C-5F53491EE596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A1109D-C9AC-0EC4-C275-F60CE81AB99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BA2262-3575-A2E6-0A2E-978327653CF0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7F8508E-4579-3569-544D-ACB6BA0FFC8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753AE77-2EA2-4080-D9C3-CEFD63E3A1F7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852CA8B3-5217-36AC-3BE1-B73616FFD560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15E0B42-1F5B-050D-F66B-03A30DE047D7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DÉMONSTRATION DE L’API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5427EBE2-26F4-ED97-A5DA-345024E6C77D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C36EA8A3-4829-D687-3725-5BC1073B6388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2281A0A-EA50-2753-90B6-8EDF0A7CDDBA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FF14C4BF-BAA0-BEF5-8D84-59AD86A815C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FD7CE-94E6-C125-8D80-90E455533AE2}"/>
              </a:ext>
            </a:extLst>
          </p:cNvPr>
          <p:cNvSpPr/>
          <p:nvPr/>
        </p:nvSpPr>
        <p:spPr>
          <a:xfrm>
            <a:off x="4085523" y="2029589"/>
            <a:ext cx="2433454" cy="798799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E46A9656-6598-11DC-6149-22A77F92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5" y="2201149"/>
            <a:ext cx="1196198" cy="3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D3875F-D928-AC66-99FF-5550A9561ED6}"/>
              </a:ext>
            </a:extLst>
          </p:cNvPr>
          <p:cNvSpPr/>
          <p:nvPr/>
        </p:nvSpPr>
        <p:spPr>
          <a:xfrm>
            <a:off x="4091274" y="4200078"/>
            <a:ext cx="2427703" cy="79879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40AFF9C3-097B-1097-33F8-8206367390B2}"/>
              </a:ext>
            </a:extLst>
          </p:cNvPr>
          <p:cNvSpPr/>
          <p:nvPr/>
        </p:nvSpPr>
        <p:spPr>
          <a:xfrm>
            <a:off x="7500142" y="3944762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6B0DE-2E29-EEBA-D552-974BA1D9562C}"/>
              </a:ext>
            </a:extLst>
          </p:cNvPr>
          <p:cNvSpPr/>
          <p:nvPr/>
        </p:nvSpPr>
        <p:spPr>
          <a:xfrm>
            <a:off x="7794790" y="4056925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1A08C-3120-0CE5-4E91-6504032E9EBE}"/>
              </a:ext>
            </a:extLst>
          </p:cNvPr>
          <p:cNvSpPr/>
          <p:nvPr/>
        </p:nvSpPr>
        <p:spPr>
          <a:xfrm>
            <a:off x="7794790" y="445680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1DE5C-2565-D954-9716-8C8CCC3844C0}"/>
              </a:ext>
            </a:extLst>
          </p:cNvPr>
          <p:cNvSpPr/>
          <p:nvPr/>
        </p:nvSpPr>
        <p:spPr>
          <a:xfrm>
            <a:off x="7793293" y="4855449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0F4AAFC7-F713-2972-DFDB-E9E315D24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6745975" y="4256421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BE0AB36-EA92-DA9F-AE31-E205E910BBF3}"/>
              </a:ext>
            </a:extLst>
          </p:cNvPr>
          <p:cNvSpPr/>
          <p:nvPr/>
        </p:nvSpPr>
        <p:spPr>
          <a:xfrm rot="5400000">
            <a:off x="4810723" y="3265561"/>
            <a:ext cx="1130910" cy="491554"/>
          </a:xfrm>
          <a:custGeom>
            <a:avLst/>
            <a:gdLst>
              <a:gd name="connsiteX0" fmla="*/ 0 w 1130910"/>
              <a:gd name="connsiteY0" fmla="*/ 245777 h 491554"/>
              <a:gd name="connsiteX1" fmla="*/ 245777 w 1130910"/>
              <a:gd name="connsiteY1" fmla="*/ 0 h 491554"/>
              <a:gd name="connsiteX2" fmla="*/ 245777 w 1130910"/>
              <a:gd name="connsiteY2" fmla="*/ 122888 h 491554"/>
              <a:gd name="connsiteX3" fmla="*/ 580816 w 1130910"/>
              <a:gd name="connsiteY3" fmla="*/ 122888 h 491554"/>
              <a:gd name="connsiteX4" fmla="*/ 580816 w 1130910"/>
              <a:gd name="connsiteY4" fmla="*/ 122889 h 491554"/>
              <a:gd name="connsiteX5" fmla="*/ 885133 w 1130910"/>
              <a:gd name="connsiteY5" fmla="*/ 122889 h 491554"/>
              <a:gd name="connsiteX6" fmla="*/ 885133 w 1130910"/>
              <a:gd name="connsiteY6" fmla="*/ 0 h 491554"/>
              <a:gd name="connsiteX7" fmla="*/ 1130910 w 1130910"/>
              <a:gd name="connsiteY7" fmla="*/ 245777 h 491554"/>
              <a:gd name="connsiteX8" fmla="*/ 885133 w 1130910"/>
              <a:gd name="connsiteY8" fmla="*/ 491554 h 491554"/>
              <a:gd name="connsiteX9" fmla="*/ 885133 w 1130910"/>
              <a:gd name="connsiteY9" fmla="*/ 368666 h 491554"/>
              <a:gd name="connsiteX10" fmla="*/ 550094 w 1130910"/>
              <a:gd name="connsiteY10" fmla="*/ 368666 h 491554"/>
              <a:gd name="connsiteX11" fmla="*/ 550094 w 1130910"/>
              <a:gd name="connsiteY11" fmla="*/ 368665 h 491554"/>
              <a:gd name="connsiteX12" fmla="*/ 245777 w 1130910"/>
              <a:gd name="connsiteY12" fmla="*/ 368665 h 491554"/>
              <a:gd name="connsiteX13" fmla="*/ 245777 w 1130910"/>
              <a:gd name="connsiteY13" fmla="*/ 491554 h 49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910" h="491554">
                <a:moveTo>
                  <a:pt x="0" y="245777"/>
                </a:moveTo>
                <a:lnTo>
                  <a:pt x="245777" y="0"/>
                </a:lnTo>
                <a:lnTo>
                  <a:pt x="245777" y="122888"/>
                </a:lnTo>
                <a:lnTo>
                  <a:pt x="580816" y="122888"/>
                </a:lnTo>
                <a:lnTo>
                  <a:pt x="580816" y="122889"/>
                </a:lnTo>
                <a:lnTo>
                  <a:pt x="885133" y="122889"/>
                </a:lnTo>
                <a:lnTo>
                  <a:pt x="885133" y="0"/>
                </a:lnTo>
                <a:lnTo>
                  <a:pt x="1130910" y="245777"/>
                </a:lnTo>
                <a:lnTo>
                  <a:pt x="885133" y="491554"/>
                </a:lnTo>
                <a:lnTo>
                  <a:pt x="885133" y="368666"/>
                </a:lnTo>
                <a:lnTo>
                  <a:pt x="550094" y="368666"/>
                </a:lnTo>
                <a:lnTo>
                  <a:pt x="550094" y="368665"/>
                </a:lnTo>
                <a:lnTo>
                  <a:pt x="245777" y="368665"/>
                </a:lnTo>
                <a:lnTo>
                  <a:pt x="245777" y="49155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718605-5B50-88E1-A354-E477711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30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CONCLUSION ET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519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00525A-76F0-D1E9-8062-FEBEDE705E7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7B6BA-F2B0-55CB-2B7E-147C47118E6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C8B-80D2-9CAB-1211-0F1C4A3EA08F}"/>
              </a:ext>
            </a:extLst>
          </p:cNvPr>
          <p:cNvSpPr/>
          <p:nvPr/>
        </p:nvSpPr>
        <p:spPr>
          <a:xfrm>
            <a:off x="-3495" y="5840928"/>
            <a:ext cx="241640" cy="1017072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120F0-E5EE-977E-A336-7D9D5914B9A1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924AF-C867-A595-BAF2-4B30357B6AF5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97364-5A7C-F051-9CD0-DBB45BF45EB6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A06E32-8F94-651A-A59C-56917FDB89A1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26422-70AB-3896-270A-B2C374A56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7DEF66-0323-BC61-9BEA-10181119E82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C2AE14-BFFA-E949-9A80-3AEC40747AD2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0F02040-8413-B36E-83F5-C791AE77373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14402598-C988-A97B-A7C0-54239E246749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30B862-645A-83ED-4288-760F83BE6A4E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CONCLUSION ET PERSPECTIVES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45F27488-300C-E689-F859-08E8E378CBCF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995F640-D316-4D82-AD24-91BD22CA65C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04956998-7EFE-E77B-964F-AB443D7986FB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851F8A49-F330-1DB0-5E7B-0B1E770A7D2F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2431;p70">
            <a:extLst>
              <a:ext uri="{FF2B5EF4-FFF2-40B4-BE49-F238E27FC236}">
                <a16:creationId xmlns:a16="http://schemas.microsoft.com/office/drawing/2014/main" id="{AD7DC567-35DF-BDC1-2212-A06ACA5CADE7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6A9AC481-8FE4-3C73-F4E8-C82499B6C08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FE1DDACF-5D51-7692-4B26-B1255519A35E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B2E34B-6503-AC0C-F87C-2027BA8B2796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0" name="Google Shape;2431;p70">
            <a:extLst>
              <a:ext uri="{FF2B5EF4-FFF2-40B4-BE49-F238E27FC236}">
                <a16:creationId xmlns:a16="http://schemas.microsoft.com/office/drawing/2014/main" id="{542F7F94-85CD-C495-AE16-FF52E4924B7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BD62316-D3BF-FD8D-F4AE-704BF4B17560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PERSPECTIVES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Google Shape;881;p31">
            <a:extLst>
              <a:ext uri="{FF2B5EF4-FFF2-40B4-BE49-F238E27FC236}">
                <a16:creationId xmlns:a16="http://schemas.microsoft.com/office/drawing/2014/main" id="{24C82F37-D2E7-8046-F01A-258B5EBC2076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43" name="Google Shape;881;p31">
            <a:extLst>
              <a:ext uri="{FF2B5EF4-FFF2-40B4-BE49-F238E27FC236}">
                <a16:creationId xmlns:a16="http://schemas.microsoft.com/office/drawing/2014/main" id="{815477DF-2CD5-2ACB-4E1C-D41E3F5DC02E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44" name="Google Shape;881;p31">
            <a:extLst>
              <a:ext uri="{FF2B5EF4-FFF2-40B4-BE49-F238E27FC236}">
                <a16:creationId xmlns:a16="http://schemas.microsoft.com/office/drawing/2014/main" id="{BF2D3F95-7EF2-AD80-6CB4-05C0BFB350E4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45" name="Google Shape;881;p31">
            <a:extLst>
              <a:ext uri="{FF2B5EF4-FFF2-40B4-BE49-F238E27FC236}">
                <a16:creationId xmlns:a16="http://schemas.microsoft.com/office/drawing/2014/main" id="{0F5DF761-E104-7EC4-7770-7FE467571A5D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BAC2D906-A15F-2581-45D8-5AC2F9C205CA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839D482-1C39-4596-1AF4-5E6521EFB057}"/>
              </a:ext>
            </a:extLst>
          </p:cNvPr>
          <p:cNvSpPr txBox="1"/>
          <p:nvPr/>
        </p:nvSpPr>
        <p:spPr>
          <a:xfrm>
            <a:off x="8364803" y="2515164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Tester d’autres modèles</a:t>
            </a:r>
          </a:p>
        </p:txBody>
      </p:sp>
      <p:sp>
        <p:nvSpPr>
          <p:cNvPr id="50" name="Losange 49">
            <a:extLst>
              <a:ext uri="{FF2B5EF4-FFF2-40B4-BE49-F238E27FC236}">
                <a16:creationId xmlns:a16="http://schemas.microsoft.com/office/drawing/2014/main" id="{6F3873D7-0FBE-45F9-67EF-9DB5BBCA78E4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B15037-C1B4-F431-F197-B2A760F41A2A}"/>
              </a:ext>
            </a:extLst>
          </p:cNvPr>
          <p:cNvSpPr txBox="1"/>
          <p:nvPr/>
        </p:nvSpPr>
        <p:spPr>
          <a:xfrm>
            <a:off x="7179459" y="3761033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S’entraîner sur plus de données</a:t>
            </a:r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4C1F2517-55B8-35DE-68DC-B19C90D3BB70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BBF1F8F-66E6-D6D8-F367-ECBA5F22DED2}"/>
              </a:ext>
            </a:extLst>
          </p:cNvPr>
          <p:cNvSpPr txBox="1"/>
          <p:nvPr/>
        </p:nvSpPr>
        <p:spPr>
          <a:xfrm>
            <a:off x="8364803" y="5021532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Monitoring et re-train auto</a:t>
            </a:r>
          </a:p>
        </p:txBody>
      </p:sp>
      <p:sp>
        <p:nvSpPr>
          <p:cNvPr id="54" name="Losange 53">
            <a:extLst>
              <a:ext uri="{FF2B5EF4-FFF2-40B4-BE49-F238E27FC236}">
                <a16:creationId xmlns:a16="http://schemas.microsoft.com/office/drawing/2014/main" id="{DDA57464-6B99-271F-B41E-0DA4958CCDD8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B84075-C2EC-2D49-4FB3-974FCD92C7F3}"/>
              </a:ext>
            </a:extLst>
          </p:cNvPr>
          <p:cNvSpPr txBox="1"/>
          <p:nvPr/>
        </p:nvSpPr>
        <p:spPr>
          <a:xfrm>
            <a:off x="9425418" y="3834272"/>
            <a:ext cx="1765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Scale-up de l’instance Azure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B693FFE-920B-5A2A-5F5A-062255F191A0}"/>
              </a:ext>
            </a:extLst>
          </p:cNvPr>
          <p:cNvSpPr/>
          <p:nvPr/>
        </p:nvSpPr>
        <p:spPr>
          <a:xfrm>
            <a:off x="2477536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136CA69-D554-478C-FDB4-52F5800B6694}"/>
              </a:ext>
            </a:extLst>
          </p:cNvPr>
          <p:cNvSpPr/>
          <p:nvPr/>
        </p:nvSpPr>
        <p:spPr>
          <a:xfrm>
            <a:off x="4476412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D5DC7A-DCC4-FA03-9194-363B1D3583AE}"/>
              </a:ext>
            </a:extLst>
          </p:cNvPr>
          <p:cNvSpPr/>
          <p:nvPr/>
        </p:nvSpPr>
        <p:spPr>
          <a:xfrm>
            <a:off x="3459644" y="4391838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907C49-1FC2-44DF-B216-AAB408539103}"/>
              </a:ext>
            </a:extLst>
          </p:cNvPr>
          <p:cNvSpPr/>
          <p:nvPr/>
        </p:nvSpPr>
        <p:spPr>
          <a:xfrm>
            <a:off x="5441241" y="4396885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15B1E4-E081-7AA0-789D-9122615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866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5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60" grpId="0" animBg="1"/>
      <p:bldP spid="61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5BE3C1E-1DB5-9AC5-6358-D3864721C2AD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6" name="Google Shape;2283;p69">
              <a:extLst>
                <a:ext uri="{FF2B5EF4-FFF2-40B4-BE49-F238E27FC236}">
                  <a16:creationId xmlns:a16="http://schemas.microsoft.com/office/drawing/2014/main" id="{F6012E70-9776-EE0A-B1A0-2D8057E52456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4;p69">
              <a:extLst>
                <a:ext uri="{FF2B5EF4-FFF2-40B4-BE49-F238E27FC236}">
                  <a16:creationId xmlns:a16="http://schemas.microsoft.com/office/drawing/2014/main" id="{0BFA7EBB-6B29-6828-5B97-A0E33DEE8601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5;p69">
              <a:extLst>
                <a:ext uri="{FF2B5EF4-FFF2-40B4-BE49-F238E27FC236}">
                  <a16:creationId xmlns:a16="http://schemas.microsoft.com/office/drawing/2014/main" id="{7612C711-F813-E552-D575-8977161CC4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6;p69">
              <a:extLst>
                <a:ext uri="{FF2B5EF4-FFF2-40B4-BE49-F238E27FC236}">
                  <a16:creationId xmlns:a16="http://schemas.microsoft.com/office/drawing/2014/main" id="{42C04789-A579-DC26-043B-7FC13701DE09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7;p69">
              <a:extLst>
                <a:ext uri="{FF2B5EF4-FFF2-40B4-BE49-F238E27FC236}">
                  <a16:creationId xmlns:a16="http://schemas.microsoft.com/office/drawing/2014/main" id="{DD7ED427-53AD-E62B-A72C-AEC7C162813A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8;p69">
              <a:extLst>
                <a:ext uri="{FF2B5EF4-FFF2-40B4-BE49-F238E27FC236}">
                  <a16:creationId xmlns:a16="http://schemas.microsoft.com/office/drawing/2014/main" id="{9E4B0BD8-FBD9-6B75-55B2-B6DBD876416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9;p69">
              <a:extLst>
                <a:ext uri="{FF2B5EF4-FFF2-40B4-BE49-F238E27FC236}">
                  <a16:creationId xmlns:a16="http://schemas.microsoft.com/office/drawing/2014/main" id="{DD04900A-2776-4F91-4B14-8C7DF65C7649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0;p69">
              <a:extLst>
                <a:ext uri="{FF2B5EF4-FFF2-40B4-BE49-F238E27FC236}">
                  <a16:creationId xmlns:a16="http://schemas.microsoft.com/office/drawing/2014/main" id="{F2573F5D-04D6-1B5B-ACBD-DF3E4EB09A56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1;p69">
              <a:extLst>
                <a:ext uri="{FF2B5EF4-FFF2-40B4-BE49-F238E27FC236}">
                  <a16:creationId xmlns:a16="http://schemas.microsoft.com/office/drawing/2014/main" id="{E37FFDB0-DA88-CC06-A7CB-A24D3B0858DA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2;p69">
              <a:extLst>
                <a:ext uri="{FF2B5EF4-FFF2-40B4-BE49-F238E27FC236}">
                  <a16:creationId xmlns:a16="http://schemas.microsoft.com/office/drawing/2014/main" id="{DF8A4533-D81B-8AE2-A977-308DA401FC6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3;p69">
              <a:extLst>
                <a:ext uri="{FF2B5EF4-FFF2-40B4-BE49-F238E27FC236}">
                  <a16:creationId xmlns:a16="http://schemas.microsoft.com/office/drawing/2014/main" id="{613AA7D5-5409-2C48-4821-510CC8688309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4;p69">
              <a:extLst>
                <a:ext uri="{FF2B5EF4-FFF2-40B4-BE49-F238E27FC236}">
                  <a16:creationId xmlns:a16="http://schemas.microsoft.com/office/drawing/2014/main" id="{3C87FDC1-DFAD-FC83-86BA-1F908968536C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5;p69">
              <a:extLst>
                <a:ext uri="{FF2B5EF4-FFF2-40B4-BE49-F238E27FC236}">
                  <a16:creationId xmlns:a16="http://schemas.microsoft.com/office/drawing/2014/main" id="{7A014D4A-E844-898A-A866-55E9586220DF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6;p69">
              <a:extLst>
                <a:ext uri="{FF2B5EF4-FFF2-40B4-BE49-F238E27FC236}">
                  <a16:creationId xmlns:a16="http://schemas.microsoft.com/office/drawing/2014/main" id="{E5AF8E60-38B2-A310-2ACE-5A4B139105FA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7;p69">
              <a:extLst>
                <a:ext uri="{FF2B5EF4-FFF2-40B4-BE49-F238E27FC236}">
                  <a16:creationId xmlns:a16="http://schemas.microsoft.com/office/drawing/2014/main" id="{B3FC6D40-180E-2ADE-21F9-5F25471A2BEE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8;p69">
              <a:extLst>
                <a:ext uri="{FF2B5EF4-FFF2-40B4-BE49-F238E27FC236}">
                  <a16:creationId xmlns:a16="http://schemas.microsoft.com/office/drawing/2014/main" id="{A8E7D5DE-AE72-8268-DA06-C4369CD586EE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9;p69">
              <a:extLst>
                <a:ext uri="{FF2B5EF4-FFF2-40B4-BE49-F238E27FC236}">
                  <a16:creationId xmlns:a16="http://schemas.microsoft.com/office/drawing/2014/main" id="{36326100-A9D4-5C66-674C-66542E2815AC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0;p69">
              <a:extLst>
                <a:ext uri="{FF2B5EF4-FFF2-40B4-BE49-F238E27FC236}">
                  <a16:creationId xmlns:a16="http://schemas.microsoft.com/office/drawing/2014/main" id="{0391BB9B-6DED-25A4-F7E4-BFF45F026655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1;p69">
              <a:extLst>
                <a:ext uri="{FF2B5EF4-FFF2-40B4-BE49-F238E27FC236}">
                  <a16:creationId xmlns:a16="http://schemas.microsoft.com/office/drawing/2014/main" id="{F021EA7B-F5E8-AE8A-97D1-6365C443023E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2;p69">
              <a:extLst>
                <a:ext uri="{FF2B5EF4-FFF2-40B4-BE49-F238E27FC236}">
                  <a16:creationId xmlns:a16="http://schemas.microsoft.com/office/drawing/2014/main" id="{3DABDF1F-6F7D-9164-A0FC-DBCDD2448A7C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3;p69">
              <a:extLst>
                <a:ext uri="{FF2B5EF4-FFF2-40B4-BE49-F238E27FC236}">
                  <a16:creationId xmlns:a16="http://schemas.microsoft.com/office/drawing/2014/main" id="{835B115F-09FD-9851-C229-CDD0B00EE237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4;p69">
              <a:extLst>
                <a:ext uri="{FF2B5EF4-FFF2-40B4-BE49-F238E27FC236}">
                  <a16:creationId xmlns:a16="http://schemas.microsoft.com/office/drawing/2014/main" id="{50DB7E17-ADC8-3E65-F9A9-0701FA06107D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5;p69">
              <a:extLst>
                <a:ext uri="{FF2B5EF4-FFF2-40B4-BE49-F238E27FC236}">
                  <a16:creationId xmlns:a16="http://schemas.microsoft.com/office/drawing/2014/main" id="{50D6242D-945C-39AF-FD41-92BF18960E76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6;p69">
              <a:extLst>
                <a:ext uri="{FF2B5EF4-FFF2-40B4-BE49-F238E27FC236}">
                  <a16:creationId xmlns:a16="http://schemas.microsoft.com/office/drawing/2014/main" id="{18065153-A04F-0890-2E05-6069372D5368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7;p69">
              <a:extLst>
                <a:ext uri="{FF2B5EF4-FFF2-40B4-BE49-F238E27FC236}">
                  <a16:creationId xmlns:a16="http://schemas.microsoft.com/office/drawing/2014/main" id="{13290CF5-D41E-BAA4-2C09-ADBC7A2E9323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8;p69">
              <a:extLst>
                <a:ext uri="{FF2B5EF4-FFF2-40B4-BE49-F238E27FC236}">
                  <a16:creationId xmlns:a16="http://schemas.microsoft.com/office/drawing/2014/main" id="{19938416-960D-C725-6DF2-9BBE2A54876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09;p69">
              <a:extLst>
                <a:ext uri="{FF2B5EF4-FFF2-40B4-BE49-F238E27FC236}">
                  <a16:creationId xmlns:a16="http://schemas.microsoft.com/office/drawing/2014/main" id="{BAB0B053-9A33-81BB-CE7F-8D5F4ED0AF99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0;p69">
              <a:extLst>
                <a:ext uri="{FF2B5EF4-FFF2-40B4-BE49-F238E27FC236}">
                  <a16:creationId xmlns:a16="http://schemas.microsoft.com/office/drawing/2014/main" id="{55335EBC-22AE-8671-B111-6C104829B95B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1;p69">
              <a:extLst>
                <a:ext uri="{FF2B5EF4-FFF2-40B4-BE49-F238E27FC236}">
                  <a16:creationId xmlns:a16="http://schemas.microsoft.com/office/drawing/2014/main" id="{F21243A1-A104-ADAF-79A2-39998806CC0C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2;p69">
              <a:extLst>
                <a:ext uri="{FF2B5EF4-FFF2-40B4-BE49-F238E27FC236}">
                  <a16:creationId xmlns:a16="http://schemas.microsoft.com/office/drawing/2014/main" id="{570A4609-55CE-12E5-20C4-EADC918A3F9F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3;p69">
              <a:extLst>
                <a:ext uri="{FF2B5EF4-FFF2-40B4-BE49-F238E27FC236}">
                  <a16:creationId xmlns:a16="http://schemas.microsoft.com/office/drawing/2014/main" id="{183541A6-313B-D4F7-27D4-498802D96AD1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4;p69">
              <a:extLst>
                <a:ext uri="{FF2B5EF4-FFF2-40B4-BE49-F238E27FC236}">
                  <a16:creationId xmlns:a16="http://schemas.microsoft.com/office/drawing/2014/main" id="{62E1B257-E5EF-F798-FC16-5D98389FB5A1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5;p69">
              <a:extLst>
                <a:ext uri="{FF2B5EF4-FFF2-40B4-BE49-F238E27FC236}">
                  <a16:creationId xmlns:a16="http://schemas.microsoft.com/office/drawing/2014/main" id="{F59C9268-48B0-86D7-3A33-47FED2C1DD06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6;p69">
              <a:extLst>
                <a:ext uri="{FF2B5EF4-FFF2-40B4-BE49-F238E27FC236}">
                  <a16:creationId xmlns:a16="http://schemas.microsoft.com/office/drawing/2014/main" id="{2999CB42-1B8B-8FED-0C87-9165B10D00AC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7;p69">
              <a:extLst>
                <a:ext uri="{FF2B5EF4-FFF2-40B4-BE49-F238E27FC236}">
                  <a16:creationId xmlns:a16="http://schemas.microsoft.com/office/drawing/2014/main" id="{324A3D27-C465-0C99-9633-0EA9F09AFEA5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8;p69">
              <a:extLst>
                <a:ext uri="{FF2B5EF4-FFF2-40B4-BE49-F238E27FC236}">
                  <a16:creationId xmlns:a16="http://schemas.microsoft.com/office/drawing/2014/main" id="{732DB2A9-686E-858F-85BA-1348A2432146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9;p69">
              <a:extLst>
                <a:ext uri="{FF2B5EF4-FFF2-40B4-BE49-F238E27FC236}">
                  <a16:creationId xmlns:a16="http://schemas.microsoft.com/office/drawing/2014/main" id="{1B178B49-8FBD-5522-5560-A2C1731A0A91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0;p69">
              <a:extLst>
                <a:ext uri="{FF2B5EF4-FFF2-40B4-BE49-F238E27FC236}">
                  <a16:creationId xmlns:a16="http://schemas.microsoft.com/office/drawing/2014/main" id="{1CB1882D-E8CE-3D0B-029D-EF225233E939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1;p69">
              <a:extLst>
                <a:ext uri="{FF2B5EF4-FFF2-40B4-BE49-F238E27FC236}">
                  <a16:creationId xmlns:a16="http://schemas.microsoft.com/office/drawing/2014/main" id="{39A002E7-6017-EB6D-C933-7F61C44E2D05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2;p69">
              <a:extLst>
                <a:ext uri="{FF2B5EF4-FFF2-40B4-BE49-F238E27FC236}">
                  <a16:creationId xmlns:a16="http://schemas.microsoft.com/office/drawing/2014/main" id="{7F812A18-3DDE-6826-76C6-C76803D55EE8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3;p69">
              <a:extLst>
                <a:ext uri="{FF2B5EF4-FFF2-40B4-BE49-F238E27FC236}">
                  <a16:creationId xmlns:a16="http://schemas.microsoft.com/office/drawing/2014/main" id="{36C42160-07A8-2AAF-84A9-A669DFAC6AC7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4;p69">
              <a:extLst>
                <a:ext uri="{FF2B5EF4-FFF2-40B4-BE49-F238E27FC236}">
                  <a16:creationId xmlns:a16="http://schemas.microsoft.com/office/drawing/2014/main" id="{5D33A681-3BA9-1634-2EF7-ABCE23EE9D8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5;p69">
              <a:extLst>
                <a:ext uri="{FF2B5EF4-FFF2-40B4-BE49-F238E27FC236}">
                  <a16:creationId xmlns:a16="http://schemas.microsoft.com/office/drawing/2014/main" id="{A39A4772-0F04-8BCD-7A90-A067289F2E08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6;p69">
              <a:extLst>
                <a:ext uri="{FF2B5EF4-FFF2-40B4-BE49-F238E27FC236}">
                  <a16:creationId xmlns:a16="http://schemas.microsoft.com/office/drawing/2014/main" id="{48FB3A63-7434-8C1A-5303-310E250C9BE9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7;p69">
              <a:extLst>
                <a:ext uri="{FF2B5EF4-FFF2-40B4-BE49-F238E27FC236}">
                  <a16:creationId xmlns:a16="http://schemas.microsoft.com/office/drawing/2014/main" id="{D1DF4437-24D4-B710-1DDE-3A7BA912C95D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8;p69">
              <a:extLst>
                <a:ext uri="{FF2B5EF4-FFF2-40B4-BE49-F238E27FC236}">
                  <a16:creationId xmlns:a16="http://schemas.microsoft.com/office/drawing/2014/main" id="{4E448A09-0120-DBC4-03E4-D2B8E1660890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29;p69">
              <a:extLst>
                <a:ext uri="{FF2B5EF4-FFF2-40B4-BE49-F238E27FC236}">
                  <a16:creationId xmlns:a16="http://schemas.microsoft.com/office/drawing/2014/main" id="{422CCBE1-A1C2-C280-9C90-3B7604081D14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0;p69">
              <a:extLst>
                <a:ext uri="{FF2B5EF4-FFF2-40B4-BE49-F238E27FC236}">
                  <a16:creationId xmlns:a16="http://schemas.microsoft.com/office/drawing/2014/main" id="{674C2310-B9F8-7ACD-0B5A-6EE7FBEE9965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1;p69">
              <a:extLst>
                <a:ext uri="{FF2B5EF4-FFF2-40B4-BE49-F238E27FC236}">
                  <a16:creationId xmlns:a16="http://schemas.microsoft.com/office/drawing/2014/main" id="{9F842EBE-1D7F-C451-768B-902C1BC20224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2;p69">
              <a:extLst>
                <a:ext uri="{FF2B5EF4-FFF2-40B4-BE49-F238E27FC236}">
                  <a16:creationId xmlns:a16="http://schemas.microsoft.com/office/drawing/2014/main" id="{6EF2EB8D-CA35-F976-8ECB-5D2F6EBACAE8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3;p69">
              <a:extLst>
                <a:ext uri="{FF2B5EF4-FFF2-40B4-BE49-F238E27FC236}">
                  <a16:creationId xmlns:a16="http://schemas.microsoft.com/office/drawing/2014/main" id="{F3ADDDC2-7322-F811-AE46-3FF84D2217BD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4;p69">
              <a:extLst>
                <a:ext uri="{FF2B5EF4-FFF2-40B4-BE49-F238E27FC236}">
                  <a16:creationId xmlns:a16="http://schemas.microsoft.com/office/drawing/2014/main" id="{53B0E17F-7B0F-0330-A7D3-91E777883A64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5;p69">
              <a:extLst>
                <a:ext uri="{FF2B5EF4-FFF2-40B4-BE49-F238E27FC236}">
                  <a16:creationId xmlns:a16="http://schemas.microsoft.com/office/drawing/2014/main" id="{AF1211F8-02A6-2049-E655-49FEF2EEAD3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6;p69">
              <a:extLst>
                <a:ext uri="{FF2B5EF4-FFF2-40B4-BE49-F238E27FC236}">
                  <a16:creationId xmlns:a16="http://schemas.microsoft.com/office/drawing/2014/main" id="{0E6BEAFF-04B9-CC22-E543-5598456A6A1C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7;p69">
              <a:extLst>
                <a:ext uri="{FF2B5EF4-FFF2-40B4-BE49-F238E27FC236}">
                  <a16:creationId xmlns:a16="http://schemas.microsoft.com/office/drawing/2014/main" id="{77FDD2C1-3CA9-9E38-0920-807F61943C21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8;p69">
              <a:extLst>
                <a:ext uri="{FF2B5EF4-FFF2-40B4-BE49-F238E27FC236}">
                  <a16:creationId xmlns:a16="http://schemas.microsoft.com/office/drawing/2014/main" id="{2C5EEFAA-FA15-9D4C-90E0-C10B17BA6C03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9;p69">
              <a:extLst>
                <a:ext uri="{FF2B5EF4-FFF2-40B4-BE49-F238E27FC236}">
                  <a16:creationId xmlns:a16="http://schemas.microsoft.com/office/drawing/2014/main" id="{812859B2-5DD4-64DC-7646-EB0E1409E04F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0;p69">
              <a:extLst>
                <a:ext uri="{FF2B5EF4-FFF2-40B4-BE49-F238E27FC236}">
                  <a16:creationId xmlns:a16="http://schemas.microsoft.com/office/drawing/2014/main" id="{798A8B8E-D152-52B5-1FE1-844BEA82203F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1;p69">
              <a:extLst>
                <a:ext uri="{FF2B5EF4-FFF2-40B4-BE49-F238E27FC236}">
                  <a16:creationId xmlns:a16="http://schemas.microsoft.com/office/drawing/2014/main" id="{2A4957EA-BBD8-D7E4-4A5B-76849597223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2;p69">
              <a:extLst>
                <a:ext uri="{FF2B5EF4-FFF2-40B4-BE49-F238E27FC236}">
                  <a16:creationId xmlns:a16="http://schemas.microsoft.com/office/drawing/2014/main" id="{C5364BF7-6495-D73A-D177-E3098B18C55E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3;p69">
              <a:extLst>
                <a:ext uri="{FF2B5EF4-FFF2-40B4-BE49-F238E27FC236}">
                  <a16:creationId xmlns:a16="http://schemas.microsoft.com/office/drawing/2014/main" id="{43469183-8AB3-6A9B-943D-920F2916EC19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4;p69">
              <a:extLst>
                <a:ext uri="{FF2B5EF4-FFF2-40B4-BE49-F238E27FC236}">
                  <a16:creationId xmlns:a16="http://schemas.microsoft.com/office/drawing/2014/main" id="{BBD164E1-9C9E-DA67-EFBE-847A781AA88B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5;p69">
              <a:extLst>
                <a:ext uri="{FF2B5EF4-FFF2-40B4-BE49-F238E27FC236}">
                  <a16:creationId xmlns:a16="http://schemas.microsoft.com/office/drawing/2014/main" id="{DBDFF922-9E75-3285-CB2D-BFF69AC1EE78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46;p69">
              <a:extLst>
                <a:ext uri="{FF2B5EF4-FFF2-40B4-BE49-F238E27FC236}">
                  <a16:creationId xmlns:a16="http://schemas.microsoft.com/office/drawing/2014/main" id="{8FAB6C75-AD20-AFF1-0EC1-9DFE295C6B84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7;p69">
              <a:extLst>
                <a:ext uri="{FF2B5EF4-FFF2-40B4-BE49-F238E27FC236}">
                  <a16:creationId xmlns:a16="http://schemas.microsoft.com/office/drawing/2014/main" id="{DDDF5750-A55D-D8A3-0FE3-71314C7DA14F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58;p69">
              <a:extLst>
                <a:ext uri="{FF2B5EF4-FFF2-40B4-BE49-F238E27FC236}">
                  <a16:creationId xmlns:a16="http://schemas.microsoft.com/office/drawing/2014/main" id="{588E5A24-F0F9-A67E-3A34-BABA1DE34A5E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2;p69">
              <a:extLst>
                <a:ext uri="{FF2B5EF4-FFF2-40B4-BE49-F238E27FC236}">
                  <a16:creationId xmlns:a16="http://schemas.microsoft.com/office/drawing/2014/main" id="{36C83EC2-A9A7-90D1-151A-1FC45DBD9888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63;p69">
              <a:extLst>
                <a:ext uri="{FF2B5EF4-FFF2-40B4-BE49-F238E27FC236}">
                  <a16:creationId xmlns:a16="http://schemas.microsoft.com/office/drawing/2014/main" id="{74D7F741-D0FE-81C0-650A-50265026762A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368;p69">
              <a:extLst>
                <a:ext uri="{FF2B5EF4-FFF2-40B4-BE49-F238E27FC236}">
                  <a16:creationId xmlns:a16="http://schemas.microsoft.com/office/drawing/2014/main" id="{0DC58162-8EF1-CE14-BBF9-76CD709D2FA2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69;p69">
              <a:extLst>
                <a:ext uri="{FF2B5EF4-FFF2-40B4-BE49-F238E27FC236}">
                  <a16:creationId xmlns:a16="http://schemas.microsoft.com/office/drawing/2014/main" id="{AC20BF68-101B-3426-EF69-0B1FBC91E237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1;p69">
              <a:extLst>
                <a:ext uri="{FF2B5EF4-FFF2-40B4-BE49-F238E27FC236}">
                  <a16:creationId xmlns:a16="http://schemas.microsoft.com/office/drawing/2014/main" id="{EA61106C-966D-6B73-BBA3-B2EB9F47FEF5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3;p69">
              <a:extLst>
                <a:ext uri="{FF2B5EF4-FFF2-40B4-BE49-F238E27FC236}">
                  <a16:creationId xmlns:a16="http://schemas.microsoft.com/office/drawing/2014/main" id="{F7180425-6966-C569-9E07-75F9E213927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4;p69">
              <a:extLst>
                <a:ext uri="{FF2B5EF4-FFF2-40B4-BE49-F238E27FC236}">
                  <a16:creationId xmlns:a16="http://schemas.microsoft.com/office/drawing/2014/main" id="{6AC22FB1-357F-0E0D-1971-982D55A06C75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5;p69">
              <a:extLst>
                <a:ext uri="{FF2B5EF4-FFF2-40B4-BE49-F238E27FC236}">
                  <a16:creationId xmlns:a16="http://schemas.microsoft.com/office/drawing/2014/main" id="{9D17816D-817E-6D12-DD5E-64919896341D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6;p69">
              <a:extLst>
                <a:ext uri="{FF2B5EF4-FFF2-40B4-BE49-F238E27FC236}">
                  <a16:creationId xmlns:a16="http://schemas.microsoft.com/office/drawing/2014/main" id="{0FD72709-3AFB-64DC-EC79-0825F0DAF8CF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7;p69">
              <a:extLst>
                <a:ext uri="{FF2B5EF4-FFF2-40B4-BE49-F238E27FC236}">
                  <a16:creationId xmlns:a16="http://schemas.microsoft.com/office/drawing/2014/main" id="{EB3ABB9B-69AA-84BA-3B96-B4AD7E360720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8;p69">
              <a:extLst>
                <a:ext uri="{FF2B5EF4-FFF2-40B4-BE49-F238E27FC236}">
                  <a16:creationId xmlns:a16="http://schemas.microsoft.com/office/drawing/2014/main" id="{A6BA5541-EB12-6AC2-77A1-CD4713A54A0F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79;p69">
              <a:extLst>
                <a:ext uri="{FF2B5EF4-FFF2-40B4-BE49-F238E27FC236}">
                  <a16:creationId xmlns:a16="http://schemas.microsoft.com/office/drawing/2014/main" id="{99605075-D0DE-8CA6-5D30-3E418CA7F3D4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0;p69">
              <a:extLst>
                <a:ext uri="{FF2B5EF4-FFF2-40B4-BE49-F238E27FC236}">
                  <a16:creationId xmlns:a16="http://schemas.microsoft.com/office/drawing/2014/main" id="{D3998C44-FE86-776C-A278-6AF11715FD65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1;p69">
              <a:extLst>
                <a:ext uri="{FF2B5EF4-FFF2-40B4-BE49-F238E27FC236}">
                  <a16:creationId xmlns:a16="http://schemas.microsoft.com/office/drawing/2014/main" id="{6B747A9E-612E-5D0A-BD2B-86B9D1CB8891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2;p69">
              <a:extLst>
                <a:ext uri="{FF2B5EF4-FFF2-40B4-BE49-F238E27FC236}">
                  <a16:creationId xmlns:a16="http://schemas.microsoft.com/office/drawing/2014/main" id="{D10E7A20-1E10-C296-1A66-52C346CCEE07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3;p69">
              <a:extLst>
                <a:ext uri="{FF2B5EF4-FFF2-40B4-BE49-F238E27FC236}">
                  <a16:creationId xmlns:a16="http://schemas.microsoft.com/office/drawing/2014/main" id="{0CA4D9D8-C24F-BC22-541A-B18B27CA8328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4;p69">
              <a:extLst>
                <a:ext uri="{FF2B5EF4-FFF2-40B4-BE49-F238E27FC236}">
                  <a16:creationId xmlns:a16="http://schemas.microsoft.com/office/drawing/2014/main" id="{BF62BE4E-7230-F0C6-F22A-906767D94698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5;p69">
              <a:extLst>
                <a:ext uri="{FF2B5EF4-FFF2-40B4-BE49-F238E27FC236}">
                  <a16:creationId xmlns:a16="http://schemas.microsoft.com/office/drawing/2014/main" id="{53004E23-6BDF-C050-84EA-7928ED9D86E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6;p69">
              <a:extLst>
                <a:ext uri="{FF2B5EF4-FFF2-40B4-BE49-F238E27FC236}">
                  <a16:creationId xmlns:a16="http://schemas.microsoft.com/office/drawing/2014/main" id="{68ACBCCB-8E1E-1EAB-B8FB-4B60D20A9002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7;p69">
              <a:extLst>
                <a:ext uri="{FF2B5EF4-FFF2-40B4-BE49-F238E27FC236}">
                  <a16:creationId xmlns:a16="http://schemas.microsoft.com/office/drawing/2014/main" id="{055FCC46-F220-B14B-ACF4-5EB8C2521113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8;p69">
              <a:extLst>
                <a:ext uri="{FF2B5EF4-FFF2-40B4-BE49-F238E27FC236}">
                  <a16:creationId xmlns:a16="http://schemas.microsoft.com/office/drawing/2014/main" id="{197E9390-3D6A-099E-ADB1-FCCACDD36BA7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89;p69">
              <a:extLst>
                <a:ext uri="{FF2B5EF4-FFF2-40B4-BE49-F238E27FC236}">
                  <a16:creationId xmlns:a16="http://schemas.microsoft.com/office/drawing/2014/main" id="{D048A062-973C-C2BF-A4EC-0482069CC34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0;p69">
              <a:extLst>
                <a:ext uri="{FF2B5EF4-FFF2-40B4-BE49-F238E27FC236}">
                  <a16:creationId xmlns:a16="http://schemas.microsoft.com/office/drawing/2014/main" id="{4A0491E9-DDCE-FA6C-D43C-58E65AF685E7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1;p69">
              <a:extLst>
                <a:ext uri="{FF2B5EF4-FFF2-40B4-BE49-F238E27FC236}">
                  <a16:creationId xmlns:a16="http://schemas.microsoft.com/office/drawing/2014/main" id="{3C77452B-2F6F-9D90-6CF8-C5ADBE8D35B8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2;p69">
              <a:extLst>
                <a:ext uri="{FF2B5EF4-FFF2-40B4-BE49-F238E27FC236}">
                  <a16:creationId xmlns:a16="http://schemas.microsoft.com/office/drawing/2014/main" id="{BE51EFCB-F1A6-84B2-A633-BA2BB9374DF9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3;p69">
              <a:extLst>
                <a:ext uri="{FF2B5EF4-FFF2-40B4-BE49-F238E27FC236}">
                  <a16:creationId xmlns:a16="http://schemas.microsoft.com/office/drawing/2014/main" id="{B4FAFEA1-AF89-227D-EE20-77934E773784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4;p69">
              <a:extLst>
                <a:ext uri="{FF2B5EF4-FFF2-40B4-BE49-F238E27FC236}">
                  <a16:creationId xmlns:a16="http://schemas.microsoft.com/office/drawing/2014/main" id="{712606DA-5DF5-0026-EF33-3CEC1F8F6A74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5;p69">
              <a:extLst>
                <a:ext uri="{FF2B5EF4-FFF2-40B4-BE49-F238E27FC236}">
                  <a16:creationId xmlns:a16="http://schemas.microsoft.com/office/drawing/2014/main" id="{D6F68794-408B-0756-4E18-891398095B1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6;p69">
              <a:extLst>
                <a:ext uri="{FF2B5EF4-FFF2-40B4-BE49-F238E27FC236}">
                  <a16:creationId xmlns:a16="http://schemas.microsoft.com/office/drawing/2014/main" id="{628F1CA6-4F4A-7C6A-42F6-548631336531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7;p69">
              <a:extLst>
                <a:ext uri="{FF2B5EF4-FFF2-40B4-BE49-F238E27FC236}">
                  <a16:creationId xmlns:a16="http://schemas.microsoft.com/office/drawing/2014/main" id="{30EB82E9-F69A-5FBF-5D20-10ADDE44FDBF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98;p69">
              <a:extLst>
                <a:ext uri="{FF2B5EF4-FFF2-40B4-BE49-F238E27FC236}">
                  <a16:creationId xmlns:a16="http://schemas.microsoft.com/office/drawing/2014/main" id="{F531FD53-E577-9E0E-8321-8D0587F23E55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0;p69">
              <a:extLst>
                <a:ext uri="{FF2B5EF4-FFF2-40B4-BE49-F238E27FC236}">
                  <a16:creationId xmlns:a16="http://schemas.microsoft.com/office/drawing/2014/main" id="{AB10C43E-3019-0CAC-AF27-C35CFEF61AF9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2;p69">
              <a:extLst>
                <a:ext uri="{FF2B5EF4-FFF2-40B4-BE49-F238E27FC236}">
                  <a16:creationId xmlns:a16="http://schemas.microsoft.com/office/drawing/2014/main" id="{3390E01B-98BE-361D-F8DA-E53AC9689BDD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3;p69">
              <a:extLst>
                <a:ext uri="{FF2B5EF4-FFF2-40B4-BE49-F238E27FC236}">
                  <a16:creationId xmlns:a16="http://schemas.microsoft.com/office/drawing/2014/main" id="{58FB8FCA-B538-D2CD-7B1F-10E1F7D60AA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4;p69">
              <a:extLst>
                <a:ext uri="{FF2B5EF4-FFF2-40B4-BE49-F238E27FC236}">
                  <a16:creationId xmlns:a16="http://schemas.microsoft.com/office/drawing/2014/main" id="{366F60C4-8919-6F26-581C-BF09EBEA23DA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5;p69">
              <a:extLst>
                <a:ext uri="{FF2B5EF4-FFF2-40B4-BE49-F238E27FC236}">
                  <a16:creationId xmlns:a16="http://schemas.microsoft.com/office/drawing/2014/main" id="{38240C96-76D8-2760-B864-BF7767036ABA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6;p69">
              <a:extLst>
                <a:ext uri="{FF2B5EF4-FFF2-40B4-BE49-F238E27FC236}">
                  <a16:creationId xmlns:a16="http://schemas.microsoft.com/office/drawing/2014/main" id="{C3065FD3-CCAE-671D-6498-46450B0D49C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7;p69">
              <a:extLst>
                <a:ext uri="{FF2B5EF4-FFF2-40B4-BE49-F238E27FC236}">
                  <a16:creationId xmlns:a16="http://schemas.microsoft.com/office/drawing/2014/main" id="{C721D660-BCFA-4ADA-389A-5A3C5A1398FA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8;p69">
              <a:extLst>
                <a:ext uri="{FF2B5EF4-FFF2-40B4-BE49-F238E27FC236}">
                  <a16:creationId xmlns:a16="http://schemas.microsoft.com/office/drawing/2014/main" id="{548AA0E3-09A5-2336-07A9-E952022A379C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09;p69">
              <a:extLst>
                <a:ext uri="{FF2B5EF4-FFF2-40B4-BE49-F238E27FC236}">
                  <a16:creationId xmlns:a16="http://schemas.microsoft.com/office/drawing/2014/main" id="{6D63F734-84C0-49CA-5E79-C2282B3A40EF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0;p69">
              <a:extLst>
                <a:ext uri="{FF2B5EF4-FFF2-40B4-BE49-F238E27FC236}">
                  <a16:creationId xmlns:a16="http://schemas.microsoft.com/office/drawing/2014/main" id="{C1531F4A-1AB6-EA17-C59D-7F666A91ACC2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1;p69">
              <a:extLst>
                <a:ext uri="{FF2B5EF4-FFF2-40B4-BE49-F238E27FC236}">
                  <a16:creationId xmlns:a16="http://schemas.microsoft.com/office/drawing/2014/main" id="{3D2CE17E-124C-FA6D-4287-9B54B26334BC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2;p69">
              <a:extLst>
                <a:ext uri="{FF2B5EF4-FFF2-40B4-BE49-F238E27FC236}">
                  <a16:creationId xmlns:a16="http://schemas.microsoft.com/office/drawing/2014/main" id="{16E8B8D6-19C6-9F50-E98F-5A368AB370A7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3;p69">
              <a:extLst>
                <a:ext uri="{FF2B5EF4-FFF2-40B4-BE49-F238E27FC236}">
                  <a16:creationId xmlns:a16="http://schemas.microsoft.com/office/drawing/2014/main" id="{034C4AB8-0422-32E7-EEA8-EE488A8C9F4B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4;p69">
              <a:extLst>
                <a:ext uri="{FF2B5EF4-FFF2-40B4-BE49-F238E27FC236}">
                  <a16:creationId xmlns:a16="http://schemas.microsoft.com/office/drawing/2014/main" id="{709ED196-4160-F4A9-8A15-EC4C9D524D2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5;p69">
              <a:extLst>
                <a:ext uri="{FF2B5EF4-FFF2-40B4-BE49-F238E27FC236}">
                  <a16:creationId xmlns:a16="http://schemas.microsoft.com/office/drawing/2014/main" id="{ECEB24E5-63BE-9F97-11AE-EE2F695CF56F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6;p69">
              <a:extLst>
                <a:ext uri="{FF2B5EF4-FFF2-40B4-BE49-F238E27FC236}">
                  <a16:creationId xmlns:a16="http://schemas.microsoft.com/office/drawing/2014/main" id="{846EC6D8-2FBC-AC85-342D-E50F3F7EA3D9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7;p69">
              <a:extLst>
                <a:ext uri="{FF2B5EF4-FFF2-40B4-BE49-F238E27FC236}">
                  <a16:creationId xmlns:a16="http://schemas.microsoft.com/office/drawing/2014/main" id="{15FE0BFA-60CE-50F2-F583-917E146A72E4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8;p69">
              <a:extLst>
                <a:ext uri="{FF2B5EF4-FFF2-40B4-BE49-F238E27FC236}">
                  <a16:creationId xmlns:a16="http://schemas.microsoft.com/office/drawing/2014/main" id="{9D37A0E2-ED23-CBA1-DE9E-BBA454F8B272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9;p69">
              <a:extLst>
                <a:ext uri="{FF2B5EF4-FFF2-40B4-BE49-F238E27FC236}">
                  <a16:creationId xmlns:a16="http://schemas.microsoft.com/office/drawing/2014/main" id="{F1BA9B75-9AA3-A145-12A3-48C31064B00B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0;p69">
              <a:extLst>
                <a:ext uri="{FF2B5EF4-FFF2-40B4-BE49-F238E27FC236}">
                  <a16:creationId xmlns:a16="http://schemas.microsoft.com/office/drawing/2014/main" id="{6BC39895-4D16-F3F8-3BD6-A1F32F5E035C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3" name="Picture 4" descr="undefined">
              <a:extLst>
                <a:ext uri="{FF2B5EF4-FFF2-40B4-BE49-F238E27FC236}">
                  <a16:creationId xmlns:a16="http://schemas.microsoft.com/office/drawing/2014/main" id="{BC53F933-0038-6CB5-ECEA-E15D335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5803C20F-54B3-5E7C-4738-7B7B405BC772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F169A5AA-4DA3-E944-8C82-36913363F31B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9D3CBC87-244A-BD19-E96E-6C3C251755ED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204B65A0-852C-E7A3-6904-0D5F283B8350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73AF4F7-055F-C7CA-0FEB-E861442195B2}"/>
              </a:ext>
            </a:extLst>
          </p:cNvPr>
          <p:cNvSpPr txBox="1"/>
          <p:nvPr/>
        </p:nvSpPr>
        <p:spPr>
          <a:xfrm>
            <a:off x="3020060" y="955932"/>
            <a:ext cx="545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5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5550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RAPPEL DE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LA MISSION</a:t>
            </a:r>
          </a:p>
          <a:p>
            <a:pPr algn="r"/>
            <a:endParaRPr lang="fr-FR" sz="2400" b="1" i="0" dirty="0">
              <a:solidFill>
                <a:srgbClr val="E7700D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5E6E51-AC96-09B1-873C-BB11156BA5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77BBEE4-E213-503F-4BD0-B30F770F81D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16" name="Google Shape;2431;p70">
              <a:extLst>
                <a:ext uri="{FF2B5EF4-FFF2-40B4-BE49-F238E27FC236}">
                  <a16:creationId xmlns:a16="http://schemas.microsoft.com/office/drawing/2014/main" id="{21566520-5646-3D34-D160-D69CF86D6B4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A31964-5F9A-1FF7-3A23-58077E11F151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RAPPEL DE LA MISSION</a:t>
              </a:r>
            </a:p>
          </p:txBody>
        </p:sp>
        <p:grpSp>
          <p:nvGrpSpPr>
            <p:cNvPr id="18" name="Google Shape;2432;p70">
              <a:extLst>
                <a:ext uri="{FF2B5EF4-FFF2-40B4-BE49-F238E27FC236}">
                  <a16:creationId xmlns:a16="http://schemas.microsoft.com/office/drawing/2014/main" id="{76F90988-997B-094A-3C73-550883883EF2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19" name="Google Shape;2433;p70">
                <a:extLst>
                  <a:ext uri="{FF2B5EF4-FFF2-40B4-BE49-F238E27FC236}">
                    <a16:creationId xmlns:a16="http://schemas.microsoft.com/office/drawing/2014/main" id="{5B911974-7D69-AB6E-E174-675A1B66AB99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4;p70">
                <a:extLst>
                  <a:ext uri="{FF2B5EF4-FFF2-40B4-BE49-F238E27FC236}">
                    <a16:creationId xmlns:a16="http://schemas.microsoft.com/office/drawing/2014/main" id="{0E437AE7-97C5-D037-53B1-388899FB8A38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5;p70">
                <a:extLst>
                  <a:ext uri="{FF2B5EF4-FFF2-40B4-BE49-F238E27FC236}">
                    <a16:creationId xmlns:a16="http://schemas.microsoft.com/office/drawing/2014/main" id="{53AE35DD-247D-FA4C-B1CC-03240201313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92173-BEA0-529E-B8DF-A282FD17FA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43552-6873-FB3B-8F13-0F4B9377F3B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B7884A-24B0-4E05-C5B8-3AE4ABE9B41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9A860-D755-CECD-91AD-3835E6A8D45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996D4EE-B1F6-E265-65DC-34D476CF822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C85155-EA8E-BA08-5A4E-4BF2822B476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BDF5A-6DB6-718C-B097-5BFCD2891704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882717-EDC2-5704-66DB-DD48DA3D03D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27082D-98FB-172F-77B1-6443A8092A67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439E1F68-28E0-ED85-8342-958B5762D58D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755AB7D9-52AC-79F8-1CC1-997E6D4E8D7D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73" name="Google Shape;881;p31">
            <a:extLst>
              <a:ext uri="{FF2B5EF4-FFF2-40B4-BE49-F238E27FC236}">
                <a16:creationId xmlns:a16="http://schemas.microsoft.com/office/drawing/2014/main" id="{640586FC-F12E-2D23-E872-A03313496659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74" name="Google Shape;881;p31">
            <a:extLst>
              <a:ext uri="{FF2B5EF4-FFF2-40B4-BE49-F238E27FC236}">
                <a16:creationId xmlns:a16="http://schemas.microsoft.com/office/drawing/2014/main" id="{9B5C1B1F-910C-9AFC-EA15-0CFD1537D05C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0628F3B7-10C5-1515-A793-66C33A07CEF9}"/>
              </a:ext>
            </a:extLst>
          </p:cNvPr>
          <p:cNvSpPr/>
          <p:nvPr/>
        </p:nvSpPr>
        <p:spPr>
          <a:xfrm>
            <a:off x="2600883" y="3068388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E1DD41A0-8B22-F110-8158-CC0D49C4F4C3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4FDAEC68-7C0A-2044-FE34-1855B3650B6D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B51BCEE-95F1-1A57-7605-7C194B8A71A5}"/>
              </a:ext>
            </a:extLst>
          </p:cNvPr>
          <p:cNvSpPr txBox="1"/>
          <p:nvPr/>
        </p:nvSpPr>
        <p:spPr>
          <a:xfrm>
            <a:off x="8356532" y="265470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Préparation des données</a:t>
            </a:r>
          </a:p>
        </p:txBody>
      </p:sp>
      <p:sp>
        <p:nvSpPr>
          <p:cNvPr id="90" name="Losange 89">
            <a:extLst>
              <a:ext uri="{FF2B5EF4-FFF2-40B4-BE49-F238E27FC236}">
                <a16:creationId xmlns:a16="http://schemas.microsoft.com/office/drawing/2014/main" id="{4E95DCA5-B232-F582-39A0-981F762DE9EB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70D3894-9925-0FA8-ADB9-3FC6C71D807C}"/>
              </a:ext>
            </a:extLst>
          </p:cNvPr>
          <p:cNvSpPr txBox="1"/>
          <p:nvPr/>
        </p:nvSpPr>
        <p:spPr>
          <a:xfrm>
            <a:off x="7172051" y="4015565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Modèles</a:t>
            </a:r>
          </a:p>
        </p:txBody>
      </p:sp>
      <p:sp>
        <p:nvSpPr>
          <p:cNvPr id="93" name="Losange 92">
            <a:extLst>
              <a:ext uri="{FF2B5EF4-FFF2-40B4-BE49-F238E27FC236}">
                <a16:creationId xmlns:a16="http://schemas.microsoft.com/office/drawing/2014/main" id="{E43521B7-B0AD-C2FE-1F39-DB92EFA0877A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94AAA47-233D-6996-DBF3-4FEAC36EEF5B}"/>
              </a:ext>
            </a:extLst>
          </p:cNvPr>
          <p:cNvSpPr txBox="1"/>
          <p:nvPr/>
        </p:nvSpPr>
        <p:spPr>
          <a:xfrm>
            <a:off x="8401689" y="5244101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FastAPI</a:t>
            </a:r>
          </a:p>
        </p:txBody>
      </p:sp>
      <p:sp>
        <p:nvSpPr>
          <p:cNvPr id="96" name="Losange 95">
            <a:extLst>
              <a:ext uri="{FF2B5EF4-FFF2-40B4-BE49-F238E27FC236}">
                <a16:creationId xmlns:a16="http://schemas.microsoft.com/office/drawing/2014/main" id="{400D55EB-56E7-57C4-32EB-EA24E808616E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04189FB-E5E8-BB1D-A994-6F9F1C89C767}"/>
              </a:ext>
            </a:extLst>
          </p:cNvPr>
          <p:cNvSpPr txBox="1"/>
          <p:nvPr/>
        </p:nvSpPr>
        <p:spPr>
          <a:xfrm>
            <a:off x="9424901" y="388952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Déploiement continu</a:t>
            </a:r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E46385B1-C39C-F175-A77A-C27FE6F1EEC9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617EC9AF-931C-43CD-4087-0A7D20D1D7D3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6D4BE3E5-534E-0F18-D6C2-10731B646D29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63BCDA52-FF19-46D1-8C65-A3390FE13E3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8D82DE-56FB-5A10-C603-BDD15FE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979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/>
      <p:bldP spid="90" grpId="0" animBg="1"/>
      <p:bldP spid="91" grpId="0"/>
      <p:bldP spid="93" grpId="0" animBg="1"/>
      <p:bldP spid="94" grpId="0"/>
      <p:bldP spid="96" grpId="0" animBg="1"/>
      <p:bldP spid="9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OBTENTION ET PRÉPARATION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B16C3-958F-BBEB-51D2-EB3584D29BA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E57A8-C56A-3377-EAA5-0483B95FBD6F}"/>
              </a:ext>
            </a:extLst>
          </p:cNvPr>
          <p:cNvSpPr/>
          <p:nvPr/>
        </p:nvSpPr>
        <p:spPr>
          <a:xfrm>
            <a:off x="779566" y="3209130"/>
            <a:ext cx="2196443" cy="87610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 Exchange Data Explorer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CBD73-6A23-F172-FC99-E9C3B1462CF0}"/>
              </a:ext>
            </a:extLst>
          </p:cNvPr>
          <p:cNvSpPr/>
          <p:nvPr/>
        </p:nvSpPr>
        <p:spPr>
          <a:xfrm>
            <a:off x="3841658" y="1631986"/>
            <a:ext cx="207479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Automatisation</a:t>
            </a:r>
          </a:p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Quelques filtres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8F37-4BE7-1973-038C-C1C07EE017B1}"/>
              </a:ext>
            </a:extLst>
          </p:cNvPr>
          <p:cNvSpPr/>
          <p:nvPr/>
        </p:nvSpPr>
        <p:spPr>
          <a:xfrm>
            <a:off x="779565" y="1631986"/>
            <a:ext cx="2196443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StackAPI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9F5455-3550-2396-C1F5-13B3BC0739A1}"/>
              </a:ext>
            </a:extLst>
          </p:cNvPr>
          <p:cNvSpPr/>
          <p:nvPr/>
        </p:nvSpPr>
        <p:spPr>
          <a:xfrm>
            <a:off x="919133" y="2368108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Bibliothèque Python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5266F92-A788-5ADC-E35C-2BD67A06D065}"/>
              </a:ext>
            </a:extLst>
          </p:cNvPr>
          <p:cNvSpPr/>
          <p:nvPr/>
        </p:nvSpPr>
        <p:spPr>
          <a:xfrm>
            <a:off x="909412" y="3945679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Formulaire web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3C80DE9-E040-41AE-EFA9-541223C3EB1B}"/>
              </a:ext>
            </a:extLst>
          </p:cNvPr>
          <p:cNvSpPr/>
          <p:nvPr/>
        </p:nvSpPr>
        <p:spPr>
          <a:xfrm>
            <a:off x="4189820" y="1492430"/>
            <a:ext cx="1435565" cy="279112"/>
          </a:xfrm>
          <a:prstGeom prst="round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Avantages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1AEF4AE-CB46-4F80-4911-2B41385B9847}"/>
              </a:ext>
            </a:extLst>
          </p:cNvPr>
          <p:cNvGrpSpPr/>
          <p:nvPr/>
        </p:nvGrpSpPr>
        <p:grpSpPr>
          <a:xfrm>
            <a:off x="6782100" y="1264479"/>
            <a:ext cx="3742162" cy="1406820"/>
            <a:chOff x="6175173" y="1587843"/>
            <a:chExt cx="3742162" cy="14068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C1A831-B685-BBE4-ECDA-D81649607B18}"/>
                </a:ext>
              </a:extLst>
            </p:cNvPr>
            <p:cNvSpPr/>
            <p:nvPr/>
          </p:nvSpPr>
          <p:spPr>
            <a:xfrm>
              <a:off x="6175173" y="1727399"/>
              <a:ext cx="3742162" cy="126726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Données limitées : app key requise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Limite de requêtes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Combinaisons de filtres limitées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D6653C7-61BB-34E6-2EC4-36F9F235A847}"/>
                </a:ext>
              </a:extLst>
            </p:cNvPr>
            <p:cNvSpPr/>
            <p:nvPr/>
          </p:nvSpPr>
          <p:spPr>
            <a:xfrm>
              <a:off x="7328471" y="1587843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E4FCAEA-7A9D-6552-CA03-97351CBDBF5C}"/>
              </a:ext>
            </a:extLst>
          </p:cNvPr>
          <p:cNvGrpSpPr/>
          <p:nvPr/>
        </p:nvGrpSpPr>
        <p:grpSpPr>
          <a:xfrm>
            <a:off x="3841658" y="2941333"/>
            <a:ext cx="3641904" cy="1283457"/>
            <a:chOff x="3910690" y="3493835"/>
            <a:chExt cx="3641904" cy="12834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C787A-6C60-A1EF-768F-05F9931DA449}"/>
                </a:ext>
              </a:extLst>
            </p:cNvPr>
            <p:cNvSpPr/>
            <p:nvPr/>
          </p:nvSpPr>
          <p:spPr>
            <a:xfrm>
              <a:off x="3910690" y="3633392"/>
              <a:ext cx="3641904" cy="114390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Requêtes avancées au format SQL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Combiner de nombreux critères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Récupérer de grandes quantités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31D6D59-7E99-5411-D622-6179CF7ABF8F}"/>
                </a:ext>
              </a:extLst>
            </p:cNvPr>
            <p:cNvSpPr/>
            <p:nvPr/>
          </p:nvSpPr>
          <p:spPr>
            <a:xfrm>
              <a:off x="4778889" y="3493835"/>
              <a:ext cx="1799309" cy="279112"/>
            </a:xfrm>
            <a:prstGeom prst="roundRect">
              <a:avLst/>
            </a:prstGeom>
            <a:solidFill>
              <a:srgbClr val="BCE292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Avantages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100D319-5F39-37A8-3FBF-AD3031C6FC8F}"/>
              </a:ext>
            </a:extLst>
          </p:cNvPr>
          <p:cNvGrpSpPr/>
          <p:nvPr/>
        </p:nvGrpSpPr>
        <p:grpSpPr>
          <a:xfrm>
            <a:off x="8349211" y="3145128"/>
            <a:ext cx="3305223" cy="861070"/>
            <a:chOff x="8124550" y="3723782"/>
            <a:chExt cx="3305223" cy="861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7C32B7-6B32-07C1-8A08-7568289C4B64}"/>
                </a:ext>
              </a:extLst>
            </p:cNvPr>
            <p:cNvSpPr/>
            <p:nvPr/>
          </p:nvSpPr>
          <p:spPr>
            <a:xfrm>
              <a:off x="8124550" y="3863338"/>
              <a:ext cx="3305223" cy="72151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Pas d’automatisation possible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EA0828F-2F4D-6245-F591-5FCF1BAA4C47}"/>
                </a:ext>
              </a:extLst>
            </p:cNvPr>
            <p:cNvSpPr/>
            <p:nvPr/>
          </p:nvSpPr>
          <p:spPr>
            <a:xfrm>
              <a:off x="9059378" y="3723782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</a:t>
              </a:r>
            </a:p>
          </p:txBody>
        </p:sp>
      </p:grp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B553E22-2D95-D498-73AE-17915C225081}"/>
              </a:ext>
            </a:extLst>
          </p:cNvPr>
          <p:cNvSpPr/>
          <p:nvPr/>
        </p:nvSpPr>
        <p:spPr>
          <a:xfrm>
            <a:off x="3091798" y="1824261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66D0483B-F069-64E5-9BC4-EFCAC729AD8B}"/>
              </a:ext>
            </a:extLst>
          </p:cNvPr>
          <p:cNvSpPr/>
          <p:nvPr/>
        </p:nvSpPr>
        <p:spPr>
          <a:xfrm>
            <a:off x="6032240" y="181412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05700D0-180E-ED38-CDA6-CF06B9B6F8C3}"/>
              </a:ext>
            </a:extLst>
          </p:cNvPr>
          <p:cNvSpPr/>
          <p:nvPr/>
        </p:nvSpPr>
        <p:spPr>
          <a:xfrm>
            <a:off x="3099418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C0A5579-1369-4901-2A47-96928CCD5E1E}"/>
              </a:ext>
            </a:extLst>
          </p:cNvPr>
          <p:cNvSpPr/>
          <p:nvPr/>
        </p:nvSpPr>
        <p:spPr>
          <a:xfrm>
            <a:off x="7599351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57B9-C21D-3270-C1E4-9581639678B4}"/>
              </a:ext>
            </a:extLst>
          </p:cNvPr>
          <p:cNvSpPr/>
          <p:nvPr/>
        </p:nvSpPr>
        <p:spPr>
          <a:xfrm>
            <a:off x="6014975" y="4561591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Données récentes (2022+)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599C5FF-586C-2969-E28F-AA6A7C7C81BF}"/>
              </a:ext>
            </a:extLst>
          </p:cNvPr>
          <p:cNvGrpSpPr/>
          <p:nvPr/>
        </p:nvGrpSpPr>
        <p:grpSpPr>
          <a:xfrm>
            <a:off x="3834238" y="4947693"/>
            <a:ext cx="1546283" cy="1128940"/>
            <a:chOff x="1607847" y="5330180"/>
            <a:chExt cx="1546283" cy="112894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2642A3E-D463-0290-3691-459AAB2A234D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3BC4F04-1CA6-30A2-F7BF-1FB76064C53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FFD13D-7AB4-C75D-05A4-2A0353C0071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032F265B-7CB6-D839-6F5E-C2A2D6605C97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A511E16-352A-A517-5016-65E256C4DACF}"/>
                  </a:ext>
                </a:extLst>
              </p:cNvPr>
              <p:cNvCxnSpPr>
                <a:cxnSpLocks/>
                <a:stCxn id="77" idx="2"/>
                <a:endCxn id="7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141F94C-F273-52EF-C738-97D65267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4F19DD9-89DB-C44A-C14A-E0C67FD43565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EFEF31-2708-3486-4C52-BCDE707E2D1C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0A015FA-4A31-48AA-4ED8-E08D7D248E84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C3D1BCD-FB77-D1D0-CF07-9382234812D1}"/>
                </a:ext>
              </a:extLst>
            </p:cNvPr>
            <p:cNvCxnSpPr>
              <a:cxnSpLocks/>
              <a:stCxn id="71" idx="2"/>
              <a:endCxn id="6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88E79A8B-E382-5E35-0A73-9FF2E94A6F99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81CF59F-F2D9-D758-DA8F-E46076556403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77E35D4-4932-7A52-763E-1EA494FA74AD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262ED0-B3FD-07D1-917B-4124CF8F72C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B691FF97-8DBD-E287-C5D3-CAABDAD8FF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896D6B7-65AC-A94A-D039-C2B60D8E5B84}"/>
                  </a:ext>
                </a:extLst>
              </p:cNvPr>
              <p:cNvCxnSpPr>
                <a:cxnSpLocks/>
                <a:stCxn id="59" idx="2"/>
                <a:endCxn id="6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D94B505-440F-30B6-B538-C2A8C68B7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DD1FAC6-F17B-CE44-68DC-C8B41A09758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50k messages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F436F5-9670-DE6A-7653-E362CB5E2DB0}"/>
              </a:ext>
            </a:extLst>
          </p:cNvPr>
          <p:cNvSpPr/>
          <p:nvPr/>
        </p:nvSpPr>
        <p:spPr>
          <a:xfrm>
            <a:off x="6014975" y="4955543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Score positif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BB60F-F390-64DE-B1B3-A895BF23916B}"/>
              </a:ext>
            </a:extLst>
          </p:cNvPr>
          <p:cNvSpPr/>
          <p:nvPr/>
        </p:nvSpPr>
        <p:spPr>
          <a:xfrm>
            <a:off x="6014974" y="6132710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Bonne réputation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408F0B-E283-76D6-7013-1BEE323C1EC7}"/>
              </a:ext>
            </a:extLst>
          </p:cNvPr>
          <p:cNvSpPr/>
          <p:nvPr/>
        </p:nvSpPr>
        <p:spPr>
          <a:xfrm>
            <a:off x="6014974" y="534949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réponse(s)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5C9EB-FABF-4868-60F2-D3FB43BC0C58}"/>
              </a:ext>
            </a:extLst>
          </p:cNvPr>
          <p:cNvSpPr/>
          <p:nvPr/>
        </p:nvSpPr>
        <p:spPr>
          <a:xfrm>
            <a:off x="6014974" y="574317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commentaire(s)</a:t>
            </a:r>
          </a:p>
        </p:txBody>
      </p:sp>
      <p:sp>
        <p:nvSpPr>
          <p:cNvPr id="88" name="Accolades 87">
            <a:extLst>
              <a:ext uri="{FF2B5EF4-FFF2-40B4-BE49-F238E27FC236}">
                <a16:creationId xmlns:a16="http://schemas.microsoft.com/office/drawing/2014/main" id="{2572D9D4-866F-1311-2E0F-9870442D2081}"/>
              </a:ext>
            </a:extLst>
          </p:cNvPr>
          <p:cNvSpPr/>
          <p:nvPr/>
        </p:nvSpPr>
        <p:spPr>
          <a:xfrm>
            <a:off x="5586651" y="4379586"/>
            <a:ext cx="3759118" cy="2263852"/>
          </a:xfrm>
          <a:prstGeom prst="bracePair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7C58DB54-A341-7AFF-6B77-1EE123408A11}"/>
              </a:ext>
            </a:extLst>
          </p:cNvPr>
          <p:cNvSpPr/>
          <p:nvPr/>
        </p:nvSpPr>
        <p:spPr>
          <a:xfrm rot="5400000">
            <a:off x="2012562" y="4058996"/>
            <a:ext cx="1444142" cy="1982471"/>
          </a:xfrm>
          <a:custGeom>
            <a:avLst/>
            <a:gdLst>
              <a:gd name="connsiteX0" fmla="*/ 0 w 1444142"/>
              <a:gd name="connsiteY0" fmla="*/ 1982471 h 1982471"/>
              <a:gd name="connsiteX1" fmla="*/ 0 w 1444142"/>
              <a:gd name="connsiteY1" fmla="*/ 1721203 h 1982471"/>
              <a:gd name="connsiteX2" fmla="*/ 1075477 w 1444142"/>
              <a:gd name="connsiteY2" fmla="*/ 1721203 h 1982471"/>
              <a:gd name="connsiteX3" fmla="*/ 1075477 w 1444142"/>
              <a:gd name="connsiteY3" fmla="*/ 245777 h 1982471"/>
              <a:gd name="connsiteX4" fmla="*/ 952588 w 1444142"/>
              <a:gd name="connsiteY4" fmla="*/ 245777 h 1982471"/>
              <a:gd name="connsiteX5" fmla="*/ 1198365 w 1444142"/>
              <a:gd name="connsiteY5" fmla="*/ 0 h 1982471"/>
              <a:gd name="connsiteX6" fmla="*/ 1444142 w 1444142"/>
              <a:gd name="connsiteY6" fmla="*/ 245777 h 1982471"/>
              <a:gd name="connsiteX7" fmla="*/ 1321254 w 1444142"/>
              <a:gd name="connsiteY7" fmla="*/ 245777 h 1982471"/>
              <a:gd name="connsiteX8" fmla="*/ 1321254 w 1444142"/>
              <a:gd name="connsiteY8" fmla="*/ 1721203 h 1982471"/>
              <a:gd name="connsiteX9" fmla="*/ 1322436 w 1444142"/>
              <a:gd name="connsiteY9" fmla="*/ 1721203 h 1982471"/>
              <a:gd name="connsiteX10" fmla="*/ 1322436 w 1444142"/>
              <a:gd name="connsiteY10" fmla="*/ 1982471 h 19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142" h="1982471">
                <a:moveTo>
                  <a:pt x="0" y="1982471"/>
                </a:moveTo>
                <a:lnTo>
                  <a:pt x="0" y="1721203"/>
                </a:lnTo>
                <a:lnTo>
                  <a:pt x="1075477" y="1721203"/>
                </a:lnTo>
                <a:lnTo>
                  <a:pt x="1075477" y="245777"/>
                </a:lnTo>
                <a:lnTo>
                  <a:pt x="952588" y="245777"/>
                </a:lnTo>
                <a:lnTo>
                  <a:pt x="1198365" y="0"/>
                </a:lnTo>
                <a:lnTo>
                  <a:pt x="1444142" y="245777"/>
                </a:lnTo>
                <a:lnTo>
                  <a:pt x="1321254" y="245777"/>
                </a:lnTo>
                <a:lnTo>
                  <a:pt x="1321254" y="1721203"/>
                </a:lnTo>
                <a:lnTo>
                  <a:pt x="1322436" y="1721203"/>
                </a:lnTo>
                <a:lnTo>
                  <a:pt x="1322436" y="198247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90482C1-8414-ED05-3792-34E6542ED957}"/>
              </a:ext>
            </a:extLst>
          </p:cNvPr>
          <p:cNvSpPr/>
          <p:nvPr/>
        </p:nvSpPr>
        <p:spPr>
          <a:xfrm>
            <a:off x="2719393" y="2952446"/>
            <a:ext cx="522917" cy="522917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DBAFF9-6C3F-D3AD-0BBA-1E8292AD3A20}"/>
              </a:ext>
            </a:extLst>
          </p:cNvPr>
          <p:cNvSpPr/>
          <p:nvPr/>
        </p:nvSpPr>
        <p:spPr>
          <a:xfrm>
            <a:off x="2725143" y="1362529"/>
            <a:ext cx="522917" cy="522917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2DA6EE-A95D-FFB9-6422-183340CC63F1}"/>
              </a:ext>
            </a:extLst>
          </p:cNvPr>
          <p:cNvGrpSpPr/>
          <p:nvPr/>
        </p:nvGrpSpPr>
        <p:grpSpPr>
          <a:xfrm>
            <a:off x="2105477" y="4971381"/>
            <a:ext cx="1113499" cy="847937"/>
            <a:chOff x="2105477" y="4971381"/>
            <a:chExt cx="1113499" cy="847937"/>
          </a:xfrm>
        </p:grpSpPr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5DD17DEF-66BC-C84F-F7B4-0FBAE1D1BAAB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F610CFE-3967-CE2A-6A98-8504C32D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FF5E267-1AA9-5454-69D2-C45E297D9E6C}"/>
              </a:ext>
            </a:extLst>
          </p:cNvPr>
          <p:cNvSpPr/>
          <p:nvPr/>
        </p:nvSpPr>
        <p:spPr>
          <a:xfrm>
            <a:off x="2101303" y="5871642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RGPD</a:t>
            </a:r>
            <a:endParaRPr lang="fr-FR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980A2-371B-E697-1185-9275139094B1}"/>
              </a:ext>
            </a:extLst>
          </p:cNvPr>
          <p:cNvSpPr/>
          <p:nvPr/>
        </p:nvSpPr>
        <p:spPr>
          <a:xfrm>
            <a:off x="2101303" y="6182355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Copyright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76502A-5C1F-E090-4F02-8AE63124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57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6" grpId="0" animBg="1"/>
      <p:bldP spid="101" grpId="0" animBg="1"/>
      <p:bldP spid="10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64976-D316-DF6F-F471-ED7BD70860E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823697-F680-F324-EB35-1CE86F2D0396}"/>
              </a:ext>
            </a:extLst>
          </p:cNvPr>
          <p:cNvSpPr/>
          <p:nvPr/>
        </p:nvSpPr>
        <p:spPr>
          <a:xfrm>
            <a:off x="673896" y="1210480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Corps du message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78992A-A65A-8116-2B62-9052D37D1A26}"/>
              </a:ext>
            </a:extLst>
          </p:cNvPr>
          <p:cNvSpPr/>
          <p:nvPr/>
        </p:nvSpPr>
        <p:spPr>
          <a:xfrm>
            <a:off x="673896" y="2198785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Titre du message</a:t>
            </a:r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569DAF66-3DC1-3C73-830B-B7319A0AA2CB}"/>
              </a:ext>
            </a:extLst>
          </p:cNvPr>
          <p:cNvSpPr/>
          <p:nvPr/>
        </p:nvSpPr>
        <p:spPr>
          <a:xfrm rot="19408535">
            <a:off x="2358492" y="133425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152A79C-F98D-5168-05DA-5A366D81A5A5}"/>
              </a:ext>
            </a:extLst>
          </p:cNvPr>
          <p:cNvGrpSpPr/>
          <p:nvPr/>
        </p:nvGrpSpPr>
        <p:grpSpPr>
          <a:xfrm>
            <a:off x="6672487" y="1694889"/>
            <a:ext cx="1955184" cy="684565"/>
            <a:chOff x="6672487" y="1694889"/>
            <a:chExt cx="1955184" cy="6845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0E08A1-1C01-D5A2-8378-8A011F754D61}"/>
                </a:ext>
              </a:extLst>
            </p:cNvPr>
            <p:cNvSpPr/>
            <p:nvPr/>
          </p:nvSpPr>
          <p:spPr>
            <a:xfrm>
              <a:off x="6672487" y="1694889"/>
              <a:ext cx="1955184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68C85B0-F940-E5D5-1EDF-40E3A52CBE8A}"/>
                </a:ext>
              </a:extLst>
            </p:cNvPr>
            <p:cNvSpPr/>
            <p:nvPr/>
          </p:nvSpPr>
          <p:spPr>
            <a:xfrm>
              <a:off x="8113434" y="183384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8A83E7E7-C562-C4C6-7A2A-9F3A2EB02C05}"/>
              </a:ext>
            </a:extLst>
          </p:cNvPr>
          <p:cNvSpPr/>
          <p:nvPr/>
        </p:nvSpPr>
        <p:spPr>
          <a:xfrm>
            <a:off x="5894002" y="1798736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D1568081-B65D-E37F-57B7-A261C8307F55}"/>
              </a:ext>
            </a:extLst>
          </p:cNvPr>
          <p:cNvGrpSpPr/>
          <p:nvPr/>
        </p:nvGrpSpPr>
        <p:grpSpPr>
          <a:xfrm>
            <a:off x="9555370" y="1691412"/>
            <a:ext cx="2255630" cy="684565"/>
            <a:chOff x="9555370" y="1691412"/>
            <a:chExt cx="2255630" cy="6845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55FF75-C236-1BA8-CD81-95AE184E5C29}"/>
                </a:ext>
              </a:extLst>
            </p:cNvPr>
            <p:cNvSpPr/>
            <p:nvPr/>
          </p:nvSpPr>
          <p:spPr>
            <a:xfrm>
              <a:off x="9555370" y="1691412"/>
              <a:ext cx="2255630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A2EF407-A863-7F85-C1B9-D1E8A6C79FE0}"/>
                </a:ext>
              </a:extLst>
            </p:cNvPr>
            <p:cNvSpPr/>
            <p:nvPr/>
          </p:nvSpPr>
          <p:spPr>
            <a:xfrm>
              <a:off x="11310665" y="1830652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681D4-C016-7B34-FF33-0BF2531AB8DE}"/>
              </a:ext>
            </a:extLst>
          </p:cNvPr>
          <p:cNvSpPr/>
          <p:nvPr/>
        </p:nvSpPr>
        <p:spPr>
          <a:xfrm>
            <a:off x="4078260" y="1691412"/>
            <a:ext cx="1662570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</a:t>
            </a:r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9040881D-B725-04A4-2DB6-F96C364EC6D8}"/>
              </a:ext>
            </a:extLst>
          </p:cNvPr>
          <p:cNvSpPr/>
          <p:nvPr/>
        </p:nvSpPr>
        <p:spPr>
          <a:xfrm>
            <a:off x="8772086" y="1787917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3A753C45-4490-C313-B9B7-027370CD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/>
          <a:stretch/>
        </p:blipFill>
        <p:spPr>
          <a:xfrm>
            <a:off x="1169025" y="3332409"/>
            <a:ext cx="4638987" cy="3244799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1833AE1-92E7-8CA1-B40F-717D048F7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8546" b="9124"/>
          <a:stretch/>
        </p:blipFill>
        <p:spPr>
          <a:xfrm>
            <a:off x="7227477" y="3309753"/>
            <a:ext cx="3938028" cy="3273387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45D5AE9-2B8B-8A4D-041D-C8784F728EC5}"/>
              </a:ext>
            </a:extLst>
          </p:cNvPr>
          <p:cNvSpPr txBox="1"/>
          <p:nvPr/>
        </p:nvSpPr>
        <p:spPr>
          <a:xfrm>
            <a:off x="1780169" y="3007478"/>
            <a:ext cx="354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Tailles des documents (caractères)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652EED-3FBA-7B64-DDBC-E556C3EC8AB6}"/>
              </a:ext>
            </a:extLst>
          </p:cNvPr>
          <p:cNvSpPr txBox="1"/>
          <p:nvPr/>
        </p:nvSpPr>
        <p:spPr>
          <a:xfrm>
            <a:off x="7021085" y="3010612"/>
            <a:ext cx="44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Nombre de tags associés aux documents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922925-5DE9-AB74-9D48-DE3AEF82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0342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64" grpId="0" animBg="1"/>
      <p:bldP spid="80" grpId="0" animBg="1"/>
      <p:bldP spid="90" grpId="0" animBg="1"/>
      <p:bldP spid="93" grpId="0" animBg="1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D21D2-6951-4C08-014E-92A396B98A8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CE32C-8562-3ABD-D31B-16D46282CA16}"/>
              </a:ext>
            </a:extLst>
          </p:cNvPr>
          <p:cNvSpPr/>
          <p:nvPr/>
        </p:nvSpPr>
        <p:spPr>
          <a:xfrm>
            <a:off x="832905" y="1331986"/>
            <a:ext cx="10373507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        Documents</a:t>
            </a:r>
          </a:p>
          <a:p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           (corpus)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26805741-DDC6-5C00-0BF2-928AE68A39CF}"/>
              </a:ext>
            </a:extLst>
          </p:cNvPr>
          <p:cNvSpPr/>
          <p:nvPr/>
        </p:nvSpPr>
        <p:spPr>
          <a:xfrm>
            <a:off x="828480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Minuscule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Ponctuation</a:t>
            </a:r>
            <a:endParaRPr lang="fr-FR" sz="1300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80032BC-9ADC-6468-76FD-B1B3A404D01D}"/>
              </a:ext>
            </a:extLst>
          </p:cNvPr>
          <p:cNvSpPr/>
          <p:nvPr/>
        </p:nvSpPr>
        <p:spPr>
          <a:xfrm>
            <a:off x="2414617" y="273836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rares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(≤ 10 fois)</a:t>
            </a:r>
            <a:endParaRPr lang="fr-FR" sz="1300" dirty="0"/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804831B3-BAEF-CF45-03E9-19F4031687C3}"/>
              </a:ext>
            </a:extLst>
          </p:cNvPr>
          <p:cNvSpPr/>
          <p:nvPr/>
        </p:nvSpPr>
        <p:spPr>
          <a:xfrm>
            <a:off x="395530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Stop words</a:t>
            </a:r>
            <a:endParaRPr lang="fr-FR" sz="1300" dirty="0"/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54714D58-CA34-3585-CE8C-2A6900EA677E}"/>
              </a:ext>
            </a:extLst>
          </p:cNvPr>
          <p:cNvSpPr/>
          <p:nvPr/>
        </p:nvSpPr>
        <p:spPr>
          <a:xfrm>
            <a:off x="54728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courts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(&lt; 3 lettres)</a:t>
            </a:r>
            <a:endParaRPr lang="fr-FR" sz="1300" dirty="0"/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DE8762C-E990-E489-A6B5-050FD48EFBC2}"/>
              </a:ext>
            </a:extLst>
          </p:cNvPr>
          <p:cNvSpPr/>
          <p:nvPr/>
        </p:nvSpPr>
        <p:spPr>
          <a:xfrm>
            <a:off x="7043727" y="274066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Nombres</a:t>
            </a:r>
            <a:endParaRPr lang="fr-FR" sz="1300" dirty="0"/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722C0745-2C96-313E-1FAD-65F1F2E2131E}"/>
              </a:ext>
            </a:extLst>
          </p:cNvPr>
          <p:cNvSpPr/>
          <p:nvPr/>
        </p:nvSpPr>
        <p:spPr>
          <a:xfrm>
            <a:off x="858414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Lemmatisation</a:t>
            </a:r>
            <a:endParaRPr lang="fr-FR" sz="1100" dirty="0"/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0CA81B55-8239-792A-B06F-EF56B77F2A7D}"/>
              </a:ext>
            </a:extLst>
          </p:cNvPr>
          <p:cNvSpPr/>
          <p:nvPr/>
        </p:nvSpPr>
        <p:spPr>
          <a:xfrm>
            <a:off x="100864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(noms)</a:t>
            </a:r>
            <a:endParaRPr lang="fr-FR" sz="1300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BB246B5-9C4F-FEA5-795A-81281A4D4A85}"/>
              </a:ext>
            </a:extLst>
          </p:cNvPr>
          <p:cNvGrpSpPr/>
          <p:nvPr/>
        </p:nvGrpSpPr>
        <p:grpSpPr>
          <a:xfrm>
            <a:off x="5249249" y="4157480"/>
            <a:ext cx="1539840" cy="1128940"/>
            <a:chOff x="1614290" y="5330180"/>
            <a:chExt cx="1539840" cy="112894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81EC7DD-CE92-3596-58EE-ECD6105B0A09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AA664179-F3A5-BA1F-082D-03713E264E6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EE062D-0259-18D4-70DA-C69B02A300C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C9BAB13-2FE2-0D9A-659D-2924B1E320FB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E4BF69-057B-7FE0-8D9C-C0CE02C3D974}"/>
                  </a:ext>
                </a:extLst>
              </p:cNvPr>
              <p:cNvCxnSpPr>
                <a:cxnSpLocks/>
                <a:stCxn id="103" idx="2"/>
                <a:endCxn id="10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860B826-C906-1335-7102-C8E1EE6AF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031AD8B-41B8-2B10-843C-34BD6E4C8143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1852719-0D9B-506C-1B3D-2DECEC30AB46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754BA32-7034-4677-E820-27DF387416AA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16C2069-2BE6-9839-D26A-30F92DB74151}"/>
                </a:ext>
              </a:extLst>
            </p:cNvPr>
            <p:cNvCxnSpPr>
              <a:cxnSpLocks/>
              <a:stCxn id="90" idx="2"/>
              <a:endCxn id="87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A08DE28-2609-13A0-4F3B-E6ABDCC04AF0}"/>
                </a:ext>
              </a:extLst>
            </p:cNvPr>
            <p:cNvCxnSpPr>
              <a:cxnSpLocks/>
              <a:endCxn id="87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B86D1AA2-2780-B0F9-15A1-36474E82E23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F459C1C-5DB9-A8A2-BD7B-02F6230FA72F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75108C7-C415-9C22-73DC-9AE3174F283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2E569C-A9D8-BE3C-9587-B5592963E742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0662CE31-645B-1D42-0A4B-98DE12436D8F}"/>
                  </a:ext>
                </a:extLst>
              </p:cNvPr>
              <p:cNvCxnSpPr>
                <a:cxnSpLocks/>
                <a:stCxn id="98" idx="2"/>
                <a:endCxn id="9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98EA96C-8959-65E5-8D76-5D2B674F6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9E10835-8D00-69F6-C228-7709E8F4DD03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106" name="Flèche : chevron 105">
            <a:extLst>
              <a:ext uri="{FF2B5EF4-FFF2-40B4-BE49-F238E27FC236}">
                <a16:creationId xmlns:a16="http://schemas.microsoft.com/office/drawing/2014/main" id="{FCCA806A-5F5A-A770-DE75-636196498B65}"/>
              </a:ext>
            </a:extLst>
          </p:cNvPr>
          <p:cNvSpPr/>
          <p:nvPr/>
        </p:nvSpPr>
        <p:spPr>
          <a:xfrm>
            <a:off x="206152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Flèche : chevron 111">
            <a:extLst>
              <a:ext uri="{FF2B5EF4-FFF2-40B4-BE49-F238E27FC236}">
                <a16:creationId xmlns:a16="http://schemas.microsoft.com/office/drawing/2014/main" id="{6D2D5344-12EC-169D-6E37-CDE2986AD4EE}"/>
              </a:ext>
            </a:extLst>
          </p:cNvPr>
          <p:cNvSpPr/>
          <p:nvPr/>
        </p:nvSpPr>
        <p:spPr>
          <a:xfrm>
            <a:off x="36353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6B9D2ABA-AF15-E09F-B734-F789CFACBD03}"/>
              </a:ext>
            </a:extLst>
          </p:cNvPr>
          <p:cNvSpPr/>
          <p:nvPr/>
        </p:nvSpPr>
        <p:spPr>
          <a:xfrm>
            <a:off x="5157755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Flèche : chevron 113">
            <a:extLst>
              <a:ext uri="{FF2B5EF4-FFF2-40B4-BE49-F238E27FC236}">
                <a16:creationId xmlns:a16="http://schemas.microsoft.com/office/drawing/2014/main" id="{5D908FEA-4F35-82E6-BD1A-DAB684960D44}"/>
              </a:ext>
            </a:extLst>
          </p:cNvPr>
          <p:cNvSpPr/>
          <p:nvPr/>
        </p:nvSpPr>
        <p:spPr>
          <a:xfrm>
            <a:off x="669540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Flèche : chevron 114">
            <a:extLst>
              <a:ext uri="{FF2B5EF4-FFF2-40B4-BE49-F238E27FC236}">
                <a16:creationId xmlns:a16="http://schemas.microsoft.com/office/drawing/2014/main" id="{98198713-BF77-56FD-3E73-FD944D199969}"/>
              </a:ext>
            </a:extLst>
          </p:cNvPr>
          <p:cNvSpPr/>
          <p:nvPr/>
        </p:nvSpPr>
        <p:spPr>
          <a:xfrm>
            <a:off x="8255458" y="29014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Flèche : chevron 115">
            <a:extLst>
              <a:ext uri="{FF2B5EF4-FFF2-40B4-BE49-F238E27FC236}">
                <a16:creationId xmlns:a16="http://schemas.microsoft.com/office/drawing/2014/main" id="{C6CF40DB-7EC2-07C6-2F52-D87BAE253FC8}"/>
              </a:ext>
            </a:extLst>
          </p:cNvPr>
          <p:cNvSpPr/>
          <p:nvPr/>
        </p:nvSpPr>
        <p:spPr>
          <a:xfrm>
            <a:off x="97850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6C6A68B-3CD2-E2F7-E107-ED50D79FC833}"/>
              </a:ext>
            </a:extLst>
          </p:cNvPr>
          <p:cNvSpPr txBox="1"/>
          <p:nvPr/>
        </p:nvSpPr>
        <p:spPr>
          <a:xfrm>
            <a:off x="1773611" y="2208317"/>
            <a:ext cx="1057219" cy="29238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Tokenisation</a:t>
            </a:r>
            <a:endParaRPr lang="fr-FR" sz="1300" dirty="0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ACFABA40-FD5A-B47A-EBE6-8BCFF8881435}"/>
              </a:ext>
            </a:extLst>
          </p:cNvPr>
          <p:cNvGrpSpPr/>
          <p:nvPr/>
        </p:nvGrpSpPr>
        <p:grpSpPr>
          <a:xfrm>
            <a:off x="6599072" y="1418773"/>
            <a:ext cx="1955184" cy="525985"/>
            <a:chOff x="3165822" y="1944406"/>
            <a:chExt cx="1955184" cy="52598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E6EA31-39CE-CAED-BD95-3593B64074C2}"/>
                </a:ext>
              </a:extLst>
            </p:cNvPr>
            <p:cNvSpPr/>
            <p:nvPr/>
          </p:nvSpPr>
          <p:spPr>
            <a:xfrm>
              <a:off x="3165822" y="1944406"/>
              <a:ext cx="1955184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3F2FC1B-9AB4-261A-4C14-D1F67599BF58}"/>
                </a:ext>
              </a:extLst>
            </p:cNvPr>
            <p:cNvSpPr/>
            <p:nvPr/>
          </p:nvSpPr>
          <p:spPr>
            <a:xfrm>
              <a:off x="4606769" y="200253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1055ADB-D7E6-025C-76A2-0A7774CA5CF0}"/>
              </a:ext>
            </a:extLst>
          </p:cNvPr>
          <p:cNvGrpSpPr/>
          <p:nvPr/>
        </p:nvGrpSpPr>
        <p:grpSpPr>
          <a:xfrm>
            <a:off x="8781078" y="1418773"/>
            <a:ext cx="2255630" cy="525985"/>
            <a:chOff x="5393808" y="1961673"/>
            <a:chExt cx="2255630" cy="52598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33C326-A2E7-AA7B-F20B-B3A8B94A0978}"/>
                </a:ext>
              </a:extLst>
            </p:cNvPr>
            <p:cNvSpPr/>
            <p:nvPr/>
          </p:nvSpPr>
          <p:spPr>
            <a:xfrm>
              <a:off x="5393808" y="1961673"/>
              <a:ext cx="2255630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F46A2E9-9BE7-ADBB-4767-0B83DDE79E7E}"/>
                </a:ext>
              </a:extLst>
            </p:cNvPr>
            <p:cNvSpPr/>
            <p:nvPr/>
          </p:nvSpPr>
          <p:spPr>
            <a:xfrm>
              <a:off x="7149103" y="2019033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6CA2C7-63D0-FCBC-93A9-D250F134A5EB}"/>
              </a:ext>
            </a:extLst>
          </p:cNvPr>
          <p:cNvSpPr/>
          <p:nvPr/>
        </p:nvSpPr>
        <p:spPr>
          <a:xfrm>
            <a:off x="2626606" y="1418773"/>
            <a:ext cx="3720244" cy="52598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Corps du message </a:t>
            </a: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+ Titre du message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745BAA5E-5AA5-CCA8-7C1B-9F20A4827D30}"/>
              </a:ext>
            </a:extLst>
          </p:cNvPr>
          <p:cNvSpPr/>
          <p:nvPr/>
        </p:nvSpPr>
        <p:spPr>
          <a:xfrm>
            <a:off x="1264261" y="3748359"/>
            <a:ext cx="3856537" cy="1252374"/>
          </a:xfrm>
          <a:custGeom>
            <a:avLst/>
            <a:gdLst>
              <a:gd name="connsiteX0" fmla="*/ 0 w 3856537"/>
              <a:gd name="connsiteY0" fmla="*/ 0 h 1252374"/>
              <a:gd name="connsiteX1" fmla="*/ 248416 w 3856537"/>
              <a:gd name="connsiteY1" fmla="*/ 0 h 1252374"/>
              <a:gd name="connsiteX2" fmla="*/ 248416 w 3856537"/>
              <a:gd name="connsiteY2" fmla="*/ 883709 h 1252374"/>
              <a:gd name="connsiteX3" fmla="*/ 832162 w 3856537"/>
              <a:gd name="connsiteY3" fmla="*/ 883709 h 1252374"/>
              <a:gd name="connsiteX4" fmla="*/ 832162 w 3856537"/>
              <a:gd name="connsiteY4" fmla="*/ 767027 h 1252374"/>
              <a:gd name="connsiteX5" fmla="*/ 2893894 w 3856537"/>
              <a:gd name="connsiteY5" fmla="*/ 767027 h 1252374"/>
              <a:gd name="connsiteX6" fmla="*/ 2893894 w 3856537"/>
              <a:gd name="connsiteY6" fmla="*/ 883709 h 1252374"/>
              <a:gd name="connsiteX7" fmla="*/ 3610760 w 3856537"/>
              <a:gd name="connsiteY7" fmla="*/ 883709 h 1252374"/>
              <a:gd name="connsiteX8" fmla="*/ 3610760 w 3856537"/>
              <a:gd name="connsiteY8" fmla="*/ 760820 h 1252374"/>
              <a:gd name="connsiteX9" fmla="*/ 3856537 w 3856537"/>
              <a:gd name="connsiteY9" fmla="*/ 1006597 h 1252374"/>
              <a:gd name="connsiteX10" fmla="*/ 3610760 w 3856537"/>
              <a:gd name="connsiteY10" fmla="*/ 1252374 h 1252374"/>
              <a:gd name="connsiteX11" fmla="*/ 3610760 w 3856537"/>
              <a:gd name="connsiteY11" fmla="*/ 1129486 h 1252374"/>
              <a:gd name="connsiteX12" fmla="*/ 2893894 w 3856537"/>
              <a:gd name="connsiteY12" fmla="*/ 1129486 h 1252374"/>
              <a:gd name="connsiteX13" fmla="*/ 2893894 w 3856537"/>
              <a:gd name="connsiteY13" fmla="*/ 1239674 h 1252374"/>
              <a:gd name="connsiteX14" fmla="*/ 832162 w 3856537"/>
              <a:gd name="connsiteY14" fmla="*/ 1239674 h 1252374"/>
              <a:gd name="connsiteX15" fmla="*/ 832162 w 3856537"/>
              <a:gd name="connsiteY15" fmla="*/ 1129486 h 1252374"/>
              <a:gd name="connsiteX16" fmla="*/ 248416 w 3856537"/>
              <a:gd name="connsiteY16" fmla="*/ 1129486 h 1252374"/>
              <a:gd name="connsiteX17" fmla="*/ 248416 w 3856537"/>
              <a:gd name="connsiteY17" fmla="*/ 1129567 h 1252374"/>
              <a:gd name="connsiteX18" fmla="*/ 0 w 3856537"/>
              <a:gd name="connsiteY18" fmla="*/ 1129567 h 125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6537" h="1252374">
                <a:moveTo>
                  <a:pt x="0" y="0"/>
                </a:moveTo>
                <a:lnTo>
                  <a:pt x="248416" y="0"/>
                </a:lnTo>
                <a:lnTo>
                  <a:pt x="248416" y="883709"/>
                </a:lnTo>
                <a:lnTo>
                  <a:pt x="832162" y="883709"/>
                </a:lnTo>
                <a:lnTo>
                  <a:pt x="832162" y="767027"/>
                </a:lnTo>
                <a:lnTo>
                  <a:pt x="2893894" y="767027"/>
                </a:lnTo>
                <a:lnTo>
                  <a:pt x="2893894" y="883709"/>
                </a:lnTo>
                <a:lnTo>
                  <a:pt x="3610760" y="883709"/>
                </a:lnTo>
                <a:lnTo>
                  <a:pt x="3610760" y="760820"/>
                </a:lnTo>
                <a:lnTo>
                  <a:pt x="3856537" y="1006597"/>
                </a:lnTo>
                <a:lnTo>
                  <a:pt x="3610760" y="1252374"/>
                </a:lnTo>
                <a:lnTo>
                  <a:pt x="3610760" y="1129486"/>
                </a:lnTo>
                <a:lnTo>
                  <a:pt x="2893894" y="1129486"/>
                </a:lnTo>
                <a:lnTo>
                  <a:pt x="2893894" y="1239674"/>
                </a:lnTo>
                <a:lnTo>
                  <a:pt x="832162" y="1239674"/>
                </a:lnTo>
                <a:lnTo>
                  <a:pt x="832162" y="1129486"/>
                </a:lnTo>
                <a:lnTo>
                  <a:pt x="248416" y="1129486"/>
                </a:lnTo>
                <a:lnTo>
                  <a:pt x="248416" y="1129567"/>
                </a:lnTo>
                <a:lnTo>
                  <a:pt x="0" y="1129567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6" name="Forme libre : forme 155">
            <a:extLst>
              <a:ext uri="{FF2B5EF4-FFF2-40B4-BE49-F238E27FC236}">
                <a16:creationId xmlns:a16="http://schemas.microsoft.com/office/drawing/2014/main" id="{43F22E43-37F4-4DE2-796E-BF6892ED6AF4}"/>
              </a:ext>
            </a:extLst>
          </p:cNvPr>
          <p:cNvSpPr/>
          <p:nvPr/>
        </p:nvSpPr>
        <p:spPr>
          <a:xfrm>
            <a:off x="6912016" y="3042303"/>
            <a:ext cx="4816232" cy="1955465"/>
          </a:xfrm>
          <a:custGeom>
            <a:avLst/>
            <a:gdLst>
              <a:gd name="connsiteX0" fmla="*/ 4417321 w 4816232"/>
              <a:gd name="connsiteY0" fmla="*/ 0 h 1955465"/>
              <a:gd name="connsiteX1" fmla="*/ 4816232 w 4816232"/>
              <a:gd name="connsiteY1" fmla="*/ 0 h 1955465"/>
              <a:gd name="connsiteX2" fmla="*/ 4816232 w 4816232"/>
              <a:gd name="connsiteY2" fmla="*/ 242447 h 1955465"/>
              <a:gd name="connsiteX3" fmla="*/ 4816232 w 4816232"/>
              <a:gd name="connsiteY3" fmla="*/ 248883 h 1955465"/>
              <a:gd name="connsiteX4" fmla="*/ 4816232 w 4816232"/>
              <a:gd name="connsiteY4" fmla="*/ 1832782 h 1955465"/>
              <a:gd name="connsiteX5" fmla="*/ 4567349 w 4816232"/>
              <a:gd name="connsiteY5" fmla="*/ 1832782 h 1955465"/>
              <a:gd name="connsiteX6" fmla="*/ 4567349 w 4816232"/>
              <a:gd name="connsiteY6" fmla="*/ 1832576 h 1955465"/>
              <a:gd name="connsiteX7" fmla="*/ 3596397 w 4816232"/>
              <a:gd name="connsiteY7" fmla="*/ 1832576 h 1955465"/>
              <a:gd name="connsiteX8" fmla="*/ 3596397 w 4816232"/>
              <a:gd name="connsiteY8" fmla="*/ 1945731 h 1955465"/>
              <a:gd name="connsiteX9" fmla="*/ 1534665 w 4816232"/>
              <a:gd name="connsiteY9" fmla="*/ 1945731 h 1955465"/>
              <a:gd name="connsiteX10" fmla="*/ 1534665 w 4816232"/>
              <a:gd name="connsiteY10" fmla="*/ 1832576 h 1955465"/>
              <a:gd name="connsiteX11" fmla="*/ 245777 w 4816232"/>
              <a:gd name="connsiteY11" fmla="*/ 1832576 h 1955465"/>
              <a:gd name="connsiteX12" fmla="*/ 245777 w 4816232"/>
              <a:gd name="connsiteY12" fmla="*/ 1955465 h 1955465"/>
              <a:gd name="connsiteX13" fmla="*/ 0 w 4816232"/>
              <a:gd name="connsiteY13" fmla="*/ 1709688 h 1955465"/>
              <a:gd name="connsiteX14" fmla="*/ 245777 w 4816232"/>
              <a:gd name="connsiteY14" fmla="*/ 1463911 h 1955465"/>
              <a:gd name="connsiteX15" fmla="*/ 245777 w 4816232"/>
              <a:gd name="connsiteY15" fmla="*/ 1586799 h 1955465"/>
              <a:gd name="connsiteX16" fmla="*/ 1534665 w 4816232"/>
              <a:gd name="connsiteY16" fmla="*/ 1586799 h 1955465"/>
              <a:gd name="connsiteX17" fmla="*/ 1534665 w 4816232"/>
              <a:gd name="connsiteY17" fmla="*/ 1473084 h 1955465"/>
              <a:gd name="connsiteX18" fmla="*/ 3596397 w 4816232"/>
              <a:gd name="connsiteY18" fmla="*/ 1473084 h 1955465"/>
              <a:gd name="connsiteX19" fmla="*/ 3596397 w 4816232"/>
              <a:gd name="connsiteY19" fmla="*/ 1586799 h 1955465"/>
              <a:gd name="connsiteX20" fmla="*/ 4567349 w 4816232"/>
              <a:gd name="connsiteY20" fmla="*/ 1586799 h 1955465"/>
              <a:gd name="connsiteX21" fmla="*/ 4567349 w 4816232"/>
              <a:gd name="connsiteY21" fmla="*/ 248883 h 1955465"/>
              <a:gd name="connsiteX22" fmla="*/ 4417321 w 4816232"/>
              <a:gd name="connsiteY22" fmla="*/ 248883 h 195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16232" h="1955465">
                <a:moveTo>
                  <a:pt x="4417321" y="0"/>
                </a:moveTo>
                <a:lnTo>
                  <a:pt x="4816232" y="0"/>
                </a:lnTo>
                <a:lnTo>
                  <a:pt x="4816232" y="242447"/>
                </a:lnTo>
                <a:lnTo>
                  <a:pt x="4816232" y="248883"/>
                </a:lnTo>
                <a:lnTo>
                  <a:pt x="4816232" y="1832782"/>
                </a:lnTo>
                <a:lnTo>
                  <a:pt x="4567349" y="1832782"/>
                </a:lnTo>
                <a:lnTo>
                  <a:pt x="4567349" y="1832576"/>
                </a:lnTo>
                <a:lnTo>
                  <a:pt x="3596397" y="1832576"/>
                </a:lnTo>
                <a:lnTo>
                  <a:pt x="3596397" y="1945731"/>
                </a:lnTo>
                <a:lnTo>
                  <a:pt x="1534665" y="1945731"/>
                </a:lnTo>
                <a:lnTo>
                  <a:pt x="1534665" y="1832576"/>
                </a:lnTo>
                <a:lnTo>
                  <a:pt x="245777" y="1832576"/>
                </a:lnTo>
                <a:lnTo>
                  <a:pt x="245777" y="1955465"/>
                </a:lnTo>
                <a:lnTo>
                  <a:pt x="0" y="1709688"/>
                </a:lnTo>
                <a:lnTo>
                  <a:pt x="245777" y="1463911"/>
                </a:lnTo>
                <a:lnTo>
                  <a:pt x="245777" y="1586799"/>
                </a:lnTo>
                <a:lnTo>
                  <a:pt x="1534665" y="1586799"/>
                </a:lnTo>
                <a:lnTo>
                  <a:pt x="1534665" y="1473084"/>
                </a:lnTo>
                <a:lnTo>
                  <a:pt x="3596397" y="1473084"/>
                </a:lnTo>
                <a:lnTo>
                  <a:pt x="3596397" y="1586799"/>
                </a:lnTo>
                <a:lnTo>
                  <a:pt x="4567349" y="1586799"/>
                </a:lnTo>
                <a:lnTo>
                  <a:pt x="4567349" y="248883"/>
                </a:lnTo>
                <a:lnTo>
                  <a:pt x="4417321" y="24888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8BD534-AACE-713E-5AD6-C13A6CA32853}"/>
              </a:ext>
            </a:extLst>
          </p:cNvPr>
          <p:cNvSpPr/>
          <p:nvPr/>
        </p:nvSpPr>
        <p:spPr>
          <a:xfrm>
            <a:off x="2097879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minimal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7C5D2F-984D-71CE-E4FE-C32E7EB09D3B}"/>
              </a:ext>
            </a:extLst>
          </p:cNvPr>
          <p:cNvSpPr/>
          <p:nvPr/>
        </p:nvSpPr>
        <p:spPr>
          <a:xfrm>
            <a:off x="8447852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complet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26B4533E-3C72-D8F7-902D-008B7FF42423}"/>
              </a:ext>
            </a:extLst>
          </p:cNvPr>
          <p:cNvSpPr/>
          <p:nvPr/>
        </p:nvSpPr>
        <p:spPr>
          <a:xfrm rot="5400000">
            <a:off x="1147439" y="2132180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EA9CD-03DD-80F8-111E-699F106BA6A6}"/>
              </a:ext>
            </a:extLst>
          </p:cNvPr>
          <p:cNvSpPr/>
          <p:nvPr/>
        </p:nvSpPr>
        <p:spPr>
          <a:xfrm>
            <a:off x="828480" y="5582067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Tags</a:t>
            </a:r>
          </a:p>
        </p:txBody>
      </p:sp>
      <p:sp>
        <p:nvSpPr>
          <p:cNvPr id="159" name="Rectangle : avec coins arrondis en diagonale 158">
            <a:extLst>
              <a:ext uri="{FF2B5EF4-FFF2-40B4-BE49-F238E27FC236}">
                <a16:creationId xmlns:a16="http://schemas.microsoft.com/office/drawing/2014/main" id="{685B0821-AD84-E453-490C-0EA48334C822}"/>
              </a:ext>
            </a:extLst>
          </p:cNvPr>
          <p:cNvSpPr/>
          <p:nvPr/>
        </p:nvSpPr>
        <p:spPr>
          <a:xfrm>
            <a:off x="2414366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Uniformisation</a:t>
            </a:r>
            <a:endParaRPr lang="fr-FR" sz="1100" dirty="0"/>
          </a:p>
        </p:txBody>
      </p:sp>
      <p:sp>
        <p:nvSpPr>
          <p:cNvPr id="160" name="Flèche : chevron 159">
            <a:extLst>
              <a:ext uri="{FF2B5EF4-FFF2-40B4-BE49-F238E27FC236}">
                <a16:creationId xmlns:a16="http://schemas.microsoft.com/office/drawing/2014/main" id="{58406CB0-AE14-E674-25B1-64C47FCB16DB}"/>
              </a:ext>
            </a:extLst>
          </p:cNvPr>
          <p:cNvSpPr/>
          <p:nvPr/>
        </p:nvSpPr>
        <p:spPr>
          <a:xfrm>
            <a:off x="2057149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Rectangle : avec coins arrondis en diagonale 160">
            <a:extLst>
              <a:ext uri="{FF2B5EF4-FFF2-40B4-BE49-F238E27FC236}">
                <a16:creationId xmlns:a16="http://schemas.microsoft.com/office/drawing/2014/main" id="{53069168-1E76-7DA8-F95D-E5FCB22C9B02}"/>
              </a:ext>
            </a:extLst>
          </p:cNvPr>
          <p:cNvSpPr/>
          <p:nvPr/>
        </p:nvSpPr>
        <p:spPr>
          <a:xfrm>
            <a:off x="3954801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Filtrage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(top 200)</a:t>
            </a:r>
            <a:endParaRPr lang="fr-FR" sz="1100" dirty="0"/>
          </a:p>
        </p:txBody>
      </p:sp>
      <p:sp>
        <p:nvSpPr>
          <p:cNvPr id="162" name="Flèche : chevron 161">
            <a:extLst>
              <a:ext uri="{FF2B5EF4-FFF2-40B4-BE49-F238E27FC236}">
                <a16:creationId xmlns:a16="http://schemas.microsoft.com/office/drawing/2014/main" id="{EF75A277-D7BA-6ED2-E4C3-9FEDCBC48392}"/>
              </a:ext>
            </a:extLst>
          </p:cNvPr>
          <p:cNvSpPr/>
          <p:nvPr/>
        </p:nvSpPr>
        <p:spPr>
          <a:xfrm>
            <a:off x="3635347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311809D4-CD5F-5B58-385D-DB9E82207D80}"/>
              </a:ext>
            </a:extLst>
          </p:cNvPr>
          <p:cNvSpPr/>
          <p:nvPr/>
        </p:nvSpPr>
        <p:spPr>
          <a:xfrm rot="16200000">
            <a:off x="5204630" y="5424765"/>
            <a:ext cx="731135" cy="699473"/>
          </a:xfrm>
          <a:custGeom>
            <a:avLst/>
            <a:gdLst>
              <a:gd name="connsiteX0" fmla="*/ 731135 w 731135"/>
              <a:gd name="connsiteY0" fmla="*/ 453696 h 699473"/>
              <a:gd name="connsiteX1" fmla="*/ 485358 w 731135"/>
              <a:gd name="connsiteY1" fmla="*/ 699473 h 699473"/>
              <a:gd name="connsiteX2" fmla="*/ 485358 w 731135"/>
              <a:gd name="connsiteY2" fmla="*/ 576585 h 699473"/>
              <a:gd name="connsiteX3" fmla="*/ 246374 w 731135"/>
              <a:gd name="connsiteY3" fmla="*/ 576585 h 699473"/>
              <a:gd name="connsiteX4" fmla="*/ 246374 w 731135"/>
              <a:gd name="connsiteY4" fmla="*/ 576648 h 699473"/>
              <a:gd name="connsiteX5" fmla="*/ 0 w 731135"/>
              <a:gd name="connsiteY5" fmla="*/ 576648 h 699473"/>
              <a:gd name="connsiteX6" fmla="*/ 0 w 731135"/>
              <a:gd name="connsiteY6" fmla="*/ 0 h 699473"/>
              <a:gd name="connsiteX7" fmla="*/ 246374 w 731135"/>
              <a:gd name="connsiteY7" fmla="*/ 0 h 699473"/>
              <a:gd name="connsiteX8" fmla="*/ 246374 w 731135"/>
              <a:gd name="connsiteY8" fmla="*/ 330808 h 699473"/>
              <a:gd name="connsiteX9" fmla="*/ 485358 w 731135"/>
              <a:gd name="connsiteY9" fmla="*/ 330808 h 699473"/>
              <a:gd name="connsiteX10" fmla="*/ 485358 w 731135"/>
              <a:gd name="connsiteY10" fmla="*/ 207919 h 69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9473">
                <a:moveTo>
                  <a:pt x="731135" y="453696"/>
                </a:moveTo>
                <a:lnTo>
                  <a:pt x="485358" y="699473"/>
                </a:lnTo>
                <a:lnTo>
                  <a:pt x="485358" y="576585"/>
                </a:lnTo>
                <a:lnTo>
                  <a:pt x="246374" y="576585"/>
                </a:lnTo>
                <a:lnTo>
                  <a:pt x="246374" y="576648"/>
                </a:lnTo>
                <a:lnTo>
                  <a:pt x="0" y="576648"/>
                </a:lnTo>
                <a:lnTo>
                  <a:pt x="0" y="0"/>
                </a:lnTo>
                <a:lnTo>
                  <a:pt x="246374" y="0"/>
                </a:lnTo>
                <a:lnTo>
                  <a:pt x="246374" y="330808"/>
                </a:lnTo>
                <a:lnTo>
                  <a:pt x="485358" y="330808"/>
                </a:lnTo>
                <a:lnTo>
                  <a:pt x="485358" y="207919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20668C-4450-086E-8FF0-3AFA8BE79D1D}"/>
              </a:ext>
            </a:extLst>
          </p:cNvPr>
          <p:cNvSpPr/>
          <p:nvPr/>
        </p:nvSpPr>
        <p:spPr>
          <a:xfrm>
            <a:off x="6931105" y="5569200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Dates</a:t>
            </a:r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497E9C67-2639-1584-303F-9FDD415EF6AA}"/>
              </a:ext>
            </a:extLst>
          </p:cNvPr>
          <p:cNvSpPr/>
          <p:nvPr/>
        </p:nvSpPr>
        <p:spPr>
          <a:xfrm rot="16200000">
            <a:off x="6081569" y="5425277"/>
            <a:ext cx="731135" cy="698449"/>
          </a:xfrm>
          <a:custGeom>
            <a:avLst/>
            <a:gdLst>
              <a:gd name="connsiteX0" fmla="*/ 731135 w 731135"/>
              <a:gd name="connsiteY0" fmla="*/ 245777 h 698449"/>
              <a:gd name="connsiteX1" fmla="*/ 485358 w 731135"/>
              <a:gd name="connsiteY1" fmla="*/ 491554 h 698449"/>
              <a:gd name="connsiteX2" fmla="*/ 485358 w 731135"/>
              <a:gd name="connsiteY2" fmla="*/ 368666 h 698449"/>
              <a:gd name="connsiteX3" fmla="*/ 246374 w 731135"/>
              <a:gd name="connsiteY3" fmla="*/ 368666 h 698449"/>
              <a:gd name="connsiteX4" fmla="*/ 246374 w 731135"/>
              <a:gd name="connsiteY4" fmla="*/ 698449 h 698449"/>
              <a:gd name="connsiteX5" fmla="*/ 0 w 731135"/>
              <a:gd name="connsiteY5" fmla="*/ 698449 h 698449"/>
              <a:gd name="connsiteX6" fmla="*/ 0 w 731135"/>
              <a:gd name="connsiteY6" fmla="*/ 121801 h 698449"/>
              <a:gd name="connsiteX7" fmla="*/ 246374 w 731135"/>
              <a:gd name="connsiteY7" fmla="*/ 121801 h 698449"/>
              <a:gd name="connsiteX8" fmla="*/ 246374 w 731135"/>
              <a:gd name="connsiteY8" fmla="*/ 122889 h 698449"/>
              <a:gd name="connsiteX9" fmla="*/ 485358 w 731135"/>
              <a:gd name="connsiteY9" fmla="*/ 122889 h 698449"/>
              <a:gd name="connsiteX10" fmla="*/ 485358 w 731135"/>
              <a:gd name="connsiteY10" fmla="*/ 0 h 69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8449">
                <a:moveTo>
                  <a:pt x="731135" y="245777"/>
                </a:moveTo>
                <a:lnTo>
                  <a:pt x="485358" y="491554"/>
                </a:lnTo>
                <a:lnTo>
                  <a:pt x="485358" y="368666"/>
                </a:lnTo>
                <a:lnTo>
                  <a:pt x="246374" y="368666"/>
                </a:lnTo>
                <a:lnTo>
                  <a:pt x="246374" y="698449"/>
                </a:lnTo>
                <a:lnTo>
                  <a:pt x="0" y="698449"/>
                </a:lnTo>
                <a:lnTo>
                  <a:pt x="0" y="121801"/>
                </a:lnTo>
                <a:lnTo>
                  <a:pt x="246374" y="121801"/>
                </a:lnTo>
                <a:lnTo>
                  <a:pt x="246374" y="122889"/>
                </a:lnTo>
                <a:lnTo>
                  <a:pt x="485358" y="122889"/>
                </a:lnTo>
                <a:lnTo>
                  <a:pt x="485358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F4B9CE-C77E-FBA1-9A08-7CEC9F15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5" grpId="0" animBg="1"/>
      <p:bldP spid="56" grpId="0" animBg="1"/>
      <p:bldP spid="58" grpId="0" animBg="1"/>
      <p:bldP spid="62" grpId="0" animBg="1"/>
      <p:bldP spid="64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4" grpId="0" animBg="1"/>
      <p:bldP spid="146" grpId="0" animBg="1"/>
      <p:bldP spid="155" grpId="0" animBg="1"/>
      <p:bldP spid="156" grpId="0" animBg="1"/>
      <p:bldP spid="153" grpId="0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2" grpId="0" animBg="1"/>
      <p:bldP spid="166" grpId="0" animBg="1"/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NON SUPERVISÉE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965</Words>
  <Application>Microsoft Office PowerPoint</Application>
  <PresentationFormat>Grand écran</PresentationFormat>
  <Paragraphs>497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202</cp:revision>
  <dcterms:created xsi:type="dcterms:W3CDTF">2023-09-04T12:53:41Z</dcterms:created>
  <dcterms:modified xsi:type="dcterms:W3CDTF">2023-11-15T16:39:34Z</dcterms:modified>
</cp:coreProperties>
</file>