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E43"/>
    <a:srgbClr val="E7700D"/>
    <a:srgbClr val="FDF7E7"/>
    <a:srgbClr val="ECF5FD"/>
    <a:srgbClr val="E4E7E9"/>
    <a:srgbClr val="1B75D0"/>
    <a:srgbClr val="FAECC6"/>
    <a:srgbClr val="BEBDBE"/>
    <a:srgbClr val="FFFFFF"/>
    <a:srgbClr val="F8B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BEC-E145-4DFC-BCCA-67E6F99DECA0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2468-B52B-4D28-BCCC-A8D05CDBD550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60A-B9BB-4925-9338-8873D0371DBB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2D1-B16E-4375-97A9-1513A469C4E0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D6EB-D968-4DA8-A1E6-6AA06BEAE892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0E74-15BF-4AFE-BB50-A97CE694BBEE}" type="datetime1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A85D-F9EA-4FCF-8BBA-D506089E8EB9}" type="datetime1">
              <a:rPr lang="fr-FR" smtClean="0"/>
              <a:t>10/11/2023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7F2C-4475-4F74-9E62-7BA161950255}" type="datetime1">
              <a:rPr lang="fr-FR" smtClean="0"/>
              <a:t>10/11/2023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045F-D992-4995-B738-3E16E701281B}" type="datetime1">
              <a:rPr lang="fr-FR" smtClean="0"/>
              <a:t>10/11/2023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D7A-EC65-4B30-92C1-319E75EC5658}" type="datetime1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5AF1-6111-4504-A836-30BB07CAAF05}" type="datetime1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2C47-5BC5-45BC-A7B4-B7B6AD63B518}" type="datetime1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e 1237">
            <a:extLst>
              <a:ext uri="{FF2B5EF4-FFF2-40B4-BE49-F238E27FC236}">
                <a16:creationId xmlns:a16="http://schemas.microsoft.com/office/drawing/2014/main" id="{C4FA344A-5991-7EBE-F970-EC94C8031B27}"/>
              </a:ext>
            </a:extLst>
          </p:cNvPr>
          <p:cNvGrpSpPr/>
          <p:nvPr/>
        </p:nvGrpSpPr>
        <p:grpSpPr>
          <a:xfrm>
            <a:off x="138561" y="139700"/>
            <a:ext cx="919739" cy="6151395"/>
            <a:chOff x="138561" y="139700"/>
            <a:chExt cx="919739" cy="615139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7BB6C9C-984F-EEB9-8941-16F4DBAD699B}"/>
                </a:ext>
              </a:extLst>
            </p:cNvPr>
            <p:cNvSpPr/>
            <p:nvPr/>
          </p:nvSpPr>
          <p:spPr>
            <a:xfrm>
              <a:off x="146050" y="139700"/>
              <a:ext cx="730250" cy="717550"/>
            </a:xfrm>
            <a:prstGeom prst="rect">
              <a:avLst/>
            </a:prstGeom>
            <a:solidFill>
              <a:srgbClr val="1B75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A8EB974-65E3-0EE3-0F5B-AB3023242F35}"/>
                </a:ext>
              </a:extLst>
            </p:cNvPr>
            <p:cNvSpPr/>
            <p:nvPr/>
          </p:nvSpPr>
          <p:spPr>
            <a:xfrm>
              <a:off x="148100" y="1584394"/>
              <a:ext cx="730250" cy="717550"/>
            </a:xfrm>
            <a:prstGeom prst="rect">
              <a:avLst/>
            </a:prstGeom>
            <a:solidFill>
              <a:srgbClr val="E770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7D10B7D-6836-6C4E-2275-006427E36C39}"/>
                </a:ext>
              </a:extLst>
            </p:cNvPr>
            <p:cNvSpPr/>
            <p:nvPr/>
          </p:nvSpPr>
          <p:spPr>
            <a:xfrm>
              <a:off x="141750" y="3023967"/>
              <a:ext cx="730250" cy="717550"/>
            </a:xfrm>
            <a:prstGeom prst="rect">
              <a:avLst/>
            </a:prstGeom>
            <a:solidFill>
              <a:srgbClr val="FDF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3B7F8D-EA6A-32D6-C3C4-8AC85A449D5E}"/>
                </a:ext>
              </a:extLst>
            </p:cNvPr>
            <p:cNvSpPr/>
            <p:nvPr/>
          </p:nvSpPr>
          <p:spPr>
            <a:xfrm>
              <a:off x="138561" y="5195201"/>
              <a:ext cx="730250" cy="717550"/>
            </a:xfrm>
            <a:prstGeom prst="rect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6E042D-734B-B6EA-CB8B-038D66B4B4B3}"/>
                </a:ext>
              </a:extLst>
            </p:cNvPr>
            <p:cNvSpPr/>
            <p:nvPr/>
          </p:nvSpPr>
          <p:spPr>
            <a:xfrm>
              <a:off x="141265" y="2307317"/>
              <a:ext cx="730250" cy="717550"/>
            </a:xfrm>
            <a:prstGeom prst="rect">
              <a:avLst/>
            </a:prstGeom>
            <a:solidFill>
              <a:srgbClr val="FAE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8B9450C-CCE5-26BD-A224-CF2061D90237}"/>
                </a:ext>
              </a:extLst>
            </p:cNvPr>
            <p:cNvSpPr/>
            <p:nvPr/>
          </p:nvSpPr>
          <p:spPr>
            <a:xfrm>
              <a:off x="146181" y="4471144"/>
              <a:ext cx="730250" cy="71755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98267D-3D86-B8ED-1D73-DB14642EAFE5}"/>
                </a:ext>
              </a:extLst>
            </p:cNvPr>
            <p:cNvSpPr/>
            <p:nvPr/>
          </p:nvSpPr>
          <p:spPr>
            <a:xfrm>
              <a:off x="146050" y="865355"/>
              <a:ext cx="730250" cy="717550"/>
            </a:xfrm>
            <a:prstGeom prst="rect">
              <a:avLst/>
            </a:prstGeom>
            <a:solidFill>
              <a:srgbClr val="EC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FF080A-FEF5-8BB4-ECD5-B75814068D23}"/>
                </a:ext>
              </a:extLst>
            </p:cNvPr>
            <p:cNvSpPr/>
            <p:nvPr/>
          </p:nvSpPr>
          <p:spPr>
            <a:xfrm>
              <a:off x="141353" y="3749764"/>
              <a:ext cx="730250" cy="717550"/>
            </a:xfrm>
            <a:prstGeom prst="rect">
              <a:avLst/>
            </a:prstGeom>
            <a:solidFill>
              <a:srgbClr val="E4E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24EE5DC-8EED-37D0-4A88-BDD0945F30FA}"/>
                </a:ext>
              </a:extLst>
            </p:cNvPr>
            <p:cNvSpPr txBox="1"/>
            <p:nvPr/>
          </p:nvSpPr>
          <p:spPr>
            <a:xfrm>
              <a:off x="196750" y="5916445"/>
              <a:ext cx="86155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93E43"/>
                  </a:solidFill>
                  <a:latin typeface="DIN Black" pitchFamily="50" charset="0"/>
                </a:rPr>
                <a:t>DIN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DAD9D19-1825-409B-4C8C-B12B1BE2594A}"/>
              </a:ext>
            </a:extLst>
          </p:cNvPr>
          <p:cNvGrpSpPr/>
          <p:nvPr/>
        </p:nvGrpSpPr>
        <p:grpSpPr>
          <a:xfrm>
            <a:off x="2363570" y="857250"/>
            <a:ext cx="7287724" cy="4972049"/>
            <a:chOff x="2363570" y="857250"/>
            <a:chExt cx="7287724" cy="4972049"/>
          </a:xfrm>
        </p:grpSpPr>
        <p:sp>
          <p:nvSpPr>
            <p:cNvPr id="59" name="Google Shape;2283;p69">
              <a:extLst>
                <a:ext uri="{FF2B5EF4-FFF2-40B4-BE49-F238E27FC236}">
                  <a16:creationId xmlns:a16="http://schemas.microsoft.com/office/drawing/2014/main" id="{10CA5066-C776-D612-0B3F-E7E6D2DED183}"/>
                </a:ext>
              </a:extLst>
            </p:cNvPr>
            <p:cNvSpPr/>
            <p:nvPr/>
          </p:nvSpPr>
          <p:spPr>
            <a:xfrm>
              <a:off x="3946875" y="857250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4;p69">
              <a:extLst>
                <a:ext uri="{FF2B5EF4-FFF2-40B4-BE49-F238E27FC236}">
                  <a16:creationId xmlns:a16="http://schemas.microsoft.com/office/drawing/2014/main" id="{F0A7D157-3C04-B049-60D2-A6D9D5E6242F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5;p69">
              <a:extLst>
                <a:ext uri="{FF2B5EF4-FFF2-40B4-BE49-F238E27FC236}">
                  <a16:creationId xmlns:a16="http://schemas.microsoft.com/office/drawing/2014/main" id="{93D88BA2-7B15-0EEA-ACEF-129781417369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86;p69">
              <a:extLst>
                <a:ext uri="{FF2B5EF4-FFF2-40B4-BE49-F238E27FC236}">
                  <a16:creationId xmlns:a16="http://schemas.microsoft.com/office/drawing/2014/main" id="{2545B1A6-DC74-9E5A-84D9-8CC8F42780C6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87;p69">
              <a:extLst>
                <a:ext uri="{FF2B5EF4-FFF2-40B4-BE49-F238E27FC236}">
                  <a16:creationId xmlns:a16="http://schemas.microsoft.com/office/drawing/2014/main" id="{0A58D1EC-60C4-2CBE-CD3C-0C34F9A7BA6B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88;p69">
              <a:extLst>
                <a:ext uri="{FF2B5EF4-FFF2-40B4-BE49-F238E27FC236}">
                  <a16:creationId xmlns:a16="http://schemas.microsoft.com/office/drawing/2014/main" id="{7B996CE8-DB2B-24D5-74A7-F0FA7BDF5ACB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89;p69">
              <a:extLst>
                <a:ext uri="{FF2B5EF4-FFF2-40B4-BE49-F238E27FC236}">
                  <a16:creationId xmlns:a16="http://schemas.microsoft.com/office/drawing/2014/main" id="{19652325-7DF7-61F4-DDB8-E8A678F0C72F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90;p69">
              <a:extLst>
                <a:ext uri="{FF2B5EF4-FFF2-40B4-BE49-F238E27FC236}">
                  <a16:creationId xmlns:a16="http://schemas.microsoft.com/office/drawing/2014/main" id="{4A931FC7-ECB4-EF17-C000-29CB9BC9A54A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91;p69">
              <a:extLst>
                <a:ext uri="{FF2B5EF4-FFF2-40B4-BE49-F238E27FC236}">
                  <a16:creationId xmlns:a16="http://schemas.microsoft.com/office/drawing/2014/main" id="{114A1768-0909-1845-3F61-4DF8B2434278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92;p69">
              <a:extLst>
                <a:ext uri="{FF2B5EF4-FFF2-40B4-BE49-F238E27FC236}">
                  <a16:creationId xmlns:a16="http://schemas.microsoft.com/office/drawing/2014/main" id="{9FB35B69-912C-6B7F-D220-3379B02FF4E0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93;p69">
              <a:extLst>
                <a:ext uri="{FF2B5EF4-FFF2-40B4-BE49-F238E27FC236}">
                  <a16:creationId xmlns:a16="http://schemas.microsoft.com/office/drawing/2014/main" id="{03D19990-1235-1264-2CE9-04A431D49BA4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94;p69">
              <a:extLst>
                <a:ext uri="{FF2B5EF4-FFF2-40B4-BE49-F238E27FC236}">
                  <a16:creationId xmlns:a16="http://schemas.microsoft.com/office/drawing/2014/main" id="{C3151A73-30D6-FF34-1BBC-09437DF35925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95;p69">
              <a:extLst>
                <a:ext uri="{FF2B5EF4-FFF2-40B4-BE49-F238E27FC236}">
                  <a16:creationId xmlns:a16="http://schemas.microsoft.com/office/drawing/2014/main" id="{91DE8A25-4225-3426-B34A-76B278DA4A1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96;p69">
              <a:extLst>
                <a:ext uri="{FF2B5EF4-FFF2-40B4-BE49-F238E27FC236}">
                  <a16:creationId xmlns:a16="http://schemas.microsoft.com/office/drawing/2014/main" id="{0BC70F77-4145-A607-2112-C1434E9A776B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97;p69">
              <a:extLst>
                <a:ext uri="{FF2B5EF4-FFF2-40B4-BE49-F238E27FC236}">
                  <a16:creationId xmlns:a16="http://schemas.microsoft.com/office/drawing/2014/main" id="{3E38A70B-ED7B-CFA2-8E73-8FEFBE3236F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98;p69">
              <a:extLst>
                <a:ext uri="{FF2B5EF4-FFF2-40B4-BE49-F238E27FC236}">
                  <a16:creationId xmlns:a16="http://schemas.microsoft.com/office/drawing/2014/main" id="{FA7F0238-0ADD-74D6-4C76-F851211B7A1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99;p69">
              <a:extLst>
                <a:ext uri="{FF2B5EF4-FFF2-40B4-BE49-F238E27FC236}">
                  <a16:creationId xmlns:a16="http://schemas.microsoft.com/office/drawing/2014/main" id="{1C7FC99B-56B0-57C5-2BED-AC6FB855F9B7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00;p69">
              <a:extLst>
                <a:ext uri="{FF2B5EF4-FFF2-40B4-BE49-F238E27FC236}">
                  <a16:creationId xmlns:a16="http://schemas.microsoft.com/office/drawing/2014/main" id="{B6D36E13-046A-AB3D-1F5A-968874BC2F1E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01;p69">
              <a:extLst>
                <a:ext uri="{FF2B5EF4-FFF2-40B4-BE49-F238E27FC236}">
                  <a16:creationId xmlns:a16="http://schemas.microsoft.com/office/drawing/2014/main" id="{854D64A8-A801-0B91-3E47-6C97272DBB31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02;p69">
              <a:extLst>
                <a:ext uri="{FF2B5EF4-FFF2-40B4-BE49-F238E27FC236}">
                  <a16:creationId xmlns:a16="http://schemas.microsoft.com/office/drawing/2014/main" id="{46156742-8A1B-4085-4D4E-E3E2837BD0EB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03;p69">
              <a:extLst>
                <a:ext uri="{FF2B5EF4-FFF2-40B4-BE49-F238E27FC236}">
                  <a16:creationId xmlns:a16="http://schemas.microsoft.com/office/drawing/2014/main" id="{F89E72D9-EC9D-664C-9740-349A3A5FB02A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04;p69">
              <a:extLst>
                <a:ext uri="{FF2B5EF4-FFF2-40B4-BE49-F238E27FC236}">
                  <a16:creationId xmlns:a16="http://schemas.microsoft.com/office/drawing/2014/main" id="{6D124D84-1A91-E7CB-BB24-404847A3BBAA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05;p69">
              <a:extLst>
                <a:ext uri="{FF2B5EF4-FFF2-40B4-BE49-F238E27FC236}">
                  <a16:creationId xmlns:a16="http://schemas.microsoft.com/office/drawing/2014/main" id="{A6C76E0F-1281-D60D-5403-60313A832D82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06;p69">
              <a:extLst>
                <a:ext uri="{FF2B5EF4-FFF2-40B4-BE49-F238E27FC236}">
                  <a16:creationId xmlns:a16="http://schemas.microsoft.com/office/drawing/2014/main" id="{44BB7083-9A73-5CF7-56CF-683BA5340022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07;p69">
              <a:extLst>
                <a:ext uri="{FF2B5EF4-FFF2-40B4-BE49-F238E27FC236}">
                  <a16:creationId xmlns:a16="http://schemas.microsoft.com/office/drawing/2014/main" id="{A9F2F9E4-981A-2A2D-E25A-D4DBD0BBCEA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08;p69">
              <a:extLst>
                <a:ext uri="{FF2B5EF4-FFF2-40B4-BE49-F238E27FC236}">
                  <a16:creationId xmlns:a16="http://schemas.microsoft.com/office/drawing/2014/main" id="{DFA3CAB9-66D0-4C6C-2848-834DCF21BB6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09;p69">
              <a:extLst>
                <a:ext uri="{FF2B5EF4-FFF2-40B4-BE49-F238E27FC236}">
                  <a16:creationId xmlns:a16="http://schemas.microsoft.com/office/drawing/2014/main" id="{37B16FE8-B519-9316-D7B2-34C8DF3C73FF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10;p69">
              <a:extLst>
                <a:ext uri="{FF2B5EF4-FFF2-40B4-BE49-F238E27FC236}">
                  <a16:creationId xmlns:a16="http://schemas.microsoft.com/office/drawing/2014/main" id="{016818FA-0FF7-8FD1-E078-F55C20D7F6E4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11;p69">
              <a:extLst>
                <a:ext uri="{FF2B5EF4-FFF2-40B4-BE49-F238E27FC236}">
                  <a16:creationId xmlns:a16="http://schemas.microsoft.com/office/drawing/2014/main" id="{17288B40-4CE3-E0E0-181A-DE1AC93C4DE2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12;p69">
              <a:extLst>
                <a:ext uri="{FF2B5EF4-FFF2-40B4-BE49-F238E27FC236}">
                  <a16:creationId xmlns:a16="http://schemas.microsoft.com/office/drawing/2014/main" id="{25BEE8D7-90E7-96F6-D901-D1BBFE6E9A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13;p69">
              <a:extLst>
                <a:ext uri="{FF2B5EF4-FFF2-40B4-BE49-F238E27FC236}">
                  <a16:creationId xmlns:a16="http://schemas.microsoft.com/office/drawing/2014/main" id="{663A7803-24E5-DC3D-08DE-434E98DEE20E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14;p69">
              <a:extLst>
                <a:ext uri="{FF2B5EF4-FFF2-40B4-BE49-F238E27FC236}">
                  <a16:creationId xmlns:a16="http://schemas.microsoft.com/office/drawing/2014/main" id="{0DCD1654-9109-1170-7A28-B3FF196ED2DE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15;p69">
              <a:extLst>
                <a:ext uri="{FF2B5EF4-FFF2-40B4-BE49-F238E27FC236}">
                  <a16:creationId xmlns:a16="http://schemas.microsoft.com/office/drawing/2014/main" id="{109F9E75-E4BD-9051-C05F-382672FD7133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16;p69">
              <a:extLst>
                <a:ext uri="{FF2B5EF4-FFF2-40B4-BE49-F238E27FC236}">
                  <a16:creationId xmlns:a16="http://schemas.microsoft.com/office/drawing/2014/main" id="{2F8A6460-875F-A5C6-A928-3E7CD02E35BF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17;p69">
              <a:extLst>
                <a:ext uri="{FF2B5EF4-FFF2-40B4-BE49-F238E27FC236}">
                  <a16:creationId xmlns:a16="http://schemas.microsoft.com/office/drawing/2014/main" id="{95617D07-0E43-CD49-54A5-1EBADAF69D67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318;p69">
              <a:extLst>
                <a:ext uri="{FF2B5EF4-FFF2-40B4-BE49-F238E27FC236}">
                  <a16:creationId xmlns:a16="http://schemas.microsoft.com/office/drawing/2014/main" id="{4633D3F9-4FB2-763A-EA8F-81FE1AE4E680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319;p69">
              <a:extLst>
                <a:ext uri="{FF2B5EF4-FFF2-40B4-BE49-F238E27FC236}">
                  <a16:creationId xmlns:a16="http://schemas.microsoft.com/office/drawing/2014/main" id="{3847D5F0-EF1F-AA80-634C-BDFBF6D821C9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320;p69">
              <a:extLst>
                <a:ext uri="{FF2B5EF4-FFF2-40B4-BE49-F238E27FC236}">
                  <a16:creationId xmlns:a16="http://schemas.microsoft.com/office/drawing/2014/main" id="{8C0D6FC6-8F3F-D48A-63BA-E2001C6B372F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321;p69">
              <a:extLst>
                <a:ext uri="{FF2B5EF4-FFF2-40B4-BE49-F238E27FC236}">
                  <a16:creationId xmlns:a16="http://schemas.microsoft.com/office/drawing/2014/main" id="{DCCD7340-E11D-B8AF-EB1D-6EF7DAE2DE5B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322;p69">
              <a:extLst>
                <a:ext uri="{FF2B5EF4-FFF2-40B4-BE49-F238E27FC236}">
                  <a16:creationId xmlns:a16="http://schemas.microsoft.com/office/drawing/2014/main" id="{589D9A90-EEE1-0DEE-C10C-BA5D79DCF58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323;p69">
              <a:extLst>
                <a:ext uri="{FF2B5EF4-FFF2-40B4-BE49-F238E27FC236}">
                  <a16:creationId xmlns:a16="http://schemas.microsoft.com/office/drawing/2014/main" id="{2710DF10-5082-1DBA-027D-2F428C8C2D3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324;p69">
              <a:extLst>
                <a:ext uri="{FF2B5EF4-FFF2-40B4-BE49-F238E27FC236}">
                  <a16:creationId xmlns:a16="http://schemas.microsoft.com/office/drawing/2014/main" id="{CDE0C43B-C724-6257-2ADA-A2E7EF16456A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325;p69">
              <a:extLst>
                <a:ext uri="{FF2B5EF4-FFF2-40B4-BE49-F238E27FC236}">
                  <a16:creationId xmlns:a16="http://schemas.microsoft.com/office/drawing/2014/main" id="{E87B0DC0-B03A-611B-BB07-9E32C50D7320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326;p69">
              <a:extLst>
                <a:ext uri="{FF2B5EF4-FFF2-40B4-BE49-F238E27FC236}">
                  <a16:creationId xmlns:a16="http://schemas.microsoft.com/office/drawing/2014/main" id="{45787EB7-0036-ACC6-579C-210A1D555231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327;p69">
              <a:extLst>
                <a:ext uri="{FF2B5EF4-FFF2-40B4-BE49-F238E27FC236}">
                  <a16:creationId xmlns:a16="http://schemas.microsoft.com/office/drawing/2014/main" id="{DAEE326A-7408-65CE-216F-B06A7BAD1FB1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328;p69">
              <a:extLst>
                <a:ext uri="{FF2B5EF4-FFF2-40B4-BE49-F238E27FC236}">
                  <a16:creationId xmlns:a16="http://schemas.microsoft.com/office/drawing/2014/main" id="{31D107CD-4552-1424-024F-41EA3A345977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329;p69">
              <a:extLst>
                <a:ext uri="{FF2B5EF4-FFF2-40B4-BE49-F238E27FC236}">
                  <a16:creationId xmlns:a16="http://schemas.microsoft.com/office/drawing/2014/main" id="{7FE00194-E763-E65E-1DA5-2E5693E39DB6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330;p69">
              <a:extLst>
                <a:ext uri="{FF2B5EF4-FFF2-40B4-BE49-F238E27FC236}">
                  <a16:creationId xmlns:a16="http://schemas.microsoft.com/office/drawing/2014/main" id="{A1519324-EE7B-C9F5-55ED-EEAE233117BC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331;p69">
              <a:extLst>
                <a:ext uri="{FF2B5EF4-FFF2-40B4-BE49-F238E27FC236}">
                  <a16:creationId xmlns:a16="http://schemas.microsoft.com/office/drawing/2014/main" id="{1CAC8313-860E-949C-20BA-F9EE7BD26F2A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332;p69">
              <a:extLst>
                <a:ext uri="{FF2B5EF4-FFF2-40B4-BE49-F238E27FC236}">
                  <a16:creationId xmlns:a16="http://schemas.microsoft.com/office/drawing/2014/main" id="{83A7C4D7-F923-18F7-E92A-3445F2744E5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333;p69">
              <a:extLst>
                <a:ext uri="{FF2B5EF4-FFF2-40B4-BE49-F238E27FC236}">
                  <a16:creationId xmlns:a16="http://schemas.microsoft.com/office/drawing/2014/main" id="{4F6B1E9B-DFB0-8AEF-29E3-406BF2A70FAA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334;p69">
              <a:extLst>
                <a:ext uri="{FF2B5EF4-FFF2-40B4-BE49-F238E27FC236}">
                  <a16:creationId xmlns:a16="http://schemas.microsoft.com/office/drawing/2014/main" id="{48C7D76A-6560-E4E5-3BAF-4626BD3EECA3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335;p69">
              <a:extLst>
                <a:ext uri="{FF2B5EF4-FFF2-40B4-BE49-F238E27FC236}">
                  <a16:creationId xmlns:a16="http://schemas.microsoft.com/office/drawing/2014/main" id="{B96071EB-7091-E59A-DEE9-81362647E1C1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336;p69">
              <a:extLst>
                <a:ext uri="{FF2B5EF4-FFF2-40B4-BE49-F238E27FC236}">
                  <a16:creationId xmlns:a16="http://schemas.microsoft.com/office/drawing/2014/main" id="{5E34FD41-12ED-68D9-62F4-05B23634946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337;p69">
              <a:extLst>
                <a:ext uri="{FF2B5EF4-FFF2-40B4-BE49-F238E27FC236}">
                  <a16:creationId xmlns:a16="http://schemas.microsoft.com/office/drawing/2014/main" id="{676CC668-DBE7-07CE-0517-F914C2D675C4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338;p69">
              <a:extLst>
                <a:ext uri="{FF2B5EF4-FFF2-40B4-BE49-F238E27FC236}">
                  <a16:creationId xmlns:a16="http://schemas.microsoft.com/office/drawing/2014/main" id="{55A8D489-765A-6281-7BC2-276AF6EC9E3F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339;p69">
              <a:extLst>
                <a:ext uri="{FF2B5EF4-FFF2-40B4-BE49-F238E27FC236}">
                  <a16:creationId xmlns:a16="http://schemas.microsoft.com/office/drawing/2014/main" id="{405D9E2D-92DB-4D0E-D8BC-863A0CFCF780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340;p69">
              <a:extLst>
                <a:ext uri="{FF2B5EF4-FFF2-40B4-BE49-F238E27FC236}">
                  <a16:creationId xmlns:a16="http://schemas.microsoft.com/office/drawing/2014/main" id="{3D661C43-7901-48A4-8508-433657E61C4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41;p69">
              <a:extLst>
                <a:ext uri="{FF2B5EF4-FFF2-40B4-BE49-F238E27FC236}">
                  <a16:creationId xmlns:a16="http://schemas.microsoft.com/office/drawing/2014/main" id="{4DC586CC-2FCF-5997-2866-0ABB14BFA5D9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342;p69">
              <a:extLst>
                <a:ext uri="{FF2B5EF4-FFF2-40B4-BE49-F238E27FC236}">
                  <a16:creationId xmlns:a16="http://schemas.microsoft.com/office/drawing/2014/main" id="{69B4DB42-DE62-538C-CB03-125DCF139D45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343;p69">
              <a:extLst>
                <a:ext uri="{FF2B5EF4-FFF2-40B4-BE49-F238E27FC236}">
                  <a16:creationId xmlns:a16="http://schemas.microsoft.com/office/drawing/2014/main" id="{75F6E0B6-B25F-F928-79A5-E8B47AF3BCFE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344;p69">
              <a:extLst>
                <a:ext uri="{FF2B5EF4-FFF2-40B4-BE49-F238E27FC236}">
                  <a16:creationId xmlns:a16="http://schemas.microsoft.com/office/drawing/2014/main" id="{2B48CC58-FBC5-A886-0755-ED11BB4449A1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345;p69">
              <a:extLst>
                <a:ext uri="{FF2B5EF4-FFF2-40B4-BE49-F238E27FC236}">
                  <a16:creationId xmlns:a16="http://schemas.microsoft.com/office/drawing/2014/main" id="{D457B425-34EA-1324-706C-511C5B6B32FB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346;p69">
              <a:extLst>
                <a:ext uri="{FF2B5EF4-FFF2-40B4-BE49-F238E27FC236}">
                  <a16:creationId xmlns:a16="http://schemas.microsoft.com/office/drawing/2014/main" id="{45895756-E3E2-4A88-9B16-7C5DF8754220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357;p69">
              <a:extLst>
                <a:ext uri="{FF2B5EF4-FFF2-40B4-BE49-F238E27FC236}">
                  <a16:creationId xmlns:a16="http://schemas.microsoft.com/office/drawing/2014/main" id="{1013DEA9-346B-D51E-1A6B-EE21C1F0AED2}"/>
                </a:ext>
              </a:extLst>
            </p:cNvPr>
            <p:cNvSpPr/>
            <p:nvPr/>
          </p:nvSpPr>
          <p:spPr>
            <a:xfrm>
              <a:off x="7134540" y="4867092"/>
              <a:ext cx="1120689" cy="686698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358;p69">
              <a:extLst>
                <a:ext uri="{FF2B5EF4-FFF2-40B4-BE49-F238E27FC236}">
                  <a16:creationId xmlns:a16="http://schemas.microsoft.com/office/drawing/2014/main" id="{4BCC7575-E23B-AAFB-F63B-8A419D08B43E}"/>
                </a:ext>
              </a:extLst>
            </p:cNvPr>
            <p:cNvSpPr/>
            <p:nvPr/>
          </p:nvSpPr>
          <p:spPr>
            <a:xfrm>
              <a:off x="7077096" y="4820481"/>
              <a:ext cx="1119680" cy="686825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362;p69">
              <a:extLst>
                <a:ext uri="{FF2B5EF4-FFF2-40B4-BE49-F238E27FC236}">
                  <a16:creationId xmlns:a16="http://schemas.microsoft.com/office/drawing/2014/main" id="{E55979D8-07CA-20FD-8508-AE5658AEECB3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363;p69">
              <a:extLst>
                <a:ext uri="{FF2B5EF4-FFF2-40B4-BE49-F238E27FC236}">
                  <a16:creationId xmlns:a16="http://schemas.microsoft.com/office/drawing/2014/main" id="{4377C5BA-8686-6A6C-9C74-266A06583146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2368;p69">
              <a:extLst>
                <a:ext uri="{FF2B5EF4-FFF2-40B4-BE49-F238E27FC236}">
                  <a16:creationId xmlns:a16="http://schemas.microsoft.com/office/drawing/2014/main" id="{5C9C6823-1B40-7BA9-B04A-F443E58DF5AA}"/>
                </a:ext>
              </a:extLst>
            </p:cNvPr>
            <p:cNvSpPr/>
            <p:nvPr/>
          </p:nvSpPr>
          <p:spPr>
            <a:xfrm>
              <a:off x="4927935" y="5361373"/>
              <a:ext cx="3268841" cy="356891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369;p69">
              <a:extLst>
                <a:ext uri="{FF2B5EF4-FFF2-40B4-BE49-F238E27FC236}">
                  <a16:creationId xmlns:a16="http://schemas.microsoft.com/office/drawing/2014/main" id="{FA745A3F-EAAB-59BA-9254-457068B41338}"/>
                </a:ext>
              </a:extLst>
            </p:cNvPr>
            <p:cNvSpPr/>
            <p:nvPr/>
          </p:nvSpPr>
          <p:spPr>
            <a:xfrm>
              <a:off x="8188405" y="5691573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371;p69">
              <a:extLst>
                <a:ext uri="{FF2B5EF4-FFF2-40B4-BE49-F238E27FC236}">
                  <a16:creationId xmlns:a16="http://schemas.microsoft.com/office/drawing/2014/main" id="{B9ADA48C-F6D9-315B-B258-7F2A99C67C6A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373;p69">
              <a:extLst>
                <a:ext uri="{FF2B5EF4-FFF2-40B4-BE49-F238E27FC236}">
                  <a16:creationId xmlns:a16="http://schemas.microsoft.com/office/drawing/2014/main" id="{BAD84D12-37F6-840B-4741-970FAA674FB0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374;p69">
              <a:extLst>
                <a:ext uri="{FF2B5EF4-FFF2-40B4-BE49-F238E27FC236}">
                  <a16:creationId xmlns:a16="http://schemas.microsoft.com/office/drawing/2014/main" id="{0B826996-61DC-641E-19CE-7E055B3F3F6C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375;p69">
              <a:extLst>
                <a:ext uri="{FF2B5EF4-FFF2-40B4-BE49-F238E27FC236}">
                  <a16:creationId xmlns:a16="http://schemas.microsoft.com/office/drawing/2014/main" id="{79A06188-4F9D-F554-218F-5D753924778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376;p69">
              <a:extLst>
                <a:ext uri="{FF2B5EF4-FFF2-40B4-BE49-F238E27FC236}">
                  <a16:creationId xmlns:a16="http://schemas.microsoft.com/office/drawing/2014/main" id="{906F2211-8C82-8062-501C-485C59649B6C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377;p69">
              <a:extLst>
                <a:ext uri="{FF2B5EF4-FFF2-40B4-BE49-F238E27FC236}">
                  <a16:creationId xmlns:a16="http://schemas.microsoft.com/office/drawing/2014/main" id="{BB7A92F5-D0BB-E6AC-6DD9-13ED2E2D3D3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378;p69">
              <a:extLst>
                <a:ext uri="{FF2B5EF4-FFF2-40B4-BE49-F238E27FC236}">
                  <a16:creationId xmlns:a16="http://schemas.microsoft.com/office/drawing/2014/main" id="{608F37A5-EC9B-05DE-F495-29D58999B46C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379;p69">
              <a:extLst>
                <a:ext uri="{FF2B5EF4-FFF2-40B4-BE49-F238E27FC236}">
                  <a16:creationId xmlns:a16="http://schemas.microsoft.com/office/drawing/2014/main" id="{B1DE9E8A-FFBB-74F1-0FEC-44A282C5808F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380;p69">
              <a:extLst>
                <a:ext uri="{FF2B5EF4-FFF2-40B4-BE49-F238E27FC236}">
                  <a16:creationId xmlns:a16="http://schemas.microsoft.com/office/drawing/2014/main" id="{1BB2823A-9266-E5B5-A26D-0B5913435544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381;p69">
              <a:extLst>
                <a:ext uri="{FF2B5EF4-FFF2-40B4-BE49-F238E27FC236}">
                  <a16:creationId xmlns:a16="http://schemas.microsoft.com/office/drawing/2014/main" id="{3A42667D-6783-A6CF-D2B9-246EA01F83DF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382;p69">
              <a:extLst>
                <a:ext uri="{FF2B5EF4-FFF2-40B4-BE49-F238E27FC236}">
                  <a16:creationId xmlns:a16="http://schemas.microsoft.com/office/drawing/2014/main" id="{809BFDA2-CB28-B05D-6FD8-CE591ABCFB5F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383;p69">
              <a:extLst>
                <a:ext uri="{FF2B5EF4-FFF2-40B4-BE49-F238E27FC236}">
                  <a16:creationId xmlns:a16="http://schemas.microsoft.com/office/drawing/2014/main" id="{E1955898-A106-88C6-CF82-C8ED4901B812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384;p69">
              <a:extLst>
                <a:ext uri="{FF2B5EF4-FFF2-40B4-BE49-F238E27FC236}">
                  <a16:creationId xmlns:a16="http://schemas.microsoft.com/office/drawing/2014/main" id="{0A4E8434-FDF5-B6C4-A17D-52A04082E464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385;p69">
              <a:extLst>
                <a:ext uri="{FF2B5EF4-FFF2-40B4-BE49-F238E27FC236}">
                  <a16:creationId xmlns:a16="http://schemas.microsoft.com/office/drawing/2014/main" id="{36B13BA9-C2FC-DBD8-26E2-5FB991851C40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386;p69">
              <a:extLst>
                <a:ext uri="{FF2B5EF4-FFF2-40B4-BE49-F238E27FC236}">
                  <a16:creationId xmlns:a16="http://schemas.microsoft.com/office/drawing/2014/main" id="{C0DD19D1-CAA4-165B-2F10-F8553F5CEB6B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387;p69">
              <a:extLst>
                <a:ext uri="{FF2B5EF4-FFF2-40B4-BE49-F238E27FC236}">
                  <a16:creationId xmlns:a16="http://schemas.microsoft.com/office/drawing/2014/main" id="{FC777331-D5EC-892D-0FEE-517C47F96A15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388;p69">
              <a:extLst>
                <a:ext uri="{FF2B5EF4-FFF2-40B4-BE49-F238E27FC236}">
                  <a16:creationId xmlns:a16="http://schemas.microsoft.com/office/drawing/2014/main" id="{CE6F35CE-B1E9-75DA-D8CD-A653AF2C3289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389;p69">
              <a:extLst>
                <a:ext uri="{FF2B5EF4-FFF2-40B4-BE49-F238E27FC236}">
                  <a16:creationId xmlns:a16="http://schemas.microsoft.com/office/drawing/2014/main" id="{D2C87D8E-E092-08E3-D05A-8B59EFF57856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390;p69">
              <a:extLst>
                <a:ext uri="{FF2B5EF4-FFF2-40B4-BE49-F238E27FC236}">
                  <a16:creationId xmlns:a16="http://schemas.microsoft.com/office/drawing/2014/main" id="{101B1643-1622-3F3B-6715-CD0E5428CD1C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391;p69">
              <a:extLst>
                <a:ext uri="{FF2B5EF4-FFF2-40B4-BE49-F238E27FC236}">
                  <a16:creationId xmlns:a16="http://schemas.microsoft.com/office/drawing/2014/main" id="{B9C42809-BC89-E0B5-5516-CBAA85189429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392;p69">
              <a:extLst>
                <a:ext uri="{FF2B5EF4-FFF2-40B4-BE49-F238E27FC236}">
                  <a16:creationId xmlns:a16="http://schemas.microsoft.com/office/drawing/2014/main" id="{100E05A3-E8FF-002D-D139-A936CAF14AC8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393;p69">
              <a:extLst>
                <a:ext uri="{FF2B5EF4-FFF2-40B4-BE49-F238E27FC236}">
                  <a16:creationId xmlns:a16="http://schemas.microsoft.com/office/drawing/2014/main" id="{EAB45969-9553-13F1-8246-2B512EC5E562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394;p69">
              <a:extLst>
                <a:ext uri="{FF2B5EF4-FFF2-40B4-BE49-F238E27FC236}">
                  <a16:creationId xmlns:a16="http://schemas.microsoft.com/office/drawing/2014/main" id="{8C73B560-022E-A6B1-42A4-742248064E4E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395;p69">
              <a:extLst>
                <a:ext uri="{FF2B5EF4-FFF2-40B4-BE49-F238E27FC236}">
                  <a16:creationId xmlns:a16="http://schemas.microsoft.com/office/drawing/2014/main" id="{A5C4A55B-CB9D-2857-B583-BBB1DA562A18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396;p69">
              <a:extLst>
                <a:ext uri="{FF2B5EF4-FFF2-40B4-BE49-F238E27FC236}">
                  <a16:creationId xmlns:a16="http://schemas.microsoft.com/office/drawing/2014/main" id="{FBE62DA7-2616-465E-79C7-C99DD3762C1D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397;p69">
              <a:extLst>
                <a:ext uri="{FF2B5EF4-FFF2-40B4-BE49-F238E27FC236}">
                  <a16:creationId xmlns:a16="http://schemas.microsoft.com/office/drawing/2014/main" id="{2B25FB64-45B1-F8AD-60BC-CDD4AA653A3A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398;p69">
              <a:extLst>
                <a:ext uri="{FF2B5EF4-FFF2-40B4-BE49-F238E27FC236}">
                  <a16:creationId xmlns:a16="http://schemas.microsoft.com/office/drawing/2014/main" id="{49340DCA-409A-1C85-5FDF-0AC3FA95E1C0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400;p69">
              <a:extLst>
                <a:ext uri="{FF2B5EF4-FFF2-40B4-BE49-F238E27FC236}">
                  <a16:creationId xmlns:a16="http://schemas.microsoft.com/office/drawing/2014/main" id="{BE4BC31F-F3CE-6AB8-CA28-A0F60BEA85FC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402;p69">
              <a:extLst>
                <a:ext uri="{FF2B5EF4-FFF2-40B4-BE49-F238E27FC236}">
                  <a16:creationId xmlns:a16="http://schemas.microsoft.com/office/drawing/2014/main" id="{9CA75594-91FB-FB58-322C-37EB1D1AF9F9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403;p69">
              <a:extLst>
                <a:ext uri="{FF2B5EF4-FFF2-40B4-BE49-F238E27FC236}">
                  <a16:creationId xmlns:a16="http://schemas.microsoft.com/office/drawing/2014/main" id="{02AF1CCC-B35B-5D28-7217-56F7B596F76B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404;p69">
              <a:extLst>
                <a:ext uri="{FF2B5EF4-FFF2-40B4-BE49-F238E27FC236}">
                  <a16:creationId xmlns:a16="http://schemas.microsoft.com/office/drawing/2014/main" id="{1E8E6C16-42D9-B0C6-A546-CD75ED79ACDE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405;p69">
              <a:extLst>
                <a:ext uri="{FF2B5EF4-FFF2-40B4-BE49-F238E27FC236}">
                  <a16:creationId xmlns:a16="http://schemas.microsoft.com/office/drawing/2014/main" id="{605C3014-248C-9BC5-CF52-E974D3C12E3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406;p69">
              <a:extLst>
                <a:ext uri="{FF2B5EF4-FFF2-40B4-BE49-F238E27FC236}">
                  <a16:creationId xmlns:a16="http://schemas.microsoft.com/office/drawing/2014/main" id="{D8681BAB-046F-328C-410B-559F42B1537E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407;p69">
              <a:extLst>
                <a:ext uri="{FF2B5EF4-FFF2-40B4-BE49-F238E27FC236}">
                  <a16:creationId xmlns:a16="http://schemas.microsoft.com/office/drawing/2014/main" id="{CED6509A-6FB5-7AFD-D18E-E30718C5D49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408;p69">
              <a:extLst>
                <a:ext uri="{FF2B5EF4-FFF2-40B4-BE49-F238E27FC236}">
                  <a16:creationId xmlns:a16="http://schemas.microsoft.com/office/drawing/2014/main" id="{3830B5CA-887C-0F22-3C47-CEC1138C5348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409;p69">
              <a:extLst>
                <a:ext uri="{FF2B5EF4-FFF2-40B4-BE49-F238E27FC236}">
                  <a16:creationId xmlns:a16="http://schemas.microsoft.com/office/drawing/2014/main" id="{177DC47E-7F31-C676-7931-069A74918534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410;p69">
              <a:extLst>
                <a:ext uri="{FF2B5EF4-FFF2-40B4-BE49-F238E27FC236}">
                  <a16:creationId xmlns:a16="http://schemas.microsoft.com/office/drawing/2014/main" id="{3840437F-F95C-7800-6B69-2221C263644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411;p69">
              <a:extLst>
                <a:ext uri="{FF2B5EF4-FFF2-40B4-BE49-F238E27FC236}">
                  <a16:creationId xmlns:a16="http://schemas.microsoft.com/office/drawing/2014/main" id="{FF809D99-DD21-3D9A-81EB-670172C9E914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412;p69">
              <a:extLst>
                <a:ext uri="{FF2B5EF4-FFF2-40B4-BE49-F238E27FC236}">
                  <a16:creationId xmlns:a16="http://schemas.microsoft.com/office/drawing/2014/main" id="{50030056-42AD-6C9A-B802-F742CE6723DE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413;p69">
              <a:extLst>
                <a:ext uri="{FF2B5EF4-FFF2-40B4-BE49-F238E27FC236}">
                  <a16:creationId xmlns:a16="http://schemas.microsoft.com/office/drawing/2014/main" id="{DE46BE82-8D27-662E-80CF-D19021B733A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414;p69">
              <a:extLst>
                <a:ext uri="{FF2B5EF4-FFF2-40B4-BE49-F238E27FC236}">
                  <a16:creationId xmlns:a16="http://schemas.microsoft.com/office/drawing/2014/main" id="{2B8606C7-588B-B2FB-0DB7-D60C6814DB1B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415;p69">
              <a:extLst>
                <a:ext uri="{FF2B5EF4-FFF2-40B4-BE49-F238E27FC236}">
                  <a16:creationId xmlns:a16="http://schemas.microsoft.com/office/drawing/2014/main" id="{40168B60-B363-B481-C176-7ED2FCE7B565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416;p69">
              <a:extLst>
                <a:ext uri="{FF2B5EF4-FFF2-40B4-BE49-F238E27FC236}">
                  <a16:creationId xmlns:a16="http://schemas.microsoft.com/office/drawing/2014/main" id="{869F25AC-E41A-0ADC-0FA0-96BE037F7BF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417;p69">
              <a:extLst>
                <a:ext uri="{FF2B5EF4-FFF2-40B4-BE49-F238E27FC236}">
                  <a16:creationId xmlns:a16="http://schemas.microsoft.com/office/drawing/2014/main" id="{0DDCEE7A-BE03-13E4-6DBA-90265CE1DFB3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418;p69">
              <a:extLst>
                <a:ext uri="{FF2B5EF4-FFF2-40B4-BE49-F238E27FC236}">
                  <a16:creationId xmlns:a16="http://schemas.microsoft.com/office/drawing/2014/main" id="{54471288-440E-9D38-0DA1-9FE7088B2D11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419;p69">
              <a:extLst>
                <a:ext uri="{FF2B5EF4-FFF2-40B4-BE49-F238E27FC236}">
                  <a16:creationId xmlns:a16="http://schemas.microsoft.com/office/drawing/2014/main" id="{4BEB59DB-D814-617F-0277-0FD7BF353BF4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420;p69">
              <a:extLst>
                <a:ext uri="{FF2B5EF4-FFF2-40B4-BE49-F238E27FC236}">
                  <a16:creationId xmlns:a16="http://schemas.microsoft.com/office/drawing/2014/main" id="{58519E66-F876-B4A1-D77F-933F715AA345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9" name="Picture 4" descr="undefined">
              <a:extLst>
                <a:ext uri="{FF2B5EF4-FFF2-40B4-BE49-F238E27FC236}">
                  <a16:creationId xmlns:a16="http://schemas.microsoft.com/office/drawing/2014/main" id="{285332E8-42A0-8155-2819-1D1C6CDF6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4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EC72F2AE-1C3B-A9FB-0467-01465F703A7C}"/>
                </a:ext>
              </a:extLst>
            </p:cNvPr>
            <p:cNvSpPr txBox="1"/>
            <p:nvPr/>
          </p:nvSpPr>
          <p:spPr>
            <a:xfrm>
              <a:off x="5626761" y="3248377"/>
              <a:ext cx="8365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8ACCE869-1958-4D3D-25B2-1ED90839C8AD}"/>
                </a:ext>
              </a:extLst>
            </p:cNvPr>
            <p:cNvSpPr txBox="1"/>
            <p:nvPr/>
          </p:nvSpPr>
          <p:spPr>
            <a:xfrm>
              <a:off x="8008539" y="3322459"/>
              <a:ext cx="15044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228789C5-7089-FE98-F418-26F399C9FF48}"/>
                </a:ext>
              </a:extLst>
            </p:cNvPr>
            <p:cNvSpPr txBox="1"/>
            <p:nvPr/>
          </p:nvSpPr>
          <p:spPr>
            <a:xfrm>
              <a:off x="7041571" y="4924869"/>
              <a:ext cx="119402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2F7B4A9-FAC6-7596-5707-B0BF72CA9D50}"/>
                </a:ext>
              </a:extLst>
            </p:cNvPr>
            <p:cNvSpPr txBox="1"/>
            <p:nvPr/>
          </p:nvSpPr>
          <p:spPr>
            <a:xfrm>
              <a:off x="8574491" y="4801654"/>
              <a:ext cx="7956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830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439;p70">
            <a:extLst>
              <a:ext uri="{FF2B5EF4-FFF2-40B4-BE49-F238E27FC236}">
                <a16:creationId xmlns:a16="http://schemas.microsoft.com/office/drawing/2014/main" id="{F291BB2A-B6E6-9B25-630C-59901DB4FEE0}"/>
              </a:ext>
            </a:extLst>
          </p:cNvPr>
          <p:cNvGrpSpPr/>
          <p:nvPr/>
        </p:nvGrpSpPr>
        <p:grpSpPr>
          <a:xfrm>
            <a:off x="2946927" y="5344336"/>
            <a:ext cx="7140167" cy="338379"/>
            <a:chOff x="2889525" y="3720000"/>
            <a:chExt cx="3530750" cy="167325"/>
          </a:xfrm>
          <a:solidFill>
            <a:srgbClr val="393E43"/>
          </a:solidFill>
        </p:grpSpPr>
        <p:sp>
          <p:nvSpPr>
            <p:cNvPr id="63" name="Google Shape;2440;p70">
              <a:extLst>
                <a:ext uri="{FF2B5EF4-FFF2-40B4-BE49-F238E27FC236}">
                  <a16:creationId xmlns:a16="http://schemas.microsoft.com/office/drawing/2014/main" id="{FF07C860-3C26-2BDE-1213-DBA75EE34286}"/>
                </a:ext>
              </a:extLst>
            </p:cNvPr>
            <p:cNvSpPr/>
            <p:nvPr/>
          </p:nvSpPr>
          <p:spPr>
            <a:xfrm>
              <a:off x="2889525" y="3720000"/>
              <a:ext cx="3530750" cy="167325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grpFill/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41;p70">
              <a:extLst>
                <a:ext uri="{FF2B5EF4-FFF2-40B4-BE49-F238E27FC236}">
                  <a16:creationId xmlns:a16="http://schemas.microsoft.com/office/drawing/2014/main" id="{61AEB6F6-9D36-CC71-62A7-4880A22C29AC}"/>
                </a:ext>
              </a:extLst>
            </p:cNvPr>
            <p:cNvSpPr/>
            <p:nvPr/>
          </p:nvSpPr>
          <p:spPr>
            <a:xfrm>
              <a:off x="2889525" y="3720000"/>
              <a:ext cx="3530750" cy="92125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grpFill/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443;p70">
            <a:extLst>
              <a:ext uri="{FF2B5EF4-FFF2-40B4-BE49-F238E27FC236}">
                <a16:creationId xmlns:a16="http://schemas.microsoft.com/office/drawing/2014/main" id="{8A9FD78C-ECC6-D99D-AABB-6BAD655EAC3B}"/>
              </a:ext>
            </a:extLst>
          </p:cNvPr>
          <p:cNvSpPr/>
          <p:nvPr/>
        </p:nvSpPr>
        <p:spPr>
          <a:xfrm>
            <a:off x="3423605" y="1695072"/>
            <a:ext cx="6054253" cy="3649314"/>
          </a:xfrm>
          <a:custGeom>
            <a:avLst/>
            <a:gdLst/>
            <a:ahLst/>
            <a:cxnLst/>
            <a:rect l="l" t="t" r="r" b="b"/>
            <a:pathLst>
              <a:path w="119751" h="72182" extrusionOk="0">
                <a:moveTo>
                  <a:pt x="2983" y="1"/>
                </a:moveTo>
                <a:cubicBezTo>
                  <a:pt x="1329" y="1"/>
                  <a:pt x="1" y="1329"/>
                  <a:pt x="1" y="2983"/>
                </a:cubicBezTo>
                <a:lnTo>
                  <a:pt x="1" y="72182"/>
                </a:lnTo>
                <a:lnTo>
                  <a:pt x="119751" y="72182"/>
                </a:lnTo>
                <a:lnTo>
                  <a:pt x="119751" y="2983"/>
                </a:lnTo>
                <a:cubicBezTo>
                  <a:pt x="119751" y="1329"/>
                  <a:pt x="118397" y="1"/>
                  <a:pt x="116768" y="1"/>
                </a:cubicBezTo>
                <a:close/>
              </a:path>
            </a:pathLst>
          </a:custGeom>
          <a:solidFill>
            <a:srgbClr val="393E43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444;p70">
            <a:extLst>
              <a:ext uri="{FF2B5EF4-FFF2-40B4-BE49-F238E27FC236}">
                <a16:creationId xmlns:a16="http://schemas.microsoft.com/office/drawing/2014/main" id="{53840BF3-6652-9D74-0603-906F439152EA}"/>
              </a:ext>
            </a:extLst>
          </p:cNvPr>
          <p:cNvSpPr/>
          <p:nvPr/>
        </p:nvSpPr>
        <p:spPr>
          <a:xfrm>
            <a:off x="2779280" y="5344336"/>
            <a:ext cx="7140167" cy="338379"/>
          </a:xfrm>
          <a:custGeom>
            <a:avLst/>
            <a:gdLst/>
            <a:ahLst/>
            <a:cxnLst/>
            <a:rect l="l" t="t" r="r" b="b"/>
            <a:pathLst>
              <a:path w="141230" h="6693" extrusionOk="0">
                <a:moveTo>
                  <a:pt x="1" y="1"/>
                </a:moveTo>
                <a:lnTo>
                  <a:pt x="1" y="3685"/>
                </a:lnTo>
                <a:lnTo>
                  <a:pt x="201" y="3910"/>
                </a:lnTo>
                <a:cubicBezTo>
                  <a:pt x="1855" y="5690"/>
                  <a:pt x="4186" y="6692"/>
                  <a:pt x="6642" y="6692"/>
                </a:cubicBezTo>
                <a:lnTo>
                  <a:pt x="134588" y="6692"/>
                </a:lnTo>
                <a:cubicBezTo>
                  <a:pt x="137044" y="6692"/>
                  <a:pt x="139375" y="5690"/>
                  <a:pt x="141029" y="3910"/>
                </a:cubicBezTo>
                <a:lnTo>
                  <a:pt x="141230" y="3685"/>
                </a:lnTo>
                <a:lnTo>
                  <a:pt x="141230" y="1"/>
                </a:lnTo>
                <a:close/>
              </a:path>
            </a:pathLst>
          </a:custGeom>
          <a:solidFill>
            <a:srgbClr val="393E43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445;p70">
            <a:extLst>
              <a:ext uri="{FF2B5EF4-FFF2-40B4-BE49-F238E27FC236}">
                <a16:creationId xmlns:a16="http://schemas.microsoft.com/office/drawing/2014/main" id="{FD382B9A-5F58-B476-322F-ACB66802858A}"/>
              </a:ext>
            </a:extLst>
          </p:cNvPr>
          <p:cNvSpPr/>
          <p:nvPr/>
        </p:nvSpPr>
        <p:spPr>
          <a:xfrm>
            <a:off x="2779280" y="5344336"/>
            <a:ext cx="7140167" cy="186303"/>
          </a:xfrm>
          <a:custGeom>
            <a:avLst/>
            <a:gdLst/>
            <a:ahLst/>
            <a:cxnLst/>
            <a:rect l="l" t="t" r="r" b="b"/>
            <a:pathLst>
              <a:path w="141230" h="3685" extrusionOk="0">
                <a:moveTo>
                  <a:pt x="1" y="1"/>
                </a:moveTo>
                <a:lnTo>
                  <a:pt x="1" y="3685"/>
                </a:lnTo>
                <a:lnTo>
                  <a:pt x="141230" y="3685"/>
                </a:lnTo>
                <a:lnTo>
                  <a:pt x="141230" y="1"/>
                </a:lnTo>
                <a:close/>
              </a:path>
            </a:pathLst>
          </a:custGeom>
          <a:solidFill>
            <a:srgbClr val="E4E7E9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446;p70">
            <a:extLst>
              <a:ext uri="{FF2B5EF4-FFF2-40B4-BE49-F238E27FC236}">
                <a16:creationId xmlns:a16="http://schemas.microsoft.com/office/drawing/2014/main" id="{3191F9B1-294B-CAEE-F4C2-09D663264992}"/>
              </a:ext>
            </a:extLst>
          </p:cNvPr>
          <p:cNvSpPr/>
          <p:nvPr/>
        </p:nvSpPr>
        <p:spPr>
          <a:xfrm>
            <a:off x="5527610" y="5344336"/>
            <a:ext cx="1643507" cy="101418"/>
          </a:xfrm>
          <a:custGeom>
            <a:avLst/>
            <a:gdLst/>
            <a:ahLst/>
            <a:cxnLst/>
            <a:rect l="l" t="t" r="r" b="b"/>
            <a:pathLst>
              <a:path w="32508" h="2006" extrusionOk="0">
                <a:moveTo>
                  <a:pt x="1" y="1"/>
                </a:moveTo>
                <a:lnTo>
                  <a:pt x="1404" y="978"/>
                </a:lnTo>
                <a:cubicBezTo>
                  <a:pt x="2357" y="1630"/>
                  <a:pt x="3660" y="2006"/>
                  <a:pt x="5013" y="2006"/>
                </a:cubicBezTo>
                <a:lnTo>
                  <a:pt x="27495" y="2006"/>
                </a:lnTo>
                <a:cubicBezTo>
                  <a:pt x="28848" y="2006"/>
                  <a:pt x="30151" y="1630"/>
                  <a:pt x="31104" y="978"/>
                </a:cubicBezTo>
                <a:lnTo>
                  <a:pt x="32507" y="1"/>
                </a:lnTo>
                <a:close/>
              </a:path>
            </a:pathLst>
          </a:custGeom>
          <a:solidFill>
            <a:srgbClr val="BEBDBE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447;p70">
            <a:extLst>
              <a:ext uri="{FF2B5EF4-FFF2-40B4-BE49-F238E27FC236}">
                <a16:creationId xmlns:a16="http://schemas.microsoft.com/office/drawing/2014/main" id="{EC9F0DCA-8FAB-E970-8BFC-669FB0556784}"/>
              </a:ext>
            </a:extLst>
          </p:cNvPr>
          <p:cNvSpPr/>
          <p:nvPr/>
        </p:nvSpPr>
        <p:spPr>
          <a:xfrm>
            <a:off x="3322869" y="1695072"/>
            <a:ext cx="6054253" cy="3649314"/>
          </a:xfrm>
          <a:custGeom>
            <a:avLst/>
            <a:gdLst/>
            <a:ahLst/>
            <a:cxnLst/>
            <a:rect l="l" t="t" r="r" b="b"/>
            <a:pathLst>
              <a:path w="119751" h="72182" extrusionOk="0">
                <a:moveTo>
                  <a:pt x="2983" y="1"/>
                </a:moveTo>
                <a:cubicBezTo>
                  <a:pt x="1329" y="1"/>
                  <a:pt x="1" y="1329"/>
                  <a:pt x="1" y="2983"/>
                </a:cubicBezTo>
                <a:lnTo>
                  <a:pt x="1" y="72182"/>
                </a:lnTo>
                <a:lnTo>
                  <a:pt x="119751" y="72182"/>
                </a:lnTo>
                <a:lnTo>
                  <a:pt x="119751" y="2983"/>
                </a:lnTo>
                <a:cubicBezTo>
                  <a:pt x="119751" y="1329"/>
                  <a:pt x="118397" y="1"/>
                  <a:pt x="116768" y="1"/>
                </a:cubicBezTo>
                <a:close/>
              </a:path>
            </a:pathLst>
          </a:custGeom>
          <a:solidFill>
            <a:srgbClr val="E4E7E9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448;p70">
            <a:extLst>
              <a:ext uri="{FF2B5EF4-FFF2-40B4-BE49-F238E27FC236}">
                <a16:creationId xmlns:a16="http://schemas.microsoft.com/office/drawing/2014/main" id="{C7AF0E62-B4AD-DF46-F551-7D63F07EAE89}"/>
              </a:ext>
            </a:extLst>
          </p:cNvPr>
          <p:cNvSpPr/>
          <p:nvPr/>
        </p:nvSpPr>
        <p:spPr>
          <a:xfrm>
            <a:off x="3543348" y="1918079"/>
            <a:ext cx="5612031" cy="3202035"/>
          </a:xfrm>
          <a:custGeom>
            <a:avLst/>
            <a:gdLst/>
            <a:ahLst/>
            <a:cxnLst/>
            <a:rect l="l" t="t" r="r" b="b"/>
            <a:pathLst>
              <a:path w="111004" h="63335" extrusionOk="0">
                <a:moveTo>
                  <a:pt x="1" y="1"/>
                </a:moveTo>
                <a:lnTo>
                  <a:pt x="1" y="63335"/>
                </a:lnTo>
                <a:lnTo>
                  <a:pt x="111004" y="63335"/>
                </a:lnTo>
                <a:lnTo>
                  <a:pt x="111004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393E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2978BFD-4B66-D3D5-8EFE-3C127CDC8CF6}"/>
              </a:ext>
            </a:extLst>
          </p:cNvPr>
          <p:cNvSpPr txBox="1"/>
          <p:nvPr/>
        </p:nvSpPr>
        <p:spPr>
          <a:xfrm>
            <a:off x="3991610" y="2271652"/>
            <a:ext cx="4699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1</a:t>
            </a:r>
          </a:p>
          <a:p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2</a:t>
            </a:r>
          </a:p>
          <a:p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3</a:t>
            </a:r>
          </a:p>
          <a:p>
            <a:r>
              <a:rPr lang="fr-FR" sz="3200" b="1" dirty="0">
                <a:solidFill>
                  <a:srgbClr val="1B75D0"/>
                </a:solidFill>
                <a:latin typeface="DIN Black" pitchFamily="50" charset="0"/>
              </a:rPr>
              <a:t>4</a:t>
            </a:r>
          </a:p>
          <a:p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5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34DC74-AB75-D772-127F-62D4D3B32BAF}"/>
              </a:ext>
            </a:extLst>
          </p:cNvPr>
          <p:cNvSpPr txBox="1"/>
          <p:nvPr/>
        </p:nvSpPr>
        <p:spPr>
          <a:xfrm>
            <a:off x="4391660" y="2290702"/>
            <a:ext cx="43307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i="0" dirty="0">
                <a:solidFill>
                  <a:srgbClr val="393E43"/>
                </a:solidFill>
                <a:effectLst/>
                <a:latin typeface="DINEngschrift" pitchFamily="34" charset="0"/>
              </a:rPr>
              <a:t>Première partie</a:t>
            </a:r>
          </a:p>
          <a:p>
            <a:r>
              <a:rPr lang="fr-FR" sz="3200" b="1" i="0" dirty="0">
                <a:solidFill>
                  <a:srgbClr val="393E43"/>
                </a:solidFill>
                <a:effectLst/>
                <a:latin typeface="DINEngschrift" pitchFamily="34" charset="0"/>
              </a:rPr>
              <a:t>Deuxième partie</a:t>
            </a:r>
          </a:p>
          <a:p>
            <a:r>
              <a:rPr lang="fr-FR" sz="3200" b="1" i="0" dirty="0">
                <a:solidFill>
                  <a:srgbClr val="393E43"/>
                </a:solidFill>
                <a:effectLst/>
                <a:latin typeface="DINEngschrift" pitchFamily="34" charset="0"/>
              </a:rPr>
              <a:t>Troisième partie</a:t>
            </a:r>
          </a:p>
          <a:p>
            <a:r>
              <a:rPr lang="fr-FR" sz="3200" b="1" i="0" dirty="0">
                <a:solidFill>
                  <a:srgbClr val="393E43"/>
                </a:solidFill>
                <a:effectLst/>
                <a:latin typeface="DINEngschrift" pitchFamily="34" charset="0"/>
              </a:rPr>
              <a:t>Quatrième partie</a:t>
            </a:r>
          </a:p>
          <a:p>
            <a:r>
              <a:rPr lang="fr-FR" sz="3200" b="1" i="0" dirty="0">
                <a:solidFill>
                  <a:srgbClr val="393E43"/>
                </a:solidFill>
                <a:effectLst/>
                <a:latin typeface="DINEngschrift" pitchFamily="34" charset="0"/>
              </a:rPr>
              <a:t>Cinquième partie</a:t>
            </a:r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EEF5491B-F7E3-D90F-58D1-F8CFCDBB302D}"/>
              </a:ext>
            </a:extLst>
          </p:cNvPr>
          <p:cNvGrpSpPr/>
          <p:nvPr/>
        </p:nvGrpSpPr>
        <p:grpSpPr>
          <a:xfrm>
            <a:off x="323541" y="1328420"/>
            <a:ext cx="919739" cy="6151395"/>
            <a:chOff x="138561" y="139700"/>
            <a:chExt cx="919739" cy="615139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C4BC8F0-C4F4-4046-22AB-E109C895FD7D}"/>
                </a:ext>
              </a:extLst>
            </p:cNvPr>
            <p:cNvSpPr/>
            <p:nvPr/>
          </p:nvSpPr>
          <p:spPr>
            <a:xfrm>
              <a:off x="146050" y="139700"/>
              <a:ext cx="730250" cy="717550"/>
            </a:xfrm>
            <a:prstGeom prst="rect">
              <a:avLst/>
            </a:prstGeom>
            <a:solidFill>
              <a:srgbClr val="1B75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1EBF02-63F3-0750-08F2-5F24781D9D9B}"/>
                </a:ext>
              </a:extLst>
            </p:cNvPr>
            <p:cNvSpPr/>
            <p:nvPr/>
          </p:nvSpPr>
          <p:spPr>
            <a:xfrm>
              <a:off x="148100" y="1584394"/>
              <a:ext cx="730250" cy="717550"/>
            </a:xfrm>
            <a:prstGeom prst="rect">
              <a:avLst/>
            </a:prstGeom>
            <a:solidFill>
              <a:srgbClr val="E770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DC2DB5-02FC-8552-17F6-DDD98E5A1AAD}"/>
                </a:ext>
              </a:extLst>
            </p:cNvPr>
            <p:cNvSpPr/>
            <p:nvPr/>
          </p:nvSpPr>
          <p:spPr>
            <a:xfrm>
              <a:off x="141750" y="3023967"/>
              <a:ext cx="730250" cy="717550"/>
            </a:xfrm>
            <a:prstGeom prst="rect">
              <a:avLst/>
            </a:prstGeom>
            <a:solidFill>
              <a:srgbClr val="FDF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1D10DF-28D8-0E98-B582-E6CEE0C01918}"/>
                </a:ext>
              </a:extLst>
            </p:cNvPr>
            <p:cNvSpPr/>
            <p:nvPr/>
          </p:nvSpPr>
          <p:spPr>
            <a:xfrm>
              <a:off x="138561" y="5195201"/>
              <a:ext cx="730250" cy="717550"/>
            </a:xfrm>
            <a:prstGeom prst="rect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9A62BEF-1D4E-F453-7BE5-FF998DE3333C}"/>
                </a:ext>
              </a:extLst>
            </p:cNvPr>
            <p:cNvSpPr/>
            <p:nvPr/>
          </p:nvSpPr>
          <p:spPr>
            <a:xfrm>
              <a:off x="141265" y="2307317"/>
              <a:ext cx="730250" cy="717550"/>
            </a:xfrm>
            <a:prstGeom prst="rect">
              <a:avLst/>
            </a:prstGeom>
            <a:solidFill>
              <a:srgbClr val="FAE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D81476-2E90-C33E-9CD1-284402116142}"/>
                </a:ext>
              </a:extLst>
            </p:cNvPr>
            <p:cNvSpPr/>
            <p:nvPr/>
          </p:nvSpPr>
          <p:spPr>
            <a:xfrm>
              <a:off x="146181" y="4471144"/>
              <a:ext cx="730250" cy="71755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A98104C-E24D-83C3-6E76-63FD45A79614}"/>
                </a:ext>
              </a:extLst>
            </p:cNvPr>
            <p:cNvSpPr/>
            <p:nvPr/>
          </p:nvSpPr>
          <p:spPr>
            <a:xfrm>
              <a:off x="146050" y="865355"/>
              <a:ext cx="730250" cy="717550"/>
            </a:xfrm>
            <a:prstGeom prst="rect">
              <a:avLst/>
            </a:prstGeom>
            <a:solidFill>
              <a:srgbClr val="EC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6D7FA6A-656F-A574-F84F-E8C5B965D1F9}"/>
                </a:ext>
              </a:extLst>
            </p:cNvPr>
            <p:cNvSpPr/>
            <p:nvPr/>
          </p:nvSpPr>
          <p:spPr>
            <a:xfrm>
              <a:off x="141353" y="3749764"/>
              <a:ext cx="730250" cy="717550"/>
            </a:xfrm>
            <a:prstGeom prst="rect">
              <a:avLst/>
            </a:prstGeom>
            <a:solidFill>
              <a:srgbClr val="E4E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12D92E2C-2883-288F-D151-2B7C53B20FDF}"/>
                </a:ext>
              </a:extLst>
            </p:cNvPr>
            <p:cNvSpPr txBox="1"/>
            <p:nvPr/>
          </p:nvSpPr>
          <p:spPr>
            <a:xfrm>
              <a:off x="196750" y="5916445"/>
              <a:ext cx="86155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93E43"/>
                  </a:solidFill>
                  <a:latin typeface="DIN Black" pitchFamily="50" charset="0"/>
                </a:rPr>
                <a:t>DIN</a:t>
              </a:r>
            </a:p>
          </p:txBody>
        </p:sp>
      </p:grpSp>
      <p:grpSp>
        <p:nvGrpSpPr>
          <p:cNvPr id="91" name="Google Shape;2432;p70">
            <a:extLst>
              <a:ext uri="{FF2B5EF4-FFF2-40B4-BE49-F238E27FC236}">
                <a16:creationId xmlns:a16="http://schemas.microsoft.com/office/drawing/2014/main" id="{0D17D1E6-7096-BE1D-3584-F3EC4BA76E82}"/>
              </a:ext>
            </a:extLst>
          </p:cNvPr>
          <p:cNvGrpSpPr/>
          <p:nvPr/>
        </p:nvGrpSpPr>
        <p:grpSpPr>
          <a:xfrm>
            <a:off x="8314104" y="2044410"/>
            <a:ext cx="636814" cy="120078"/>
            <a:chOff x="8209059" y="198000"/>
            <a:chExt cx="636814" cy="120078"/>
          </a:xfrm>
        </p:grpSpPr>
        <p:sp>
          <p:nvSpPr>
            <p:cNvPr id="92" name="Google Shape;2433;p70">
              <a:extLst>
                <a:ext uri="{FF2B5EF4-FFF2-40B4-BE49-F238E27FC236}">
                  <a16:creationId xmlns:a16="http://schemas.microsoft.com/office/drawing/2014/main" id="{80C054F9-2811-5089-0878-B7D8971BD562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34;p70">
              <a:extLst>
                <a:ext uri="{FF2B5EF4-FFF2-40B4-BE49-F238E27FC236}">
                  <a16:creationId xmlns:a16="http://schemas.microsoft.com/office/drawing/2014/main" id="{AF4D313E-B071-B0DF-2381-2C134C7AEEB5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35;p70">
              <a:extLst>
                <a:ext uri="{FF2B5EF4-FFF2-40B4-BE49-F238E27FC236}">
                  <a16:creationId xmlns:a16="http://schemas.microsoft.com/office/drawing/2014/main" id="{E3B1D573-94B4-A574-2D9C-9DAA509C99C4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PREMIÈRE</a:t>
            </a:r>
            <a:endParaRPr lang="fr-FR" sz="2400" b="1" dirty="0">
              <a:solidFill>
                <a:srgbClr val="E7700D"/>
              </a:solidFill>
              <a:latin typeface="DIN Black" pitchFamily="50" charset="0"/>
            </a:endParaRP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D4774-9DFA-9386-6911-D57528921BE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E108C-DBDD-EC6C-D006-6286E7FC6D1C}"/>
              </a:ext>
            </a:extLst>
          </p:cNvPr>
          <p:cNvSpPr/>
          <p:nvPr/>
        </p:nvSpPr>
        <p:spPr>
          <a:xfrm>
            <a:off x="-2380" y="0"/>
            <a:ext cx="241640" cy="1366584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08B1E9-3090-E6FF-0229-CE4804A4554B}"/>
              </a:ext>
            </a:extLst>
          </p:cNvPr>
          <p:cNvSpPr txBox="1"/>
          <p:nvPr/>
        </p:nvSpPr>
        <p:spPr>
          <a:xfrm>
            <a:off x="11999" y="590215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14CAF4-8E5F-D74D-3420-8D1BB1926E56}"/>
              </a:ext>
            </a:extLst>
          </p:cNvPr>
          <p:cNvSpPr txBox="1"/>
          <p:nvPr/>
        </p:nvSpPr>
        <p:spPr>
          <a:xfrm>
            <a:off x="-2035" y="455712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7F40B3-AACA-5971-9DAE-3492D7FC563F}"/>
              </a:ext>
            </a:extLst>
          </p:cNvPr>
          <p:cNvSpPr txBox="1"/>
          <p:nvPr/>
        </p:nvSpPr>
        <p:spPr>
          <a:xfrm>
            <a:off x="8980" y="315377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4B4D03-E1E3-ABA2-F9DC-2ED6C1C1F670}"/>
              </a:ext>
            </a:extLst>
          </p:cNvPr>
          <p:cNvSpPr txBox="1"/>
          <p:nvPr/>
        </p:nvSpPr>
        <p:spPr>
          <a:xfrm>
            <a:off x="8980" y="182031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0DE477-6689-62F2-A4F3-ABC1B6D490CA}"/>
              </a:ext>
            </a:extLst>
          </p:cNvPr>
          <p:cNvSpPr txBox="1"/>
          <p:nvPr/>
        </p:nvSpPr>
        <p:spPr>
          <a:xfrm>
            <a:off x="1360" y="455108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16" name="Google Shape;2431;p70">
            <a:extLst>
              <a:ext uri="{FF2B5EF4-FFF2-40B4-BE49-F238E27FC236}">
                <a16:creationId xmlns:a16="http://schemas.microsoft.com/office/drawing/2014/main" id="{21566520-5646-3D34-D160-D69CF86D6B48}"/>
              </a:ext>
            </a:extLst>
          </p:cNvPr>
          <p:cNvSpPr/>
          <p:nvPr/>
        </p:nvSpPr>
        <p:spPr>
          <a:xfrm>
            <a:off x="666750" y="380321"/>
            <a:ext cx="1114425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DA31964-5F9A-1FF7-3A23-58077E11F151}"/>
              </a:ext>
            </a:extLst>
          </p:cNvPr>
          <p:cNvSpPr txBox="1"/>
          <p:nvPr/>
        </p:nvSpPr>
        <p:spPr>
          <a:xfrm>
            <a:off x="4172267" y="380320"/>
            <a:ext cx="41944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PREMIÈRE PARTIE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18" name="Google Shape;2432;p70">
            <a:extLst>
              <a:ext uri="{FF2B5EF4-FFF2-40B4-BE49-F238E27FC236}">
                <a16:creationId xmlns:a16="http://schemas.microsoft.com/office/drawing/2014/main" id="{76F90988-997B-094A-3C73-550883883EF2}"/>
              </a:ext>
            </a:extLst>
          </p:cNvPr>
          <p:cNvGrpSpPr/>
          <p:nvPr/>
        </p:nvGrpSpPr>
        <p:grpSpPr>
          <a:xfrm>
            <a:off x="11079253" y="455108"/>
            <a:ext cx="636814" cy="120078"/>
            <a:chOff x="8209059" y="198000"/>
            <a:chExt cx="636814" cy="120078"/>
          </a:xfrm>
        </p:grpSpPr>
        <p:sp>
          <p:nvSpPr>
            <p:cNvPr id="19" name="Google Shape;2433;p70">
              <a:extLst>
                <a:ext uri="{FF2B5EF4-FFF2-40B4-BE49-F238E27FC236}">
                  <a16:creationId xmlns:a16="http://schemas.microsoft.com/office/drawing/2014/main" id="{5B911974-7D69-AB6E-E174-675A1B66AB99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34;p70">
              <a:extLst>
                <a:ext uri="{FF2B5EF4-FFF2-40B4-BE49-F238E27FC236}">
                  <a16:creationId xmlns:a16="http://schemas.microsoft.com/office/drawing/2014/main" id="{0E437AE7-97C5-D037-53B1-388899FB8A38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35;p70">
              <a:extLst>
                <a:ext uri="{FF2B5EF4-FFF2-40B4-BE49-F238E27FC236}">
                  <a16:creationId xmlns:a16="http://schemas.microsoft.com/office/drawing/2014/main" id="{53AE35DD-247D-FA4C-B1CC-032402013136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89F3FFD-B720-D02B-A903-CD554183670D}"/>
              </a:ext>
            </a:extLst>
          </p:cNvPr>
          <p:cNvGrpSpPr/>
          <p:nvPr/>
        </p:nvGrpSpPr>
        <p:grpSpPr>
          <a:xfrm>
            <a:off x="13038065" y="353302"/>
            <a:ext cx="919739" cy="6151395"/>
            <a:chOff x="138561" y="139700"/>
            <a:chExt cx="919739" cy="615139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624528-4781-83BD-CB17-11EFBC3659CF}"/>
                </a:ext>
              </a:extLst>
            </p:cNvPr>
            <p:cNvSpPr/>
            <p:nvPr/>
          </p:nvSpPr>
          <p:spPr>
            <a:xfrm>
              <a:off x="146050" y="139700"/>
              <a:ext cx="730250" cy="717550"/>
            </a:xfrm>
            <a:prstGeom prst="rect">
              <a:avLst/>
            </a:prstGeom>
            <a:solidFill>
              <a:srgbClr val="1B75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7A8E3CC-61C7-C3DE-02F2-72A535551B38}"/>
                </a:ext>
              </a:extLst>
            </p:cNvPr>
            <p:cNvSpPr/>
            <p:nvPr/>
          </p:nvSpPr>
          <p:spPr>
            <a:xfrm>
              <a:off x="148100" y="1584394"/>
              <a:ext cx="730250" cy="717550"/>
            </a:xfrm>
            <a:prstGeom prst="rect">
              <a:avLst/>
            </a:prstGeom>
            <a:solidFill>
              <a:srgbClr val="E770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3F2CEF-17FF-62B5-8CA6-EBB272BBC039}"/>
                </a:ext>
              </a:extLst>
            </p:cNvPr>
            <p:cNvSpPr/>
            <p:nvPr/>
          </p:nvSpPr>
          <p:spPr>
            <a:xfrm>
              <a:off x="141750" y="3023967"/>
              <a:ext cx="730250" cy="717550"/>
            </a:xfrm>
            <a:prstGeom prst="rect">
              <a:avLst/>
            </a:prstGeom>
            <a:solidFill>
              <a:srgbClr val="FDF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577D89-5DF4-DC7B-2D36-028C89D3AF62}"/>
                </a:ext>
              </a:extLst>
            </p:cNvPr>
            <p:cNvSpPr/>
            <p:nvPr/>
          </p:nvSpPr>
          <p:spPr>
            <a:xfrm>
              <a:off x="138561" y="5195201"/>
              <a:ext cx="730250" cy="717550"/>
            </a:xfrm>
            <a:prstGeom prst="rect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90058A-234A-DAF9-4329-2C7E51C123A0}"/>
                </a:ext>
              </a:extLst>
            </p:cNvPr>
            <p:cNvSpPr/>
            <p:nvPr/>
          </p:nvSpPr>
          <p:spPr>
            <a:xfrm>
              <a:off x="141265" y="2307317"/>
              <a:ext cx="730250" cy="717550"/>
            </a:xfrm>
            <a:prstGeom prst="rect">
              <a:avLst/>
            </a:prstGeom>
            <a:solidFill>
              <a:srgbClr val="FAE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C888D8-577A-D439-43CE-F4F59ABDF39C}"/>
                </a:ext>
              </a:extLst>
            </p:cNvPr>
            <p:cNvSpPr/>
            <p:nvPr/>
          </p:nvSpPr>
          <p:spPr>
            <a:xfrm>
              <a:off x="146181" y="4471144"/>
              <a:ext cx="730250" cy="71755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E53274-EB4D-EBB2-6137-6E38BDDD0E2F}"/>
                </a:ext>
              </a:extLst>
            </p:cNvPr>
            <p:cNvSpPr/>
            <p:nvPr/>
          </p:nvSpPr>
          <p:spPr>
            <a:xfrm>
              <a:off x="146050" y="865355"/>
              <a:ext cx="730250" cy="717550"/>
            </a:xfrm>
            <a:prstGeom prst="rect">
              <a:avLst/>
            </a:prstGeom>
            <a:solidFill>
              <a:srgbClr val="EC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8472CF-F5B1-45A2-89C0-929072815D60}"/>
                </a:ext>
              </a:extLst>
            </p:cNvPr>
            <p:cNvSpPr/>
            <p:nvPr/>
          </p:nvSpPr>
          <p:spPr>
            <a:xfrm>
              <a:off x="141353" y="3749764"/>
              <a:ext cx="730250" cy="717550"/>
            </a:xfrm>
            <a:prstGeom prst="rect">
              <a:avLst/>
            </a:prstGeom>
            <a:solidFill>
              <a:srgbClr val="E4E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245F692-5172-020A-2A9E-908A42AF335A}"/>
                </a:ext>
              </a:extLst>
            </p:cNvPr>
            <p:cNvSpPr txBox="1"/>
            <p:nvPr/>
          </p:nvSpPr>
          <p:spPr>
            <a:xfrm>
              <a:off x="196750" y="5916445"/>
              <a:ext cx="86155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93E43"/>
                  </a:solidFill>
                  <a:latin typeface="DIN Black" pitchFamily="50" charset="0"/>
                </a:rPr>
                <a:t>DIN</a:t>
              </a:r>
            </a:p>
          </p:txBody>
        </p: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47101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2233256" y="1319634"/>
            <a:ext cx="2449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86014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948256" y="1310108"/>
            <a:ext cx="2449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DEUXIÈME</a:t>
            </a:r>
            <a:endParaRPr lang="fr-FR" sz="2400" b="1" dirty="0">
              <a:solidFill>
                <a:srgbClr val="E7700D"/>
              </a:solidFill>
              <a:latin typeface="DIN Black" pitchFamily="50" charset="0"/>
            </a:endParaRP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D4774-9DFA-9386-6911-D57528921BE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E108C-DBDD-EC6C-D006-6286E7FC6D1C}"/>
              </a:ext>
            </a:extLst>
          </p:cNvPr>
          <p:cNvSpPr/>
          <p:nvPr/>
        </p:nvSpPr>
        <p:spPr>
          <a:xfrm>
            <a:off x="-2380" y="1363980"/>
            <a:ext cx="241640" cy="1366584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08B1E9-3090-E6FF-0229-CE4804A4554B}"/>
              </a:ext>
            </a:extLst>
          </p:cNvPr>
          <p:cNvSpPr txBox="1"/>
          <p:nvPr/>
        </p:nvSpPr>
        <p:spPr>
          <a:xfrm>
            <a:off x="11999" y="590215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14CAF4-8E5F-D74D-3420-8D1BB1926E56}"/>
              </a:ext>
            </a:extLst>
          </p:cNvPr>
          <p:cNvSpPr txBox="1"/>
          <p:nvPr/>
        </p:nvSpPr>
        <p:spPr>
          <a:xfrm>
            <a:off x="-2035" y="455712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7F40B3-AACA-5971-9DAE-3492D7FC563F}"/>
              </a:ext>
            </a:extLst>
          </p:cNvPr>
          <p:cNvSpPr txBox="1"/>
          <p:nvPr/>
        </p:nvSpPr>
        <p:spPr>
          <a:xfrm>
            <a:off x="8980" y="315377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4B4D03-E1E3-ABA2-F9DC-2ED6C1C1F670}"/>
              </a:ext>
            </a:extLst>
          </p:cNvPr>
          <p:cNvSpPr txBox="1"/>
          <p:nvPr/>
        </p:nvSpPr>
        <p:spPr>
          <a:xfrm>
            <a:off x="8980" y="182031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0DE477-6689-62F2-A4F3-ABC1B6D490CA}"/>
              </a:ext>
            </a:extLst>
          </p:cNvPr>
          <p:cNvSpPr txBox="1"/>
          <p:nvPr/>
        </p:nvSpPr>
        <p:spPr>
          <a:xfrm>
            <a:off x="1360" y="455108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DEUXIÈME</a:t>
            </a:r>
            <a:endParaRPr lang="fr-FR" sz="2400" b="1" dirty="0">
              <a:solidFill>
                <a:srgbClr val="E7700D"/>
              </a:solidFill>
              <a:latin typeface="DIN Black" pitchFamily="50" charset="0"/>
            </a:endParaRP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PARTIE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3D4774-9DFA-9386-6911-D57528921BE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DE108C-DBDD-EC6C-D006-6286E7FC6D1C}"/>
              </a:ext>
            </a:extLst>
          </p:cNvPr>
          <p:cNvSpPr/>
          <p:nvPr/>
        </p:nvSpPr>
        <p:spPr>
          <a:xfrm>
            <a:off x="-2380" y="1363980"/>
            <a:ext cx="241640" cy="1366584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08B1E9-3090-E6FF-0229-CE4804A4554B}"/>
              </a:ext>
            </a:extLst>
          </p:cNvPr>
          <p:cNvSpPr txBox="1"/>
          <p:nvPr/>
        </p:nvSpPr>
        <p:spPr>
          <a:xfrm>
            <a:off x="11999" y="590215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14CAF4-8E5F-D74D-3420-8D1BB1926E56}"/>
              </a:ext>
            </a:extLst>
          </p:cNvPr>
          <p:cNvSpPr txBox="1"/>
          <p:nvPr/>
        </p:nvSpPr>
        <p:spPr>
          <a:xfrm>
            <a:off x="-2035" y="455712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7F40B3-AACA-5971-9DAE-3492D7FC563F}"/>
              </a:ext>
            </a:extLst>
          </p:cNvPr>
          <p:cNvSpPr txBox="1"/>
          <p:nvPr/>
        </p:nvSpPr>
        <p:spPr>
          <a:xfrm>
            <a:off x="8980" y="3153779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4B4D03-E1E3-ABA2-F9DC-2ED6C1C1F670}"/>
              </a:ext>
            </a:extLst>
          </p:cNvPr>
          <p:cNvSpPr txBox="1"/>
          <p:nvPr/>
        </p:nvSpPr>
        <p:spPr>
          <a:xfrm>
            <a:off x="8980" y="1820317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0DE477-6689-62F2-A4F3-ABC1B6D490CA}"/>
              </a:ext>
            </a:extLst>
          </p:cNvPr>
          <p:cNvSpPr txBox="1"/>
          <p:nvPr/>
        </p:nvSpPr>
        <p:spPr>
          <a:xfrm>
            <a:off x="1360" y="455108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76</Words>
  <Application>Microsoft Office PowerPoint</Application>
  <PresentationFormat>Grand écran</PresentationFormat>
  <Paragraphs>61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117</cp:revision>
  <dcterms:created xsi:type="dcterms:W3CDTF">2023-09-04T12:53:41Z</dcterms:created>
  <dcterms:modified xsi:type="dcterms:W3CDTF">2023-11-10T14:28:47Z</dcterms:modified>
</cp:coreProperties>
</file>