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6" r:id="rId4"/>
    <p:sldId id="261" r:id="rId5"/>
    <p:sldId id="262" r:id="rId6"/>
    <p:sldId id="263" r:id="rId7"/>
    <p:sldId id="276" r:id="rId8"/>
    <p:sldId id="277" r:id="rId9"/>
    <p:sldId id="264" r:id="rId10"/>
    <p:sldId id="265" r:id="rId11"/>
    <p:sldId id="278" r:id="rId12"/>
    <p:sldId id="284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85" r:id="rId23"/>
    <p:sldId id="271" r:id="rId24"/>
    <p:sldId id="272" r:id="rId25"/>
    <p:sldId id="273" r:id="rId26"/>
    <p:sldId id="274" r:id="rId27"/>
    <p:sldId id="28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5FD"/>
    <a:srgbClr val="1B75D0"/>
    <a:srgbClr val="E4E7E9"/>
    <a:srgbClr val="FF8B8B"/>
    <a:srgbClr val="FFCE31"/>
    <a:srgbClr val="FFFFFF"/>
    <a:srgbClr val="FAECC6"/>
    <a:srgbClr val="FDF7E7"/>
    <a:srgbClr val="BCE292"/>
    <a:srgbClr val="BE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CEE8-9D9B-4949-A294-87C224D2DBCE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F3BA-DF7E-4138-B95D-7181FE1A6502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C300-3420-4895-B2BB-0DF931F33A6C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C05A-9B01-4117-AA25-62237376AD64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E8749-94F8-4FE6-8163-516A22CD2005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FE33F-F79E-49AD-9471-4E7759713E26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026F-48D0-4CAD-8C1F-DDAB3A0AA12E}" type="datetime1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3E420-CC0C-49C5-B934-024CA15F746F}" type="datetime1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4414-337F-43FF-9843-DF4AE92276DD}" type="datetime1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ACBBD-1F82-4F2C-8643-0122670C49B9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11FA-9AEE-42E1-906B-88E4FBCA155F}" type="datetime1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A14A-0E46-490B-A7D4-B56DFA8C97D7}" type="datetime1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B9108B-3820-CE40-794C-94327BB942C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92D4BFB-0851-FDA8-CEEE-7D32F077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672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170B02-A87F-86E5-DE3E-8E139D31CFDF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2980F90-2CA8-40A9-41E8-45AB31F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28D78-AF74-9B29-C945-8E11CA3ED4E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F284D28-92BA-E90E-A7AB-221F07084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1" r="40833" b="4914"/>
          <a:stretch/>
        </p:blipFill>
        <p:spPr>
          <a:xfrm>
            <a:off x="2174886" y="1802867"/>
            <a:ext cx="8102580" cy="471542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A63496-4235-8821-52AE-8A5FF3763666}"/>
              </a:ext>
            </a:extLst>
          </p:cNvPr>
          <p:cNvSpPr txBox="1"/>
          <p:nvPr/>
        </p:nvSpPr>
        <p:spPr>
          <a:xfrm>
            <a:off x="2174886" y="1122371"/>
            <a:ext cx="8102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Visualisation des résultats de la LDA avec pyLDAvis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20E595-14A9-2CC0-AEB2-D38DAA473CD6}"/>
              </a:ext>
            </a:extLst>
          </p:cNvPr>
          <p:cNvSpPr/>
          <p:nvPr/>
        </p:nvSpPr>
        <p:spPr>
          <a:xfrm>
            <a:off x="2174886" y="1723484"/>
            <a:ext cx="8102580" cy="4794812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53BDC3-9873-9A55-15AA-A89DC99B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2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12ADF3-AC57-79C7-797C-A5E44FBAFA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7FE571-516C-F265-FE28-2A475085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922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53201F0-1B10-3BAC-8805-FD39D7A45B4C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32552F8B-17E9-6399-9EA8-57DD45A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55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586E02-FD1F-92E7-BF88-A47AE590880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BED2A7-4E0D-C985-CD0C-7CAF6350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3653" y="6506951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C85760-59F6-A67E-4FFA-D1FDD098B245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23B2D2-5ADC-9E2B-672C-E5156D3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737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47E603-1094-8F65-7DF9-547CFEDF584A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D9C8119-5D74-355E-0EBE-E9DB7209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8650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38231-F8F2-86BD-9C51-2F3700D27EC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313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046156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C1AA06-F5F5-CAA6-D31B-4F0F725F011D}"/>
              </a:ext>
            </a:extLst>
          </p:cNvPr>
          <p:cNvSpPr/>
          <p:nvPr/>
        </p:nvSpPr>
        <p:spPr>
          <a:xfrm>
            <a:off x="1931626" y="1586938"/>
            <a:ext cx="8390792" cy="5077379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39B73F-FB9E-25D3-4B9D-BE887C01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C8A55B-1D2A-9E68-DE55-72075A99E622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  <p:sp>
        <p:nvSpPr>
          <p:cNvPr id="30" name="Espace réservé du numéro de diapositive 29">
            <a:extLst>
              <a:ext uri="{FF2B5EF4-FFF2-40B4-BE49-F238E27FC236}">
                <a16:creationId xmlns:a16="http://schemas.microsoft.com/office/drawing/2014/main" id="{424420FE-DD7A-B600-6F3D-B933F6B5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52E003-9C00-895D-BE42-6E3C445B8F99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B7BFC8-C6D2-5BCD-15B5-C45375DE7261}"/>
              </a:ext>
            </a:extLst>
          </p:cNvPr>
          <p:cNvSpPr/>
          <p:nvPr/>
        </p:nvSpPr>
        <p:spPr>
          <a:xfrm>
            <a:off x="1631950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DevOps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E6299F-231B-1198-5719-58A5457DC680}"/>
              </a:ext>
            </a:extLst>
          </p:cNvPr>
          <p:cNvSpPr/>
          <p:nvPr/>
        </p:nvSpPr>
        <p:spPr>
          <a:xfrm>
            <a:off x="2930505" y="1579235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Machine learning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55E40-AAC1-B630-291C-0D364A45622E}"/>
              </a:ext>
            </a:extLst>
          </p:cNvPr>
          <p:cNvSpPr/>
          <p:nvPr/>
        </p:nvSpPr>
        <p:spPr>
          <a:xfrm>
            <a:off x="2287578" y="3830308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MLOps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E5C767-B4BA-8BB1-25CE-BDC2F4C9729A}"/>
              </a:ext>
            </a:extLst>
          </p:cNvPr>
          <p:cNvSpPr/>
          <p:nvPr/>
        </p:nvSpPr>
        <p:spPr>
          <a:xfrm rot="3212145">
            <a:off x="2214362" y="213351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405F2C9-F5A0-6E44-F129-7711F6FD324C}"/>
              </a:ext>
            </a:extLst>
          </p:cNvPr>
          <p:cNvSpPr/>
          <p:nvPr/>
        </p:nvSpPr>
        <p:spPr>
          <a:xfrm>
            <a:off x="3530600" y="2539175"/>
            <a:ext cx="393700" cy="3322141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C4C7E-6C79-C9D8-2277-211F92766E71}"/>
              </a:ext>
            </a:extLst>
          </p:cNvPr>
          <p:cNvSpPr/>
          <p:nvPr/>
        </p:nvSpPr>
        <p:spPr>
          <a:xfrm>
            <a:off x="3924300" y="2721042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Analyse exploratoire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D01F-7958-E795-E4EE-8B876C592200}"/>
              </a:ext>
            </a:extLst>
          </p:cNvPr>
          <p:cNvSpPr/>
          <p:nvPr/>
        </p:nvSpPr>
        <p:spPr>
          <a:xfrm>
            <a:off x="3924300" y="316328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Préparation des données / Feature engineering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85159-055C-4891-691B-CA4D85503ADB}"/>
              </a:ext>
            </a:extLst>
          </p:cNvPr>
          <p:cNvSpPr/>
          <p:nvPr/>
        </p:nvSpPr>
        <p:spPr>
          <a:xfrm>
            <a:off x="3924300" y="3605536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Entraînement et ajustement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EB456-93D7-7AE2-A5FF-7787CB930436}"/>
              </a:ext>
            </a:extLst>
          </p:cNvPr>
          <p:cNvSpPr/>
          <p:nvPr/>
        </p:nvSpPr>
        <p:spPr>
          <a:xfrm>
            <a:off x="3924300" y="4046843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Examen et gouvernance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6105C0-DEBD-1DE4-5827-405401988B2C}"/>
              </a:ext>
            </a:extLst>
          </p:cNvPr>
          <p:cNvSpPr/>
          <p:nvPr/>
        </p:nvSpPr>
        <p:spPr>
          <a:xfrm>
            <a:off x="3924300" y="4486771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Inférence et mise à disposition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C2F870-EA8C-68AA-B5BB-833530243BC1}"/>
              </a:ext>
            </a:extLst>
          </p:cNvPr>
          <p:cNvSpPr/>
          <p:nvPr/>
        </p:nvSpPr>
        <p:spPr>
          <a:xfrm>
            <a:off x="3924300" y="4926699"/>
            <a:ext cx="4917044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Déploiement et surveillance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FDA098-479D-D86D-71BD-6A9E3A42BBB9}"/>
              </a:ext>
            </a:extLst>
          </p:cNvPr>
          <p:cNvSpPr/>
          <p:nvPr/>
        </p:nvSpPr>
        <p:spPr>
          <a:xfrm>
            <a:off x="3932733" y="5366627"/>
            <a:ext cx="4908611" cy="35153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Réentraînement automatisé des modèles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56782483-6F4E-A8FF-F4D0-278A1CD2E098}"/>
              </a:ext>
            </a:extLst>
          </p:cNvPr>
          <p:cNvSpPr/>
          <p:nvPr/>
        </p:nvSpPr>
        <p:spPr>
          <a:xfrm>
            <a:off x="9036050" y="3580136"/>
            <a:ext cx="317500" cy="12939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68EFF223-880C-E9BA-4251-A00B50314849}"/>
              </a:ext>
            </a:extLst>
          </p:cNvPr>
          <p:cNvSpPr/>
          <p:nvPr/>
        </p:nvSpPr>
        <p:spPr>
          <a:xfrm>
            <a:off x="9029700" y="2691575"/>
            <a:ext cx="317500" cy="848647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B9D758-46B2-EC78-61D2-BDCBCF88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847" y="3971661"/>
            <a:ext cx="1183259" cy="45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910B915-4E92-8DFE-B046-D1C6ED45B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9419194" y="2806812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e 35">
            <a:extLst>
              <a:ext uri="{FF2B5EF4-FFF2-40B4-BE49-F238E27FC236}">
                <a16:creationId xmlns:a16="http://schemas.microsoft.com/office/drawing/2014/main" id="{F8494CBD-5523-C24C-9F2D-E5749998179F}"/>
              </a:ext>
            </a:extLst>
          </p:cNvPr>
          <p:cNvGrpSpPr/>
          <p:nvPr/>
        </p:nvGrpSpPr>
        <p:grpSpPr>
          <a:xfrm>
            <a:off x="9235224" y="4529868"/>
            <a:ext cx="968831" cy="1045112"/>
            <a:chOff x="10594837" y="4775881"/>
            <a:chExt cx="968831" cy="104511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B03DBD-5B8D-A108-667B-478D2773E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E6C4EBF-F4DC-6F62-F919-482805EDF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BC426F5C-0CED-6CC0-DA43-14F03D8EC2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ccolade fermante 36">
            <a:extLst>
              <a:ext uri="{FF2B5EF4-FFF2-40B4-BE49-F238E27FC236}">
                <a16:creationId xmlns:a16="http://schemas.microsoft.com/office/drawing/2014/main" id="{AAB77D91-6139-F110-831E-6865715D5082}"/>
              </a:ext>
            </a:extLst>
          </p:cNvPr>
          <p:cNvSpPr/>
          <p:nvPr/>
        </p:nvSpPr>
        <p:spPr>
          <a:xfrm>
            <a:off x="9036050" y="4913968"/>
            <a:ext cx="317500" cy="452659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7BD5B37C-2DCB-B418-30E5-99DF7305E119}"/>
              </a:ext>
            </a:extLst>
          </p:cNvPr>
          <p:cNvGrpSpPr/>
          <p:nvPr/>
        </p:nvGrpSpPr>
        <p:grpSpPr>
          <a:xfrm>
            <a:off x="3835722" y="2657184"/>
            <a:ext cx="5078629" cy="2686672"/>
            <a:chOff x="3195634" y="2358723"/>
            <a:chExt cx="5078629" cy="2686672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0FFD2E5-2D30-1BCB-D9A4-8E30FEDEE9DA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40" y="2374918"/>
              <a:ext cx="0" cy="265650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0AF877-9089-D20D-639F-2FB00A478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4" y="2374918"/>
              <a:ext cx="5072279" cy="762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C2D02D2-BF6B-672A-7315-3CDF1B1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7913" y="2358723"/>
              <a:ext cx="3" cy="2225977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C6BCDD91-DFC8-58BB-52B3-F0DCCF711058}"/>
                </a:ext>
              </a:extLst>
            </p:cNvPr>
            <p:cNvCxnSpPr>
              <a:cxnSpLocks/>
            </p:cNvCxnSpPr>
            <p:nvPr/>
          </p:nvCxnSpPr>
          <p:spPr>
            <a:xfrm>
              <a:off x="3195641" y="5027158"/>
              <a:ext cx="1862134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C0E5BDD-C8EE-762B-9670-9F5C910A7C7F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5" y="4566783"/>
              <a:ext cx="3235538" cy="0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980650C-1F86-4E24-C2CB-F1329C05680C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4566783"/>
              <a:ext cx="0" cy="478612"/>
            </a:xfrm>
            <a:prstGeom prst="line">
              <a:avLst/>
            </a:prstGeom>
            <a:ln w="38100">
              <a:solidFill>
                <a:srgbClr val="FF8B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6">
            <a:extLst>
              <a:ext uri="{FF2B5EF4-FFF2-40B4-BE49-F238E27FC236}">
                <a16:creationId xmlns:a16="http://schemas.microsoft.com/office/drawing/2014/main" id="{987E5EB7-2DD9-0ABD-8F48-A1B678EC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89" y="4982563"/>
            <a:ext cx="976783" cy="28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F92071DF-7CA0-E529-F93C-78DD04A2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3" grpId="1" animBg="1"/>
      <p:bldP spid="34" grpId="0" animBg="1"/>
      <p:bldP spid="34" grpId="1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F00CCE-23E2-52C6-C644-53EAD282A27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556276-4EE3-A16C-6744-2387B6DFF7EA}"/>
              </a:ext>
            </a:extLst>
          </p:cNvPr>
          <p:cNvGrpSpPr/>
          <p:nvPr/>
        </p:nvGrpSpPr>
        <p:grpSpPr>
          <a:xfrm>
            <a:off x="3345437" y="2087641"/>
            <a:ext cx="791519" cy="853839"/>
            <a:chOff x="10594837" y="4775881"/>
            <a:chExt cx="968831" cy="1045112"/>
          </a:xfrm>
        </p:grpSpPr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DEBD9E44-0337-4C4F-6221-E925D21787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33" t="2462" r="37299" b="27715"/>
            <a:stretch/>
          </p:blipFill>
          <p:spPr bwMode="auto">
            <a:xfrm>
              <a:off x="10706100" y="4998235"/>
              <a:ext cx="631018" cy="6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4348F006-7D18-D04D-12E3-54198DE9E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7" t="9645" r="6460" b="7618"/>
            <a:stretch/>
          </p:blipFill>
          <p:spPr bwMode="auto">
            <a:xfrm>
              <a:off x="10974898" y="4775881"/>
              <a:ext cx="451539" cy="434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>
              <a:extLst>
                <a:ext uri="{FF2B5EF4-FFF2-40B4-BE49-F238E27FC236}">
                  <a16:creationId xmlns:a16="http://schemas.microsoft.com/office/drawing/2014/main" id="{930A3467-E357-789F-741E-B35C6E08C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5" t="76927" r="19358"/>
            <a:stretch/>
          </p:blipFill>
          <p:spPr bwMode="auto">
            <a:xfrm>
              <a:off x="10594837" y="5636607"/>
              <a:ext cx="968831" cy="1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ADED3A46-7A69-4EC7-DC56-485D4AAFE6D8}"/>
              </a:ext>
            </a:extLst>
          </p:cNvPr>
          <p:cNvSpPr/>
          <p:nvPr/>
        </p:nvSpPr>
        <p:spPr>
          <a:xfrm>
            <a:off x="883920" y="1606536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5F2811-03D7-DCE2-DF56-E687490B34E8}"/>
              </a:ext>
            </a:extLst>
          </p:cNvPr>
          <p:cNvSpPr/>
          <p:nvPr/>
        </p:nvSpPr>
        <p:spPr>
          <a:xfrm>
            <a:off x="883920" y="2984782"/>
            <a:ext cx="1136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API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(FastAPI)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84BB004B-220A-8F7C-FF80-C48A69EDF236}"/>
              </a:ext>
            </a:extLst>
          </p:cNvPr>
          <p:cNvSpPr/>
          <p:nvPr/>
        </p:nvSpPr>
        <p:spPr>
          <a:xfrm rot="5400000">
            <a:off x="1212929" y="2391993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D10C1A12-9E22-2E78-6457-FDE74BCD2F54}"/>
              </a:ext>
            </a:extLst>
          </p:cNvPr>
          <p:cNvSpPr/>
          <p:nvPr/>
        </p:nvSpPr>
        <p:spPr>
          <a:xfrm>
            <a:off x="2150306" y="3088785"/>
            <a:ext cx="90801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PUSH</a:t>
            </a:r>
          </a:p>
        </p:txBody>
      </p: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AD349777-E25A-87A2-D3FD-AB2222F060E7}"/>
              </a:ext>
            </a:extLst>
          </p:cNvPr>
          <p:cNvSpPr/>
          <p:nvPr/>
        </p:nvSpPr>
        <p:spPr>
          <a:xfrm rot="5400000">
            <a:off x="2309495" y="1976895"/>
            <a:ext cx="425450" cy="367030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5C596DA6-4341-8D7B-A4F5-7CBF441DBB73}"/>
              </a:ext>
            </a:extLst>
          </p:cNvPr>
          <p:cNvGrpSpPr/>
          <p:nvPr/>
        </p:nvGrpSpPr>
        <p:grpSpPr>
          <a:xfrm>
            <a:off x="788670" y="3907789"/>
            <a:ext cx="3466326" cy="2138003"/>
            <a:chOff x="1314450" y="3799247"/>
            <a:chExt cx="3466326" cy="213800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1C43B0A7-58DF-D31B-4C1F-EA1FF4AA85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10" b="27665"/>
            <a:stretch/>
          </p:blipFill>
          <p:spPr>
            <a:xfrm>
              <a:off x="1314450" y="3799247"/>
              <a:ext cx="2108200" cy="2138003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B88DD62F-A2AA-6DA2-84FB-E5006BC1D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875" r="1" b="27665"/>
            <a:stretch/>
          </p:blipFill>
          <p:spPr>
            <a:xfrm>
              <a:off x="3371850" y="3799247"/>
              <a:ext cx="1408926" cy="2138003"/>
            </a:xfrm>
            <a:prstGeom prst="rect">
              <a:avLst/>
            </a:prstGeom>
          </p:spPr>
        </p:pic>
      </p:grpSp>
      <p:pic>
        <p:nvPicPr>
          <p:cNvPr id="57" name="Picture 8">
            <a:extLst>
              <a:ext uri="{FF2B5EF4-FFF2-40B4-BE49-F238E27FC236}">
                <a16:creationId xmlns:a16="http://schemas.microsoft.com/office/drawing/2014/main" id="{36BE10A7-EE8D-F199-35CF-01CBFA69D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9645" r="6460" b="7618"/>
          <a:stretch/>
        </p:blipFill>
        <p:spPr bwMode="auto">
          <a:xfrm>
            <a:off x="2316448" y="2746649"/>
            <a:ext cx="423193" cy="40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37FAE1-1994-BA89-6E1A-496CA9498AD2}"/>
              </a:ext>
            </a:extLst>
          </p:cNvPr>
          <p:cNvSpPr/>
          <p:nvPr/>
        </p:nvSpPr>
        <p:spPr>
          <a:xfrm>
            <a:off x="3161345" y="2983904"/>
            <a:ext cx="11366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Workflow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(GitHub Actions)</a:t>
            </a:r>
          </a:p>
        </p:txBody>
      </p:sp>
      <p:sp>
        <p:nvSpPr>
          <p:cNvPr id="60" name="Accolade ouvrante 59">
            <a:extLst>
              <a:ext uri="{FF2B5EF4-FFF2-40B4-BE49-F238E27FC236}">
                <a16:creationId xmlns:a16="http://schemas.microsoft.com/office/drawing/2014/main" id="{7A09D820-F38B-FCFB-9292-81AE5C30E959}"/>
              </a:ext>
            </a:extLst>
          </p:cNvPr>
          <p:cNvSpPr/>
          <p:nvPr/>
        </p:nvSpPr>
        <p:spPr>
          <a:xfrm>
            <a:off x="4435647" y="1317846"/>
            <a:ext cx="390673" cy="4059735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A770A1-7E79-D259-129F-5C29F1E902D4}"/>
              </a:ext>
            </a:extLst>
          </p:cNvPr>
          <p:cNvSpPr/>
          <p:nvPr/>
        </p:nvSpPr>
        <p:spPr>
          <a:xfrm>
            <a:off x="4782875" y="148041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Tests unitaires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3" name="Groupe 1042">
            <a:extLst>
              <a:ext uri="{FF2B5EF4-FFF2-40B4-BE49-F238E27FC236}">
                <a16:creationId xmlns:a16="http://schemas.microsoft.com/office/drawing/2014/main" id="{F1B7ED79-1B7E-ECDB-A5ED-E876DB989F20}"/>
              </a:ext>
            </a:extLst>
          </p:cNvPr>
          <p:cNvGrpSpPr/>
          <p:nvPr/>
        </p:nvGrpSpPr>
        <p:grpSpPr>
          <a:xfrm>
            <a:off x="7660322" y="1385918"/>
            <a:ext cx="901090" cy="654595"/>
            <a:chOff x="7513002" y="1089607"/>
            <a:chExt cx="901090" cy="65459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5677A5-D23D-DD7E-2C3B-6707CAC4B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3" t="14953" r="17000" b="15333"/>
            <a:stretch/>
          </p:blipFill>
          <p:spPr bwMode="auto">
            <a:xfrm>
              <a:off x="7783078" y="1128215"/>
              <a:ext cx="631014" cy="57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ABBEEA84-1BA1-1C26-F099-D7974180AAC1}"/>
                </a:ext>
              </a:extLst>
            </p:cNvPr>
            <p:cNvSpPr/>
            <p:nvPr/>
          </p:nvSpPr>
          <p:spPr>
            <a:xfrm>
              <a:off x="7513002" y="108960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B6FA914D-1CBA-4A43-8E00-0C1C81692F8B}"/>
              </a:ext>
            </a:extLst>
          </p:cNvPr>
          <p:cNvSpPr/>
          <p:nvPr/>
        </p:nvSpPr>
        <p:spPr>
          <a:xfrm>
            <a:off x="7032209" y="1522095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7" name="Flèche : droite 1026">
            <a:extLst>
              <a:ext uri="{FF2B5EF4-FFF2-40B4-BE49-F238E27FC236}">
                <a16:creationId xmlns:a16="http://schemas.microsoft.com/office/drawing/2014/main" id="{156C5004-EC28-7BA5-0609-73E841623EBD}"/>
              </a:ext>
            </a:extLst>
          </p:cNvPr>
          <p:cNvSpPr/>
          <p:nvPr/>
        </p:nvSpPr>
        <p:spPr>
          <a:xfrm rot="5400000">
            <a:off x="6002535" y="2002578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ED9621B5-68CF-B2C2-4BCB-EC004E4FFE99}"/>
              </a:ext>
            </a:extLst>
          </p:cNvPr>
          <p:cNvSpPr/>
          <p:nvPr/>
        </p:nvSpPr>
        <p:spPr>
          <a:xfrm>
            <a:off x="6580902" y="2039773"/>
            <a:ext cx="384558" cy="384558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E4C92A9-392B-18F5-AE92-B8F41730E76C}"/>
              </a:ext>
            </a:extLst>
          </p:cNvPr>
          <p:cNvSpPr/>
          <p:nvPr/>
        </p:nvSpPr>
        <p:spPr>
          <a:xfrm>
            <a:off x="7032209" y="1522917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1" name="Ellipse 1030">
            <a:extLst>
              <a:ext uri="{FF2B5EF4-FFF2-40B4-BE49-F238E27FC236}">
                <a16:creationId xmlns:a16="http://schemas.microsoft.com/office/drawing/2014/main" id="{33D69796-3122-2051-56E5-08E68FE1819E}"/>
              </a:ext>
            </a:extLst>
          </p:cNvPr>
          <p:cNvSpPr/>
          <p:nvPr/>
        </p:nvSpPr>
        <p:spPr>
          <a:xfrm>
            <a:off x="6585631" y="2039773"/>
            <a:ext cx="384558" cy="384558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54FFA3E-2B73-E0E2-2716-AE941A365C37}"/>
              </a:ext>
            </a:extLst>
          </p:cNvPr>
          <p:cNvSpPr/>
          <p:nvPr/>
        </p:nvSpPr>
        <p:spPr>
          <a:xfrm>
            <a:off x="4778804" y="2559411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Image 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Docker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44" name="Groupe 1043">
            <a:extLst>
              <a:ext uri="{FF2B5EF4-FFF2-40B4-BE49-F238E27FC236}">
                <a16:creationId xmlns:a16="http://schemas.microsoft.com/office/drawing/2014/main" id="{088FFA07-CF26-8186-57E7-6743BE4A6E36}"/>
              </a:ext>
            </a:extLst>
          </p:cNvPr>
          <p:cNvGrpSpPr/>
          <p:nvPr/>
        </p:nvGrpSpPr>
        <p:grpSpPr>
          <a:xfrm>
            <a:off x="7662686" y="2468652"/>
            <a:ext cx="1412937" cy="654595"/>
            <a:chOff x="7515366" y="2279021"/>
            <a:chExt cx="1412937" cy="65459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20F4D68-C871-CF5F-8473-A41E4C65F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62" t="31050" r="10792" b="31396"/>
            <a:stretch/>
          </p:blipFill>
          <p:spPr bwMode="auto">
            <a:xfrm>
              <a:off x="7770378" y="2416389"/>
              <a:ext cx="1157925" cy="36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Accolade ouvrante 1034">
              <a:extLst>
                <a:ext uri="{FF2B5EF4-FFF2-40B4-BE49-F238E27FC236}">
                  <a16:creationId xmlns:a16="http://schemas.microsoft.com/office/drawing/2014/main" id="{82BE009A-4232-C221-5A74-94C450171AAE}"/>
                </a:ext>
              </a:extLst>
            </p:cNvPr>
            <p:cNvSpPr/>
            <p:nvPr/>
          </p:nvSpPr>
          <p:spPr>
            <a:xfrm>
              <a:off x="7515366" y="2279021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E93C3F2A-38AC-A8CF-ADB5-EF19D21643BE}"/>
              </a:ext>
            </a:extLst>
          </p:cNvPr>
          <p:cNvSpPr/>
          <p:nvPr/>
        </p:nvSpPr>
        <p:spPr>
          <a:xfrm>
            <a:off x="4774914" y="3670667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Registre de conteneurs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5BF30B8-15C1-B12B-68BF-927AB19FC676}"/>
              </a:ext>
            </a:extLst>
          </p:cNvPr>
          <p:cNvSpPr/>
          <p:nvPr/>
        </p:nvSpPr>
        <p:spPr>
          <a:xfrm>
            <a:off x="4773796" y="4797629"/>
            <a:ext cx="2800295" cy="47307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sp>
        <p:nvSpPr>
          <p:cNvPr id="1038" name="Flèche : droite 1037">
            <a:extLst>
              <a:ext uri="{FF2B5EF4-FFF2-40B4-BE49-F238E27FC236}">
                <a16:creationId xmlns:a16="http://schemas.microsoft.com/office/drawing/2014/main" id="{F4A73A78-5BAB-3056-EA56-765B835E3755}"/>
              </a:ext>
            </a:extLst>
          </p:cNvPr>
          <p:cNvSpPr/>
          <p:nvPr/>
        </p:nvSpPr>
        <p:spPr>
          <a:xfrm rot="5400000">
            <a:off x="5998991" y="310828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9" name="Flèche : droite 1038">
            <a:extLst>
              <a:ext uri="{FF2B5EF4-FFF2-40B4-BE49-F238E27FC236}">
                <a16:creationId xmlns:a16="http://schemas.microsoft.com/office/drawing/2014/main" id="{9071CDB6-9C38-5560-7BE6-472534C41150}"/>
              </a:ext>
            </a:extLst>
          </p:cNvPr>
          <p:cNvSpPr/>
          <p:nvPr/>
        </p:nvSpPr>
        <p:spPr>
          <a:xfrm rot="5400000">
            <a:off x="5998216" y="421952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>
            <a:extLst>
              <a:ext uri="{FF2B5EF4-FFF2-40B4-BE49-F238E27FC236}">
                <a16:creationId xmlns:a16="http://schemas.microsoft.com/office/drawing/2014/main" id="{668117FB-CAB6-BCF7-C9CB-B82D55E69306}"/>
              </a:ext>
            </a:extLst>
          </p:cNvPr>
          <p:cNvGrpSpPr/>
          <p:nvPr/>
        </p:nvGrpSpPr>
        <p:grpSpPr>
          <a:xfrm>
            <a:off x="7666672" y="3579908"/>
            <a:ext cx="1240509" cy="654595"/>
            <a:chOff x="7519352" y="3390277"/>
            <a:chExt cx="1240509" cy="654595"/>
          </a:xfrm>
        </p:grpSpPr>
        <p:sp>
          <p:nvSpPr>
            <p:cNvPr id="1040" name="Accolade ouvrante 1039">
              <a:extLst>
                <a:ext uri="{FF2B5EF4-FFF2-40B4-BE49-F238E27FC236}">
                  <a16:creationId xmlns:a16="http://schemas.microsoft.com/office/drawing/2014/main" id="{6E81B670-C6D8-701A-BCF5-E47C9FFC7D52}"/>
                </a:ext>
              </a:extLst>
            </p:cNvPr>
            <p:cNvSpPr/>
            <p:nvPr/>
          </p:nvSpPr>
          <p:spPr>
            <a:xfrm>
              <a:off x="7519352" y="3390277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0772F9C-3494-30BE-9B8F-6AE392A7E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3554236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B2A2F92D-5077-D70B-3008-5717C6CED491}"/>
              </a:ext>
            </a:extLst>
          </p:cNvPr>
          <p:cNvGrpSpPr/>
          <p:nvPr/>
        </p:nvGrpSpPr>
        <p:grpSpPr>
          <a:xfrm>
            <a:off x="7666672" y="4709030"/>
            <a:ext cx="1240509" cy="654595"/>
            <a:chOff x="7519352" y="4519399"/>
            <a:chExt cx="1240509" cy="654595"/>
          </a:xfrm>
        </p:grpSpPr>
        <p:sp>
          <p:nvSpPr>
            <p:cNvPr id="1041" name="Accolade ouvrante 1040">
              <a:extLst>
                <a:ext uri="{FF2B5EF4-FFF2-40B4-BE49-F238E27FC236}">
                  <a16:creationId xmlns:a16="http://schemas.microsoft.com/office/drawing/2014/main" id="{966CDD63-9409-2828-22BA-EA8989A27966}"/>
                </a:ext>
              </a:extLst>
            </p:cNvPr>
            <p:cNvSpPr/>
            <p:nvPr/>
          </p:nvSpPr>
          <p:spPr>
            <a:xfrm>
              <a:off x="7519352" y="4519399"/>
              <a:ext cx="390673" cy="654595"/>
            </a:xfrm>
            <a:prstGeom prst="leftBrace">
              <a:avLst/>
            </a:prstGeom>
            <a:ln w="381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42" name="Picture 6">
              <a:extLst>
                <a:ext uri="{FF2B5EF4-FFF2-40B4-BE49-F238E27FC236}">
                  <a16:creationId xmlns:a16="http://schemas.microsoft.com/office/drawing/2014/main" id="{2D431699-771A-235A-4880-3125D34727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078" y="4683358"/>
              <a:ext cx="976783" cy="280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8" name="Image 1047">
            <a:extLst>
              <a:ext uri="{FF2B5EF4-FFF2-40B4-BE49-F238E27FC236}">
                <a16:creationId xmlns:a16="http://schemas.microsoft.com/office/drawing/2014/main" id="{41A2B1A6-F45E-BB8D-A503-3ED3E8099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69" y="3917561"/>
            <a:ext cx="3469501" cy="139389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F32736E-F553-CE5D-A3E5-8820B1CDB376}"/>
              </a:ext>
            </a:extLst>
          </p:cNvPr>
          <p:cNvSpPr/>
          <p:nvPr/>
        </p:nvSpPr>
        <p:spPr>
          <a:xfrm>
            <a:off x="7583170" y="5645550"/>
            <a:ext cx="2800295" cy="47307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056" name="Accolade ouvrante 1055">
            <a:extLst>
              <a:ext uri="{FF2B5EF4-FFF2-40B4-BE49-F238E27FC236}">
                <a16:creationId xmlns:a16="http://schemas.microsoft.com/office/drawing/2014/main" id="{78308C08-2C7A-CAD9-BCFA-B5F45EDE7F79}"/>
              </a:ext>
            </a:extLst>
          </p:cNvPr>
          <p:cNvSpPr/>
          <p:nvPr/>
        </p:nvSpPr>
        <p:spPr>
          <a:xfrm>
            <a:off x="10465534" y="5205730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4C611CA-0A01-AC82-F837-26BBA6B98D40}"/>
              </a:ext>
            </a:extLst>
          </p:cNvPr>
          <p:cNvSpPr/>
          <p:nvPr/>
        </p:nvSpPr>
        <p:spPr>
          <a:xfrm>
            <a:off x="10760182" y="531789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05AB04B9-D27F-2216-1288-C3EFDAD8A194}"/>
              </a:ext>
            </a:extLst>
          </p:cNvPr>
          <p:cNvSpPr/>
          <p:nvPr/>
        </p:nvSpPr>
        <p:spPr>
          <a:xfrm>
            <a:off x="10760182" y="5717771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8E7B412-AD07-DDF8-4ED8-78458E94261B}"/>
              </a:ext>
            </a:extLst>
          </p:cNvPr>
          <p:cNvSpPr/>
          <p:nvPr/>
        </p:nvSpPr>
        <p:spPr>
          <a:xfrm>
            <a:off x="10758685" y="6116417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grpSp>
        <p:nvGrpSpPr>
          <p:cNvPr id="1065" name="Groupe 1064">
            <a:extLst>
              <a:ext uri="{FF2B5EF4-FFF2-40B4-BE49-F238E27FC236}">
                <a16:creationId xmlns:a16="http://schemas.microsoft.com/office/drawing/2014/main" id="{93393AF0-E3AF-4765-50FD-B537E90AAAB1}"/>
              </a:ext>
            </a:extLst>
          </p:cNvPr>
          <p:cNvGrpSpPr/>
          <p:nvPr/>
        </p:nvGrpSpPr>
        <p:grpSpPr>
          <a:xfrm>
            <a:off x="5994100" y="5348021"/>
            <a:ext cx="1494123" cy="763759"/>
            <a:chOff x="6037458" y="5355641"/>
            <a:chExt cx="1494123" cy="763759"/>
          </a:xfrm>
        </p:grpSpPr>
        <p:sp>
          <p:nvSpPr>
            <p:cNvPr id="1064" name="Forme libre : forme 1063">
              <a:extLst>
                <a:ext uri="{FF2B5EF4-FFF2-40B4-BE49-F238E27FC236}">
                  <a16:creationId xmlns:a16="http://schemas.microsoft.com/office/drawing/2014/main" id="{EF76982E-47C7-DAED-62D5-6C01F76EA61F}"/>
                </a:ext>
              </a:extLst>
            </p:cNvPr>
            <p:cNvSpPr/>
            <p:nvPr/>
          </p:nvSpPr>
          <p:spPr>
            <a:xfrm rot="16200000">
              <a:off x="6402640" y="4990459"/>
              <a:ext cx="763759" cy="1494123"/>
            </a:xfrm>
            <a:custGeom>
              <a:avLst/>
              <a:gdLst>
                <a:gd name="connsiteX0" fmla="*/ 763759 w 763759"/>
                <a:gd name="connsiteY0" fmla="*/ 245777 h 1494123"/>
                <a:gd name="connsiteX1" fmla="*/ 522973 w 763759"/>
                <a:gd name="connsiteY1" fmla="*/ 491554 h 1494123"/>
                <a:gd name="connsiteX2" fmla="*/ 522973 w 763759"/>
                <a:gd name="connsiteY2" fmla="*/ 368666 h 1494123"/>
                <a:gd name="connsiteX3" fmla="*/ 368666 w 763759"/>
                <a:gd name="connsiteY3" fmla="*/ 368666 h 1494123"/>
                <a:gd name="connsiteX4" fmla="*/ 368666 w 763759"/>
                <a:gd name="connsiteY4" fmla="*/ 1248346 h 1494123"/>
                <a:gd name="connsiteX5" fmla="*/ 491555 w 763759"/>
                <a:gd name="connsiteY5" fmla="*/ 1248346 h 1494123"/>
                <a:gd name="connsiteX6" fmla="*/ 245777 w 763759"/>
                <a:gd name="connsiteY6" fmla="*/ 1494123 h 1494123"/>
                <a:gd name="connsiteX7" fmla="*/ 0 w 763759"/>
                <a:gd name="connsiteY7" fmla="*/ 1248346 h 1494123"/>
                <a:gd name="connsiteX8" fmla="*/ 122888 w 763759"/>
                <a:gd name="connsiteY8" fmla="*/ 1248346 h 1494123"/>
                <a:gd name="connsiteX9" fmla="*/ 122888 w 763759"/>
                <a:gd name="connsiteY9" fmla="*/ 248952 h 1494123"/>
                <a:gd name="connsiteX10" fmla="*/ 123412 w 763759"/>
                <a:gd name="connsiteY10" fmla="*/ 248952 h 1494123"/>
                <a:gd name="connsiteX11" fmla="*/ 123412 w 763759"/>
                <a:gd name="connsiteY11" fmla="*/ 122729 h 1494123"/>
                <a:gd name="connsiteX12" fmla="*/ 366126 w 763759"/>
                <a:gd name="connsiteY12" fmla="*/ 122729 h 1494123"/>
                <a:gd name="connsiteX13" fmla="*/ 366126 w 763759"/>
                <a:gd name="connsiteY13" fmla="*/ 122889 h 1494123"/>
                <a:gd name="connsiteX14" fmla="*/ 522973 w 763759"/>
                <a:gd name="connsiteY14" fmla="*/ 122889 h 1494123"/>
                <a:gd name="connsiteX15" fmla="*/ 522973 w 763759"/>
                <a:gd name="connsiteY15" fmla="*/ 0 h 14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3759" h="1494123">
                  <a:moveTo>
                    <a:pt x="763759" y="245777"/>
                  </a:moveTo>
                  <a:lnTo>
                    <a:pt x="522973" y="491554"/>
                  </a:lnTo>
                  <a:lnTo>
                    <a:pt x="522973" y="368666"/>
                  </a:lnTo>
                  <a:lnTo>
                    <a:pt x="368666" y="368666"/>
                  </a:lnTo>
                  <a:lnTo>
                    <a:pt x="368666" y="1248346"/>
                  </a:lnTo>
                  <a:lnTo>
                    <a:pt x="491555" y="1248346"/>
                  </a:lnTo>
                  <a:lnTo>
                    <a:pt x="245777" y="1494123"/>
                  </a:lnTo>
                  <a:lnTo>
                    <a:pt x="0" y="1248346"/>
                  </a:lnTo>
                  <a:lnTo>
                    <a:pt x="122888" y="1248346"/>
                  </a:lnTo>
                  <a:lnTo>
                    <a:pt x="122888" y="248952"/>
                  </a:lnTo>
                  <a:lnTo>
                    <a:pt x="123412" y="248952"/>
                  </a:lnTo>
                  <a:lnTo>
                    <a:pt x="123412" y="122729"/>
                  </a:lnTo>
                  <a:lnTo>
                    <a:pt x="366126" y="122729"/>
                  </a:lnTo>
                  <a:lnTo>
                    <a:pt x="366126" y="122889"/>
                  </a:lnTo>
                  <a:lnTo>
                    <a:pt x="522973" y="122889"/>
                  </a:lnTo>
                  <a:lnTo>
                    <a:pt x="522973" y="0"/>
                  </a:lnTo>
                  <a:close/>
                </a:path>
              </a:pathLst>
            </a:custGeom>
            <a:solidFill>
              <a:srgbClr val="E4E7E9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051" name="ZoneTexte 1050">
              <a:extLst>
                <a:ext uri="{FF2B5EF4-FFF2-40B4-BE49-F238E27FC236}">
                  <a16:creationId xmlns:a16="http://schemas.microsoft.com/office/drawing/2014/main" id="{73D8BFFA-75E5-AD6C-CD6E-202634E20B60}"/>
                </a:ext>
              </a:extLst>
            </p:cNvPr>
            <p:cNvSpPr txBox="1"/>
            <p:nvPr/>
          </p:nvSpPr>
          <p:spPr>
            <a:xfrm>
              <a:off x="6161933" y="5734215"/>
              <a:ext cx="124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1B75D0"/>
                  </a:solidFill>
                  <a:latin typeface="DINEngschrift" pitchFamily="34" charset="0"/>
                </a:rPr>
                <a:t>POINT D’ENTRÉE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F7FC3F-147E-658B-6E8F-B142B1A0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2363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6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9" grpId="0" animBg="1"/>
      <p:bldP spid="50" grpId="0" animBg="1"/>
      <p:bldP spid="50" grpId="1" animBg="1"/>
      <p:bldP spid="59" grpId="0" animBg="1"/>
      <p:bldP spid="60" grpId="0" animBg="1"/>
      <p:bldP spid="61" grpId="0" animBg="1"/>
      <p:bldP spid="1024" grpId="0" animBg="1"/>
      <p:bldP spid="1024" grpId="1" animBg="1"/>
      <p:bldP spid="1027" grpId="0" animBg="1"/>
      <p:bldP spid="1029" grpId="0" animBg="1"/>
      <p:bldP spid="1029" grpId="1" animBg="1"/>
      <p:bldP spid="63" grpId="0" animBg="1"/>
      <p:bldP spid="63" grpId="1" animBg="1"/>
      <p:bldP spid="1031" grpId="0" animBg="1"/>
      <p:bldP spid="1031" grpId="1" animBg="1"/>
      <p:bldP spid="1033" grpId="0" animBg="1"/>
      <p:bldP spid="1036" grpId="0" animBg="1"/>
      <p:bldP spid="1037" grpId="0" animBg="1"/>
      <p:bldP spid="1038" grpId="0" animBg="1"/>
      <p:bldP spid="1039" grpId="0" animBg="1"/>
      <p:bldP spid="1052" grpId="0" animBg="1"/>
      <p:bldP spid="1056" grpId="0" animBg="1"/>
      <p:bldP spid="1057" grpId="0" animBg="1"/>
      <p:bldP spid="1058" grpId="0" animBg="1"/>
      <p:bldP spid="10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05F46A-157B-6235-8061-B40071DDAD0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FD7CE-94E6-C125-8D80-90E455533AE2}"/>
              </a:ext>
            </a:extLst>
          </p:cNvPr>
          <p:cNvSpPr/>
          <p:nvPr/>
        </p:nvSpPr>
        <p:spPr>
          <a:xfrm>
            <a:off x="4085523" y="2029589"/>
            <a:ext cx="2433454" cy="798799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Instance de conteneur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E46A9656-6598-11DC-6149-22A77F92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975" y="2201149"/>
            <a:ext cx="1196198" cy="34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D3875F-D928-AC66-99FF-5550A9561ED6}"/>
              </a:ext>
            </a:extLst>
          </p:cNvPr>
          <p:cNvSpPr/>
          <p:nvPr/>
        </p:nvSpPr>
        <p:spPr>
          <a:xfrm>
            <a:off x="4091274" y="4200078"/>
            <a:ext cx="2427703" cy="798798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Interface d’accès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40AFF9C3-097B-1097-33F8-8206367390B2}"/>
              </a:ext>
            </a:extLst>
          </p:cNvPr>
          <p:cNvSpPr/>
          <p:nvPr/>
        </p:nvSpPr>
        <p:spPr>
          <a:xfrm>
            <a:off x="7500142" y="3944762"/>
            <a:ext cx="390673" cy="1346217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6B0DE-2E29-EEBA-D552-974BA1D9562C}"/>
              </a:ext>
            </a:extLst>
          </p:cNvPr>
          <p:cNvSpPr/>
          <p:nvPr/>
        </p:nvSpPr>
        <p:spPr>
          <a:xfrm>
            <a:off x="7794790" y="4056925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Vectorisation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1A08C-3120-0CE5-4E91-6504032E9EBE}"/>
              </a:ext>
            </a:extLst>
          </p:cNvPr>
          <p:cNvSpPr/>
          <p:nvPr/>
        </p:nvSpPr>
        <p:spPr>
          <a:xfrm>
            <a:off x="7794790" y="4456803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Requête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1DE5C-2565-D954-9716-8C8CCC3844C0}"/>
              </a:ext>
            </a:extLst>
          </p:cNvPr>
          <p:cNvSpPr/>
          <p:nvPr/>
        </p:nvSpPr>
        <p:spPr>
          <a:xfrm>
            <a:off x="7793293" y="4855449"/>
            <a:ext cx="1140988" cy="326879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Réception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0F4AAFC7-F713-2972-DFDB-E9E315D24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19085"/>
          <a:stretch/>
        </p:blipFill>
        <p:spPr bwMode="auto">
          <a:xfrm>
            <a:off x="6745975" y="4256421"/>
            <a:ext cx="660400" cy="61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BE0AB36-EA92-DA9F-AE31-E205E910BBF3}"/>
              </a:ext>
            </a:extLst>
          </p:cNvPr>
          <p:cNvSpPr/>
          <p:nvPr/>
        </p:nvSpPr>
        <p:spPr>
          <a:xfrm rot="5400000">
            <a:off x="4810723" y="3265561"/>
            <a:ext cx="1130910" cy="491554"/>
          </a:xfrm>
          <a:custGeom>
            <a:avLst/>
            <a:gdLst>
              <a:gd name="connsiteX0" fmla="*/ 0 w 1130910"/>
              <a:gd name="connsiteY0" fmla="*/ 245777 h 491554"/>
              <a:gd name="connsiteX1" fmla="*/ 245777 w 1130910"/>
              <a:gd name="connsiteY1" fmla="*/ 0 h 491554"/>
              <a:gd name="connsiteX2" fmla="*/ 245777 w 1130910"/>
              <a:gd name="connsiteY2" fmla="*/ 122888 h 491554"/>
              <a:gd name="connsiteX3" fmla="*/ 580816 w 1130910"/>
              <a:gd name="connsiteY3" fmla="*/ 122888 h 491554"/>
              <a:gd name="connsiteX4" fmla="*/ 580816 w 1130910"/>
              <a:gd name="connsiteY4" fmla="*/ 122889 h 491554"/>
              <a:gd name="connsiteX5" fmla="*/ 885133 w 1130910"/>
              <a:gd name="connsiteY5" fmla="*/ 122889 h 491554"/>
              <a:gd name="connsiteX6" fmla="*/ 885133 w 1130910"/>
              <a:gd name="connsiteY6" fmla="*/ 0 h 491554"/>
              <a:gd name="connsiteX7" fmla="*/ 1130910 w 1130910"/>
              <a:gd name="connsiteY7" fmla="*/ 245777 h 491554"/>
              <a:gd name="connsiteX8" fmla="*/ 885133 w 1130910"/>
              <a:gd name="connsiteY8" fmla="*/ 491554 h 491554"/>
              <a:gd name="connsiteX9" fmla="*/ 885133 w 1130910"/>
              <a:gd name="connsiteY9" fmla="*/ 368666 h 491554"/>
              <a:gd name="connsiteX10" fmla="*/ 550094 w 1130910"/>
              <a:gd name="connsiteY10" fmla="*/ 368666 h 491554"/>
              <a:gd name="connsiteX11" fmla="*/ 550094 w 1130910"/>
              <a:gd name="connsiteY11" fmla="*/ 368665 h 491554"/>
              <a:gd name="connsiteX12" fmla="*/ 245777 w 1130910"/>
              <a:gd name="connsiteY12" fmla="*/ 368665 h 491554"/>
              <a:gd name="connsiteX13" fmla="*/ 245777 w 1130910"/>
              <a:gd name="connsiteY13" fmla="*/ 491554 h 49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0910" h="491554">
                <a:moveTo>
                  <a:pt x="0" y="245777"/>
                </a:moveTo>
                <a:lnTo>
                  <a:pt x="245777" y="0"/>
                </a:lnTo>
                <a:lnTo>
                  <a:pt x="245777" y="122888"/>
                </a:lnTo>
                <a:lnTo>
                  <a:pt x="580816" y="122888"/>
                </a:lnTo>
                <a:lnTo>
                  <a:pt x="580816" y="122889"/>
                </a:lnTo>
                <a:lnTo>
                  <a:pt x="885133" y="122889"/>
                </a:lnTo>
                <a:lnTo>
                  <a:pt x="885133" y="0"/>
                </a:lnTo>
                <a:lnTo>
                  <a:pt x="1130910" y="245777"/>
                </a:lnTo>
                <a:lnTo>
                  <a:pt x="885133" y="491554"/>
                </a:lnTo>
                <a:lnTo>
                  <a:pt x="885133" y="368666"/>
                </a:lnTo>
                <a:lnTo>
                  <a:pt x="550094" y="368666"/>
                </a:lnTo>
                <a:lnTo>
                  <a:pt x="550094" y="368665"/>
                </a:lnTo>
                <a:lnTo>
                  <a:pt x="245777" y="368665"/>
                </a:lnTo>
                <a:lnTo>
                  <a:pt x="245777" y="49155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718605-5B50-88E1-A354-E477711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450" y="65030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00525A-76F0-D1E9-8062-FEBEDE705E73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2431;p70">
            <a:extLst>
              <a:ext uri="{FF2B5EF4-FFF2-40B4-BE49-F238E27FC236}">
                <a16:creationId xmlns:a16="http://schemas.microsoft.com/office/drawing/2014/main" id="{AD7DC567-35DF-BDC1-2212-A06ACA5CADE7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6A9AC481-8FE4-3C73-F4E8-C82499B6C08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FE1DDACF-5D51-7692-4B26-B1255519A35E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1B2E34B-6503-AC0C-F87C-2027BA8B2796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0" name="Google Shape;2431;p70">
            <a:extLst>
              <a:ext uri="{FF2B5EF4-FFF2-40B4-BE49-F238E27FC236}">
                <a16:creationId xmlns:a16="http://schemas.microsoft.com/office/drawing/2014/main" id="{542F7F94-85CD-C495-AE16-FF52E4924B7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BD62316-D3BF-FD8D-F4AE-704BF4B17560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PERSPECTIVES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Google Shape;881;p31">
            <a:extLst>
              <a:ext uri="{FF2B5EF4-FFF2-40B4-BE49-F238E27FC236}">
                <a16:creationId xmlns:a16="http://schemas.microsoft.com/office/drawing/2014/main" id="{24C82F37-D2E7-8046-F01A-258B5EBC2076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43" name="Google Shape;881;p31">
            <a:extLst>
              <a:ext uri="{FF2B5EF4-FFF2-40B4-BE49-F238E27FC236}">
                <a16:creationId xmlns:a16="http://schemas.microsoft.com/office/drawing/2014/main" id="{815477DF-2CD5-2ACB-4E1C-D41E3F5DC02E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44" name="Google Shape;881;p31">
            <a:extLst>
              <a:ext uri="{FF2B5EF4-FFF2-40B4-BE49-F238E27FC236}">
                <a16:creationId xmlns:a16="http://schemas.microsoft.com/office/drawing/2014/main" id="{BF2D3F95-7EF2-AD80-6CB4-05C0BFB350E4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45" name="Google Shape;881;p31">
            <a:extLst>
              <a:ext uri="{FF2B5EF4-FFF2-40B4-BE49-F238E27FC236}">
                <a16:creationId xmlns:a16="http://schemas.microsoft.com/office/drawing/2014/main" id="{0F5DF761-E104-7EC4-7770-7FE467571A5D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BAC2D906-A15F-2581-45D8-5AC2F9C205CA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839D482-1C39-4596-1AF4-5E6521EFB057}"/>
              </a:ext>
            </a:extLst>
          </p:cNvPr>
          <p:cNvSpPr txBox="1"/>
          <p:nvPr/>
        </p:nvSpPr>
        <p:spPr>
          <a:xfrm>
            <a:off x="8364803" y="2515164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Tester d’autres modèles</a:t>
            </a:r>
          </a:p>
        </p:txBody>
      </p:sp>
      <p:sp>
        <p:nvSpPr>
          <p:cNvPr id="50" name="Losange 49">
            <a:extLst>
              <a:ext uri="{FF2B5EF4-FFF2-40B4-BE49-F238E27FC236}">
                <a16:creationId xmlns:a16="http://schemas.microsoft.com/office/drawing/2014/main" id="{6F3873D7-0FBE-45F9-67EF-9DB5BBCA78E4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7B15037-C1B4-F431-F197-B2A760F41A2A}"/>
              </a:ext>
            </a:extLst>
          </p:cNvPr>
          <p:cNvSpPr txBox="1"/>
          <p:nvPr/>
        </p:nvSpPr>
        <p:spPr>
          <a:xfrm>
            <a:off x="7179459" y="3761033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S’entraîner sur plus de données</a:t>
            </a:r>
          </a:p>
        </p:txBody>
      </p:sp>
      <p:sp>
        <p:nvSpPr>
          <p:cNvPr id="52" name="Losange 51">
            <a:extLst>
              <a:ext uri="{FF2B5EF4-FFF2-40B4-BE49-F238E27FC236}">
                <a16:creationId xmlns:a16="http://schemas.microsoft.com/office/drawing/2014/main" id="{4C1F2517-55B8-35DE-68DC-B19C90D3BB70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BBF1F8F-66E6-D6D8-F367-ECBA5F22DED2}"/>
              </a:ext>
            </a:extLst>
          </p:cNvPr>
          <p:cNvSpPr txBox="1"/>
          <p:nvPr/>
        </p:nvSpPr>
        <p:spPr>
          <a:xfrm>
            <a:off x="8364803" y="5021532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Monitoring et re-train auto</a:t>
            </a:r>
          </a:p>
        </p:txBody>
      </p:sp>
      <p:sp>
        <p:nvSpPr>
          <p:cNvPr id="54" name="Losange 53">
            <a:extLst>
              <a:ext uri="{FF2B5EF4-FFF2-40B4-BE49-F238E27FC236}">
                <a16:creationId xmlns:a16="http://schemas.microsoft.com/office/drawing/2014/main" id="{DDA57464-6B99-271F-B41E-0DA4958CCDD8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B84075-C2EC-2D49-4FB3-974FCD92C7F3}"/>
              </a:ext>
            </a:extLst>
          </p:cNvPr>
          <p:cNvSpPr txBox="1"/>
          <p:nvPr/>
        </p:nvSpPr>
        <p:spPr>
          <a:xfrm>
            <a:off x="9425418" y="3834272"/>
            <a:ext cx="1765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Scale-up de l’instance Azure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B693FFE-920B-5A2A-5F5A-062255F191A0}"/>
              </a:ext>
            </a:extLst>
          </p:cNvPr>
          <p:cNvSpPr/>
          <p:nvPr/>
        </p:nvSpPr>
        <p:spPr>
          <a:xfrm>
            <a:off x="2477536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136CA69-D554-478C-FDB4-52F5800B6694}"/>
              </a:ext>
            </a:extLst>
          </p:cNvPr>
          <p:cNvSpPr/>
          <p:nvPr/>
        </p:nvSpPr>
        <p:spPr>
          <a:xfrm>
            <a:off x="4476412" y="2609707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D5DC7A-DCC4-FA03-9194-363B1D3583AE}"/>
              </a:ext>
            </a:extLst>
          </p:cNvPr>
          <p:cNvSpPr/>
          <p:nvPr/>
        </p:nvSpPr>
        <p:spPr>
          <a:xfrm>
            <a:off x="3459644" y="4391838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6907C49-1FC2-44DF-B216-AAB408539103}"/>
              </a:ext>
            </a:extLst>
          </p:cNvPr>
          <p:cNvSpPr/>
          <p:nvPr/>
        </p:nvSpPr>
        <p:spPr>
          <a:xfrm>
            <a:off x="5441241" y="4396885"/>
            <a:ext cx="432680" cy="432680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15B1E4-E081-7AA0-789D-9122615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866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60" grpId="0" animBg="1"/>
      <p:bldP spid="61" grpId="0" animBg="1"/>
      <p:bldP spid="62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D5BE3C1E-1DB5-9AC5-6358-D3864721C2AD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6" name="Google Shape;2283;p69">
              <a:extLst>
                <a:ext uri="{FF2B5EF4-FFF2-40B4-BE49-F238E27FC236}">
                  <a16:creationId xmlns:a16="http://schemas.microsoft.com/office/drawing/2014/main" id="{F6012E70-9776-EE0A-B1A0-2D8057E52456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4;p69">
              <a:extLst>
                <a:ext uri="{FF2B5EF4-FFF2-40B4-BE49-F238E27FC236}">
                  <a16:creationId xmlns:a16="http://schemas.microsoft.com/office/drawing/2014/main" id="{0BFA7EBB-6B29-6828-5B97-A0E33DEE8601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5;p69">
              <a:extLst>
                <a:ext uri="{FF2B5EF4-FFF2-40B4-BE49-F238E27FC236}">
                  <a16:creationId xmlns:a16="http://schemas.microsoft.com/office/drawing/2014/main" id="{7612C711-F813-E552-D575-8977161CC4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6;p69">
              <a:extLst>
                <a:ext uri="{FF2B5EF4-FFF2-40B4-BE49-F238E27FC236}">
                  <a16:creationId xmlns:a16="http://schemas.microsoft.com/office/drawing/2014/main" id="{42C04789-A579-DC26-043B-7FC13701DE09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7;p69">
              <a:extLst>
                <a:ext uri="{FF2B5EF4-FFF2-40B4-BE49-F238E27FC236}">
                  <a16:creationId xmlns:a16="http://schemas.microsoft.com/office/drawing/2014/main" id="{DD7ED427-53AD-E62B-A72C-AEC7C162813A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8;p69">
              <a:extLst>
                <a:ext uri="{FF2B5EF4-FFF2-40B4-BE49-F238E27FC236}">
                  <a16:creationId xmlns:a16="http://schemas.microsoft.com/office/drawing/2014/main" id="{9E4B0BD8-FBD9-6B75-55B2-B6DBD876416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89;p69">
              <a:extLst>
                <a:ext uri="{FF2B5EF4-FFF2-40B4-BE49-F238E27FC236}">
                  <a16:creationId xmlns:a16="http://schemas.microsoft.com/office/drawing/2014/main" id="{DD04900A-2776-4F91-4B14-8C7DF65C7649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0;p69">
              <a:extLst>
                <a:ext uri="{FF2B5EF4-FFF2-40B4-BE49-F238E27FC236}">
                  <a16:creationId xmlns:a16="http://schemas.microsoft.com/office/drawing/2014/main" id="{F2573F5D-04D6-1B5B-ACBD-DF3E4EB09A56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1;p69">
              <a:extLst>
                <a:ext uri="{FF2B5EF4-FFF2-40B4-BE49-F238E27FC236}">
                  <a16:creationId xmlns:a16="http://schemas.microsoft.com/office/drawing/2014/main" id="{E37FFDB0-DA88-CC06-A7CB-A24D3B0858DA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2;p69">
              <a:extLst>
                <a:ext uri="{FF2B5EF4-FFF2-40B4-BE49-F238E27FC236}">
                  <a16:creationId xmlns:a16="http://schemas.microsoft.com/office/drawing/2014/main" id="{DF8A4533-D81B-8AE2-A977-308DA401FC6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3;p69">
              <a:extLst>
                <a:ext uri="{FF2B5EF4-FFF2-40B4-BE49-F238E27FC236}">
                  <a16:creationId xmlns:a16="http://schemas.microsoft.com/office/drawing/2014/main" id="{613AA7D5-5409-2C48-4821-510CC8688309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4;p69">
              <a:extLst>
                <a:ext uri="{FF2B5EF4-FFF2-40B4-BE49-F238E27FC236}">
                  <a16:creationId xmlns:a16="http://schemas.microsoft.com/office/drawing/2014/main" id="{3C87FDC1-DFAD-FC83-86BA-1F908968536C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5;p69">
              <a:extLst>
                <a:ext uri="{FF2B5EF4-FFF2-40B4-BE49-F238E27FC236}">
                  <a16:creationId xmlns:a16="http://schemas.microsoft.com/office/drawing/2014/main" id="{7A014D4A-E844-898A-A866-55E9586220DF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6;p69">
              <a:extLst>
                <a:ext uri="{FF2B5EF4-FFF2-40B4-BE49-F238E27FC236}">
                  <a16:creationId xmlns:a16="http://schemas.microsoft.com/office/drawing/2014/main" id="{E5AF8E60-38B2-A310-2ACE-5A4B139105FA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7;p69">
              <a:extLst>
                <a:ext uri="{FF2B5EF4-FFF2-40B4-BE49-F238E27FC236}">
                  <a16:creationId xmlns:a16="http://schemas.microsoft.com/office/drawing/2014/main" id="{B3FC6D40-180E-2ADE-21F9-5F25471A2BEE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8;p69">
              <a:extLst>
                <a:ext uri="{FF2B5EF4-FFF2-40B4-BE49-F238E27FC236}">
                  <a16:creationId xmlns:a16="http://schemas.microsoft.com/office/drawing/2014/main" id="{A8E7D5DE-AE72-8268-DA06-C4369CD586EE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99;p69">
              <a:extLst>
                <a:ext uri="{FF2B5EF4-FFF2-40B4-BE49-F238E27FC236}">
                  <a16:creationId xmlns:a16="http://schemas.microsoft.com/office/drawing/2014/main" id="{36326100-A9D4-5C66-674C-66542E2815AC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0;p69">
              <a:extLst>
                <a:ext uri="{FF2B5EF4-FFF2-40B4-BE49-F238E27FC236}">
                  <a16:creationId xmlns:a16="http://schemas.microsoft.com/office/drawing/2014/main" id="{0391BB9B-6DED-25A4-F7E4-BFF45F026655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1;p69">
              <a:extLst>
                <a:ext uri="{FF2B5EF4-FFF2-40B4-BE49-F238E27FC236}">
                  <a16:creationId xmlns:a16="http://schemas.microsoft.com/office/drawing/2014/main" id="{F021EA7B-F5E8-AE8A-97D1-6365C443023E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2;p69">
              <a:extLst>
                <a:ext uri="{FF2B5EF4-FFF2-40B4-BE49-F238E27FC236}">
                  <a16:creationId xmlns:a16="http://schemas.microsoft.com/office/drawing/2014/main" id="{3DABDF1F-6F7D-9164-A0FC-DBCDD2448A7C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3;p69">
              <a:extLst>
                <a:ext uri="{FF2B5EF4-FFF2-40B4-BE49-F238E27FC236}">
                  <a16:creationId xmlns:a16="http://schemas.microsoft.com/office/drawing/2014/main" id="{835B115F-09FD-9851-C229-CDD0B00EE237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4;p69">
              <a:extLst>
                <a:ext uri="{FF2B5EF4-FFF2-40B4-BE49-F238E27FC236}">
                  <a16:creationId xmlns:a16="http://schemas.microsoft.com/office/drawing/2014/main" id="{50DB7E17-ADC8-3E65-F9A9-0701FA06107D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5;p69">
              <a:extLst>
                <a:ext uri="{FF2B5EF4-FFF2-40B4-BE49-F238E27FC236}">
                  <a16:creationId xmlns:a16="http://schemas.microsoft.com/office/drawing/2014/main" id="{50D6242D-945C-39AF-FD41-92BF18960E76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6;p69">
              <a:extLst>
                <a:ext uri="{FF2B5EF4-FFF2-40B4-BE49-F238E27FC236}">
                  <a16:creationId xmlns:a16="http://schemas.microsoft.com/office/drawing/2014/main" id="{18065153-A04F-0890-2E05-6069372D5368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7;p69">
              <a:extLst>
                <a:ext uri="{FF2B5EF4-FFF2-40B4-BE49-F238E27FC236}">
                  <a16:creationId xmlns:a16="http://schemas.microsoft.com/office/drawing/2014/main" id="{13290CF5-D41E-BAA4-2C09-ADBC7A2E9323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8;p69">
              <a:extLst>
                <a:ext uri="{FF2B5EF4-FFF2-40B4-BE49-F238E27FC236}">
                  <a16:creationId xmlns:a16="http://schemas.microsoft.com/office/drawing/2014/main" id="{19938416-960D-C725-6DF2-9BBE2A54876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09;p69">
              <a:extLst>
                <a:ext uri="{FF2B5EF4-FFF2-40B4-BE49-F238E27FC236}">
                  <a16:creationId xmlns:a16="http://schemas.microsoft.com/office/drawing/2014/main" id="{BAB0B053-9A33-81BB-CE7F-8D5F4ED0AF99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0;p69">
              <a:extLst>
                <a:ext uri="{FF2B5EF4-FFF2-40B4-BE49-F238E27FC236}">
                  <a16:creationId xmlns:a16="http://schemas.microsoft.com/office/drawing/2014/main" id="{55335EBC-22AE-8671-B111-6C104829B95B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1;p69">
              <a:extLst>
                <a:ext uri="{FF2B5EF4-FFF2-40B4-BE49-F238E27FC236}">
                  <a16:creationId xmlns:a16="http://schemas.microsoft.com/office/drawing/2014/main" id="{F21243A1-A104-ADAF-79A2-39998806CC0C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2;p69">
              <a:extLst>
                <a:ext uri="{FF2B5EF4-FFF2-40B4-BE49-F238E27FC236}">
                  <a16:creationId xmlns:a16="http://schemas.microsoft.com/office/drawing/2014/main" id="{570A4609-55CE-12E5-20C4-EADC918A3F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3;p69">
              <a:extLst>
                <a:ext uri="{FF2B5EF4-FFF2-40B4-BE49-F238E27FC236}">
                  <a16:creationId xmlns:a16="http://schemas.microsoft.com/office/drawing/2014/main" id="{183541A6-313B-D4F7-27D4-498802D96AD1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4;p69">
              <a:extLst>
                <a:ext uri="{FF2B5EF4-FFF2-40B4-BE49-F238E27FC236}">
                  <a16:creationId xmlns:a16="http://schemas.microsoft.com/office/drawing/2014/main" id="{62E1B257-E5EF-F798-FC16-5D98389FB5A1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5;p69">
              <a:extLst>
                <a:ext uri="{FF2B5EF4-FFF2-40B4-BE49-F238E27FC236}">
                  <a16:creationId xmlns:a16="http://schemas.microsoft.com/office/drawing/2014/main" id="{F59C9268-48B0-86D7-3A33-47FED2C1DD06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6;p69">
              <a:extLst>
                <a:ext uri="{FF2B5EF4-FFF2-40B4-BE49-F238E27FC236}">
                  <a16:creationId xmlns:a16="http://schemas.microsoft.com/office/drawing/2014/main" id="{2999CB42-1B8B-8FED-0C87-9165B10D00AC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7;p69">
              <a:extLst>
                <a:ext uri="{FF2B5EF4-FFF2-40B4-BE49-F238E27FC236}">
                  <a16:creationId xmlns:a16="http://schemas.microsoft.com/office/drawing/2014/main" id="{324A3D27-C465-0C99-9633-0EA9F09AFEA5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8;p69">
              <a:extLst>
                <a:ext uri="{FF2B5EF4-FFF2-40B4-BE49-F238E27FC236}">
                  <a16:creationId xmlns:a16="http://schemas.microsoft.com/office/drawing/2014/main" id="{732DB2A9-686E-858F-85BA-1348A2432146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9;p69">
              <a:extLst>
                <a:ext uri="{FF2B5EF4-FFF2-40B4-BE49-F238E27FC236}">
                  <a16:creationId xmlns:a16="http://schemas.microsoft.com/office/drawing/2014/main" id="{1B178B49-8FBD-5522-5560-A2C1731A0A91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0;p69">
              <a:extLst>
                <a:ext uri="{FF2B5EF4-FFF2-40B4-BE49-F238E27FC236}">
                  <a16:creationId xmlns:a16="http://schemas.microsoft.com/office/drawing/2014/main" id="{1CB1882D-E8CE-3D0B-029D-EF225233E939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1;p69">
              <a:extLst>
                <a:ext uri="{FF2B5EF4-FFF2-40B4-BE49-F238E27FC236}">
                  <a16:creationId xmlns:a16="http://schemas.microsoft.com/office/drawing/2014/main" id="{39A002E7-6017-EB6D-C933-7F61C44E2D05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2;p69">
              <a:extLst>
                <a:ext uri="{FF2B5EF4-FFF2-40B4-BE49-F238E27FC236}">
                  <a16:creationId xmlns:a16="http://schemas.microsoft.com/office/drawing/2014/main" id="{7F812A18-3DDE-6826-76C6-C76803D55EE8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3;p69">
              <a:extLst>
                <a:ext uri="{FF2B5EF4-FFF2-40B4-BE49-F238E27FC236}">
                  <a16:creationId xmlns:a16="http://schemas.microsoft.com/office/drawing/2014/main" id="{36C42160-07A8-2AAF-84A9-A669DFAC6AC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4;p69">
              <a:extLst>
                <a:ext uri="{FF2B5EF4-FFF2-40B4-BE49-F238E27FC236}">
                  <a16:creationId xmlns:a16="http://schemas.microsoft.com/office/drawing/2014/main" id="{5D33A681-3BA9-1634-2EF7-ABCE23EE9D8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5;p69">
              <a:extLst>
                <a:ext uri="{FF2B5EF4-FFF2-40B4-BE49-F238E27FC236}">
                  <a16:creationId xmlns:a16="http://schemas.microsoft.com/office/drawing/2014/main" id="{A39A4772-0F04-8BCD-7A90-A067289F2E08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6;p69">
              <a:extLst>
                <a:ext uri="{FF2B5EF4-FFF2-40B4-BE49-F238E27FC236}">
                  <a16:creationId xmlns:a16="http://schemas.microsoft.com/office/drawing/2014/main" id="{48FB3A63-7434-8C1A-5303-310E250C9BE9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7;p69">
              <a:extLst>
                <a:ext uri="{FF2B5EF4-FFF2-40B4-BE49-F238E27FC236}">
                  <a16:creationId xmlns:a16="http://schemas.microsoft.com/office/drawing/2014/main" id="{D1DF4437-24D4-B710-1DDE-3A7BA912C95D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8;p69">
              <a:extLst>
                <a:ext uri="{FF2B5EF4-FFF2-40B4-BE49-F238E27FC236}">
                  <a16:creationId xmlns:a16="http://schemas.microsoft.com/office/drawing/2014/main" id="{4E448A09-0120-DBC4-03E4-D2B8E1660890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29;p69">
              <a:extLst>
                <a:ext uri="{FF2B5EF4-FFF2-40B4-BE49-F238E27FC236}">
                  <a16:creationId xmlns:a16="http://schemas.microsoft.com/office/drawing/2014/main" id="{422CCBE1-A1C2-C280-9C90-3B7604081D14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0;p69">
              <a:extLst>
                <a:ext uri="{FF2B5EF4-FFF2-40B4-BE49-F238E27FC236}">
                  <a16:creationId xmlns:a16="http://schemas.microsoft.com/office/drawing/2014/main" id="{674C2310-B9F8-7ACD-0B5A-6EE7FBEE9965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1;p69">
              <a:extLst>
                <a:ext uri="{FF2B5EF4-FFF2-40B4-BE49-F238E27FC236}">
                  <a16:creationId xmlns:a16="http://schemas.microsoft.com/office/drawing/2014/main" id="{9F842EBE-1D7F-C451-768B-902C1BC20224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2;p69">
              <a:extLst>
                <a:ext uri="{FF2B5EF4-FFF2-40B4-BE49-F238E27FC236}">
                  <a16:creationId xmlns:a16="http://schemas.microsoft.com/office/drawing/2014/main" id="{6EF2EB8D-CA35-F976-8ECB-5D2F6EBACAE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3;p69">
              <a:extLst>
                <a:ext uri="{FF2B5EF4-FFF2-40B4-BE49-F238E27FC236}">
                  <a16:creationId xmlns:a16="http://schemas.microsoft.com/office/drawing/2014/main" id="{F3ADDDC2-7322-F811-AE46-3FF84D2217BD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4;p69">
              <a:extLst>
                <a:ext uri="{FF2B5EF4-FFF2-40B4-BE49-F238E27FC236}">
                  <a16:creationId xmlns:a16="http://schemas.microsoft.com/office/drawing/2014/main" id="{53B0E17F-7B0F-0330-A7D3-91E777883A64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5;p69">
              <a:extLst>
                <a:ext uri="{FF2B5EF4-FFF2-40B4-BE49-F238E27FC236}">
                  <a16:creationId xmlns:a16="http://schemas.microsoft.com/office/drawing/2014/main" id="{AF1211F8-02A6-2049-E655-49FEF2EEAD3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6;p69">
              <a:extLst>
                <a:ext uri="{FF2B5EF4-FFF2-40B4-BE49-F238E27FC236}">
                  <a16:creationId xmlns:a16="http://schemas.microsoft.com/office/drawing/2014/main" id="{0E6BEAFF-04B9-CC22-E543-5598456A6A1C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7;p69">
              <a:extLst>
                <a:ext uri="{FF2B5EF4-FFF2-40B4-BE49-F238E27FC236}">
                  <a16:creationId xmlns:a16="http://schemas.microsoft.com/office/drawing/2014/main" id="{77FDD2C1-3CA9-9E38-0920-807F61943C21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8;p69">
              <a:extLst>
                <a:ext uri="{FF2B5EF4-FFF2-40B4-BE49-F238E27FC236}">
                  <a16:creationId xmlns:a16="http://schemas.microsoft.com/office/drawing/2014/main" id="{2C5EEFAA-FA15-9D4C-90E0-C10B17BA6C03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9;p69">
              <a:extLst>
                <a:ext uri="{FF2B5EF4-FFF2-40B4-BE49-F238E27FC236}">
                  <a16:creationId xmlns:a16="http://schemas.microsoft.com/office/drawing/2014/main" id="{812859B2-5DD4-64DC-7646-EB0E1409E04F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0;p69">
              <a:extLst>
                <a:ext uri="{FF2B5EF4-FFF2-40B4-BE49-F238E27FC236}">
                  <a16:creationId xmlns:a16="http://schemas.microsoft.com/office/drawing/2014/main" id="{798A8B8E-D152-52B5-1FE1-844BEA82203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1;p69">
              <a:extLst>
                <a:ext uri="{FF2B5EF4-FFF2-40B4-BE49-F238E27FC236}">
                  <a16:creationId xmlns:a16="http://schemas.microsoft.com/office/drawing/2014/main" id="{2A4957EA-BBD8-D7E4-4A5B-76849597223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2;p69">
              <a:extLst>
                <a:ext uri="{FF2B5EF4-FFF2-40B4-BE49-F238E27FC236}">
                  <a16:creationId xmlns:a16="http://schemas.microsoft.com/office/drawing/2014/main" id="{C5364BF7-6495-D73A-D177-E3098B18C55E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3;p69">
              <a:extLst>
                <a:ext uri="{FF2B5EF4-FFF2-40B4-BE49-F238E27FC236}">
                  <a16:creationId xmlns:a16="http://schemas.microsoft.com/office/drawing/2014/main" id="{43469183-8AB3-6A9B-943D-920F2916EC19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4;p69">
              <a:extLst>
                <a:ext uri="{FF2B5EF4-FFF2-40B4-BE49-F238E27FC236}">
                  <a16:creationId xmlns:a16="http://schemas.microsoft.com/office/drawing/2014/main" id="{BBD164E1-9C9E-DA67-EFBE-847A781AA88B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5;p69">
              <a:extLst>
                <a:ext uri="{FF2B5EF4-FFF2-40B4-BE49-F238E27FC236}">
                  <a16:creationId xmlns:a16="http://schemas.microsoft.com/office/drawing/2014/main" id="{DBDFF922-9E75-3285-CB2D-BFF69AC1EE78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46;p69">
              <a:extLst>
                <a:ext uri="{FF2B5EF4-FFF2-40B4-BE49-F238E27FC236}">
                  <a16:creationId xmlns:a16="http://schemas.microsoft.com/office/drawing/2014/main" id="{8FAB6C75-AD20-AFF1-0EC1-9DFE295C6B84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7;p69">
              <a:extLst>
                <a:ext uri="{FF2B5EF4-FFF2-40B4-BE49-F238E27FC236}">
                  <a16:creationId xmlns:a16="http://schemas.microsoft.com/office/drawing/2014/main" id="{DDDF5750-A55D-D8A3-0FE3-71314C7DA14F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58;p69">
              <a:extLst>
                <a:ext uri="{FF2B5EF4-FFF2-40B4-BE49-F238E27FC236}">
                  <a16:creationId xmlns:a16="http://schemas.microsoft.com/office/drawing/2014/main" id="{588E5A24-F0F9-A67E-3A34-BABA1DE34A5E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2;p69">
              <a:extLst>
                <a:ext uri="{FF2B5EF4-FFF2-40B4-BE49-F238E27FC236}">
                  <a16:creationId xmlns:a16="http://schemas.microsoft.com/office/drawing/2014/main" id="{36C83EC2-A9A7-90D1-151A-1FC45DBD9888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3;p69">
              <a:extLst>
                <a:ext uri="{FF2B5EF4-FFF2-40B4-BE49-F238E27FC236}">
                  <a16:creationId xmlns:a16="http://schemas.microsoft.com/office/drawing/2014/main" id="{74D7F741-D0FE-81C0-650A-50265026762A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368;p69">
              <a:extLst>
                <a:ext uri="{FF2B5EF4-FFF2-40B4-BE49-F238E27FC236}">
                  <a16:creationId xmlns:a16="http://schemas.microsoft.com/office/drawing/2014/main" id="{0DC58162-8EF1-CE14-BBF9-76CD709D2FA2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9;p69">
              <a:extLst>
                <a:ext uri="{FF2B5EF4-FFF2-40B4-BE49-F238E27FC236}">
                  <a16:creationId xmlns:a16="http://schemas.microsoft.com/office/drawing/2014/main" id="{AC20BF68-101B-3426-EF69-0B1FBC91E237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1;p69">
              <a:extLst>
                <a:ext uri="{FF2B5EF4-FFF2-40B4-BE49-F238E27FC236}">
                  <a16:creationId xmlns:a16="http://schemas.microsoft.com/office/drawing/2014/main" id="{EA61106C-966D-6B73-BBA3-B2EB9F47FEF5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3;p69">
              <a:extLst>
                <a:ext uri="{FF2B5EF4-FFF2-40B4-BE49-F238E27FC236}">
                  <a16:creationId xmlns:a16="http://schemas.microsoft.com/office/drawing/2014/main" id="{F7180425-6966-C569-9E07-75F9E213927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4;p69">
              <a:extLst>
                <a:ext uri="{FF2B5EF4-FFF2-40B4-BE49-F238E27FC236}">
                  <a16:creationId xmlns:a16="http://schemas.microsoft.com/office/drawing/2014/main" id="{6AC22FB1-357F-0E0D-1971-982D55A06C75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5;p69">
              <a:extLst>
                <a:ext uri="{FF2B5EF4-FFF2-40B4-BE49-F238E27FC236}">
                  <a16:creationId xmlns:a16="http://schemas.microsoft.com/office/drawing/2014/main" id="{9D17816D-817E-6D12-DD5E-64919896341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6;p69">
              <a:extLst>
                <a:ext uri="{FF2B5EF4-FFF2-40B4-BE49-F238E27FC236}">
                  <a16:creationId xmlns:a16="http://schemas.microsoft.com/office/drawing/2014/main" id="{0FD72709-3AFB-64DC-EC79-0825F0DAF8CF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7;p69">
              <a:extLst>
                <a:ext uri="{FF2B5EF4-FFF2-40B4-BE49-F238E27FC236}">
                  <a16:creationId xmlns:a16="http://schemas.microsoft.com/office/drawing/2014/main" id="{EB3ABB9B-69AA-84BA-3B96-B4AD7E360720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8;p69">
              <a:extLst>
                <a:ext uri="{FF2B5EF4-FFF2-40B4-BE49-F238E27FC236}">
                  <a16:creationId xmlns:a16="http://schemas.microsoft.com/office/drawing/2014/main" id="{A6BA5541-EB12-6AC2-77A1-CD4713A54A0F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79;p69">
              <a:extLst>
                <a:ext uri="{FF2B5EF4-FFF2-40B4-BE49-F238E27FC236}">
                  <a16:creationId xmlns:a16="http://schemas.microsoft.com/office/drawing/2014/main" id="{99605075-D0DE-8CA6-5D30-3E418CA7F3D4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0;p69">
              <a:extLst>
                <a:ext uri="{FF2B5EF4-FFF2-40B4-BE49-F238E27FC236}">
                  <a16:creationId xmlns:a16="http://schemas.microsoft.com/office/drawing/2014/main" id="{D3998C44-FE86-776C-A278-6AF11715FD65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1;p69">
              <a:extLst>
                <a:ext uri="{FF2B5EF4-FFF2-40B4-BE49-F238E27FC236}">
                  <a16:creationId xmlns:a16="http://schemas.microsoft.com/office/drawing/2014/main" id="{6B747A9E-612E-5D0A-BD2B-86B9D1CB8891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2;p69">
              <a:extLst>
                <a:ext uri="{FF2B5EF4-FFF2-40B4-BE49-F238E27FC236}">
                  <a16:creationId xmlns:a16="http://schemas.microsoft.com/office/drawing/2014/main" id="{D10E7A20-1E10-C296-1A66-52C346CCEE07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3;p69">
              <a:extLst>
                <a:ext uri="{FF2B5EF4-FFF2-40B4-BE49-F238E27FC236}">
                  <a16:creationId xmlns:a16="http://schemas.microsoft.com/office/drawing/2014/main" id="{0CA4D9D8-C24F-BC22-541A-B18B27CA8328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4;p69">
              <a:extLst>
                <a:ext uri="{FF2B5EF4-FFF2-40B4-BE49-F238E27FC236}">
                  <a16:creationId xmlns:a16="http://schemas.microsoft.com/office/drawing/2014/main" id="{BF62BE4E-7230-F0C6-F22A-906767D94698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5;p69">
              <a:extLst>
                <a:ext uri="{FF2B5EF4-FFF2-40B4-BE49-F238E27FC236}">
                  <a16:creationId xmlns:a16="http://schemas.microsoft.com/office/drawing/2014/main" id="{53004E23-6BDF-C050-84EA-7928ED9D86E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6;p69">
              <a:extLst>
                <a:ext uri="{FF2B5EF4-FFF2-40B4-BE49-F238E27FC236}">
                  <a16:creationId xmlns:a16="http://schemas.microsoft.com/office/drawing/2014/main" id="{68ACBCCB-8E1E-1EAB-B8FB-4B60D20A9002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7;p69">
              <a:extLst>
                <a:ext uri="{FF2B5EF4-FFF2-40B4-BE49-F238E27FC236}">
                  <a16:creationId xmlns:a16="http://schemas.microsoft.com/office/drawing/2014/main" id="{055FCC46-F220-B14B-ACF4-5EB8C2521113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8;p69">
              <a:extLst>
                <a:ext uri="{FF2B5EF4-FFF2-40B4-BE49-F238E27FC236}">
                  <a16:creationId xmlns:a16="http://schemas.microsoft.com/office/drawing/2014/main" id="{197E9390-3D6A-099E-ADB1-FCCACDD36BA7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89;p69">
              <a:extLst>
                <a:ext uri="{FF2B5EF4-FFF2-40B4-BE49-F238E27FC236}">
                  <a16:creationId xmlns:a16="http://schemas.microsoft.com/office/drawing/2014/main" id="{D048A062-973C-C2BF-A4EC-0482069CC34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0;p69">
              <a:extLst>
                <a:ext uri="{FF2B5EF4-FFF2-40B4-BE49-F238E27FC236}">
                  <a16:creationId xmlns:a16="http://schemas.microsoft.com/office/drawing/2014/main" id="{4A0491E9-DDCE-FA6C-D43C-58E65AF685E7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1;p69">
              <a:extLst>
                <a:ext uri="{FF2B5EF4-FFF2-40B4-BE49-F238E27FC236}">
                  <a16:creationId xmlns:a16="http://schemas.microsoft.com/office/drawing/2014/main" id="{3C77452B-2F6F-9D90-6CF8-C5ADBE8D35B8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2;p69">
              <a:extLst>
                <a:ext uri="{FF2B5EF4-FFF2-40B4-BE49-F238E27FC236}">
                  <a16:creationId xmlns:a16="http://schemas.microsoft.com/office/drawing/2014/main" id="{BE51EFCB-F1A6-84B2-A633-BA2BB9374DF9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3;p69">
              <a:extLst>
                <a:ext uri="{FF2B5EF4-FFF2-40B4-BE49-F238E27FC236}">
                  <a16:creationId xmlns:a16="http://schemas.microsoft.com/office/drawing/2014/main" id="{B4FAFEA1-AF89-227D-EE20-77934E773784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4;p69">
              <a:extLst>
                <a:ext uri="{FF2B5EF4-FFF2-40B4-BE49-F238E27FC236}">
                  <a16:creationId xmlns:a16="http://schemas.microsoft.com/office/drawing/2014/main" id="{712606DA-5DF5-0026-EF33-3CEC1F8F6A74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5;p69">
              <a:extLst>
                <a:ext uri="{FF2B5EF4-FFF2-40B4-BE49-F238E27FC236}">
                  <a16:creationId xmlns:a16="http://schemas.microsoft.com/office/drawing/2014/main" id="{D6F68794-408B-0756-4E18-891398095B1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6;p69">
              <a:extLst>
                <a:ext uri="{FF2B5EF4-FFF2-40B4-BE49-F238E27FC236}">
                  <a16:creationId xmlns:a16="http://schemas.microsoft.com/office/drawing/2014/main" id="{628F1CA6-4F4A-7C6A-42F6-548631336531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7;p69">
              <a:extLst>
                <a:ext uri="{FF2B5EF4-FFF2-40B4-BE49-F238E27FC236}">
                  <a16:creationId xmlns:a16="http://schemas.microsoft.com/office/drawing/2014/main" id="{30EB82E9-F69A-5FBF-5D20-10ADDE44FDBF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98;p69">
              <a:extLst>
                <a:ext uri="{FF2B5EF4-FFF2-40B4-BE49-F238E27FC236}">
                  <a16:creationId xmlns:a16="http://schemas.microsoft.com/office/drawing/2014/main" id="{F531FD53-E577-9E0E-8321-8D0587F23E55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0;p69">
              <a:extLst>
                <a:ext uri="{FF2B5EF4-FFF2-40B4-BE49-F238E27FC236}">
                  <a16:creationId xmlns:a16="http://schemas.microsoft.com/office/drawing/2014/main" id="{AB10C43E-3019-0CAC-AF27-C35CFEF61AF9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2;p69">
              <a:extLst>
                <a:ext uri="{FF2B5EF4-FFF2-40B4-BE49-F238E27FC236}">
                  <a16:creationId xmlns:a16="http://schemas.microsoft.com/office/drawing/2014/main" id="{3390E01B-98BE-361D-F8DA-E53AC9689BDD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3;p69">
              <a:extLst>
                <a:ext uri="{FF2B5EF4-FFF2-40B4-BE49-F238E27FC236}">
                  <a16:creationId xmlns:a16="http://schemas.microsoft.com/office/drawing/2014/main" id="{58FB8FCA-B538-D2CD-7B1F-10E1F7D60AA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4;p69">
              <a:extLst>
                <a:ext uri="{FF2B5EF4-FFF2-40B4-BE49-F238E27FC236}">
                  <a16:creationId xmlns:a16="http://schemas.microsoft.com/office/drawing/2014/main" id="{366F60C4-8919-6F26-581C-BF09EBEA23DA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5;p69">
              <a:extLst>
                <a:ext uri="{FF2B5EF4-FFF2-40B4-BE49-F238E27FC236}">
                  <a16:creationId xmlns:a16="http://schemas.microsoft.com/office/drawing/2014/main" id="{38240C96-76D8-2760-B864-BF7767036AB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6;p69">
              <a:extLst>
                <a:ext uri="{FF2B5EF4-FFF2-40B4-BE49-F238E27FC236}">
                  <a16:creationId xmlns:a16="http://schemas.microsoft.com/office/drawing/2014/main" id="{C3065FD3-CCAE-671D-6498-46450B0D49C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7;p69">
              <a:extLst>
                <a:ext uri="{FF2B5EF4-FFF2-40B4-BE49-F238E27FC236}">
                  <a16:creationId xmlns:a16="http://schemas.microsoft.com/office/drawing/2014/main" id="{C721D660-BCFA-4ADA-389A-5A3C5A1398FA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8;p69">
              <a:extLst>
                <a:ext uri="{FF2B5EF4-FFF2-40B4-BE49-F238E27FC236}">
                  <a16:creationId xmlns:a16="http://schemas.microsoft.com/office/drawing/2014/main" id="{548AA0E3-09A5-2336-07A9-E952022A379C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09;p69">
              <a:extLst>
                <a:ext uri="{FF2B5EF4-FFF2-40B4-BE49-F238E27FC236}">
                  <a16:creationId xmlns:a16="http://schemas.microsoft.com/office/drawing/2014/main" id="{6D63F734-84C0-49CA-5E79-C2282B3A40EF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0;p69">
              <a:extLst>
                <a:ext uri="{FF2B5EF4-FFF2-40B4-BE49-F238E27FC236}">
                  <a16:creationId xmlns:a16="http://schemas.microsoft.com/office/drawing/2014/main" id="{C1531F4A-1AB6-EA17-C59D-7F666A91ACC2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1;p69">
              <a:extLst>
                <a:ext uri="{FF2B5EF4-FFF2-40B4-BE49-F238E27FC236}">
                  <a16:creationId xmlns:a16="http://schemas.microsoft.com/office/drawing/2014/main" id="{3D2CE17E-124C-FA6D-4287-9B54B26334BC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2;p69">
              <a:extLst>
                <a:ext uri="{FF2B5EF4-FFF2-40B4-BE49-F238E27FC236}">
                  <a16:creationId xmlns:a16="http://schemas.microsoft.com/office/drawing/2014/main" id="{16E8B8D6-19C6-9F50-E98F-5A368AB370A7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3;p69">
              <a:extLst>
                <a:ext uri="{FF2B5EF4-FFF2-40B4-BE49-F238E27FC236}">
                  <a16:creationId xmlns:a16="http://schemas.microsoft.com/office/drawing/2014/main" id="{034C4AB8-0422-32E7-EEA8-EE488A8C9F4B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4;p69">
              <a:extLst>
                <a:ext uri="{FF2B5EF4-FFF2-40B4-BE49-F238E27FC236}">
                  <a16:creationId xmlns:a16="http://schemas.microsoft.com/office/drawing/2014/main" id="{709ED196-4160-F4A9-8A15-EC4C9D524D2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5;p69">
              <a:extLst>
                <a:ext uri="{FF2B5EF4-FFF2-40B4-BE49-F238E27FC236}">
                  <a16:creationId xmlns:a16="http://schemas.microsoft.com/office/drawing/2014/main" id="{ECEB24E5-63BE-9F97-11AE-EE2F695CF56F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6;p69">
              <a:extLst>
                <a:ext uri="{FF2B5EF4-FFF2-40B4-BE49-F238E27FC236}">
                  <a16:creationId xmlns:a16="http://schemas.microsoft.com/office/drawing/2014/main" id="{846EC6D8-2FBC-AC85-342D-E50F3F7EA3D9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7;p69">
              <a:extLst>
                <a:ext uri="{FF2B5EF4-FFF2-40B4-BE49-F238E27FC236}">
                  <a16:creationId xmlns:a16="http://schemas.microsoft.com/office/drawing/2014/main" id="{15FE0BFA-60CE-50F2-F583-917E146A72E4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8;p69">
              <a:extLst>
                <a:ext uri="{FF2B5EF4-FFF2-40B4-BE49-F238E27FC236}">
                  <a16:creationId xmlns:a16="http://schemas.microsoft.com/office/drawing/2014/main" id="{9D37A0E2-ED23-CBA1-DE9E-BBA454F8B272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19;p69">
              <a:extLst>
                <a:ext uri="{FF2B5EF4-FFF2-40B4-BE49-F238E27FC236}">
                  <a16:creationId xmlns:a16="http://schemas.microsoft.com/office/drawing/2014/main" id="{F1BA9B75-9AA3-A145-12A3-48C31064B00B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420;p69">
              <a:extLst>
                <a:ext uri="{FF2B5EF4-FFF2-40B4-BE49-F238E27FC236}">
                  <a16:creationId xmlns:a16="http://schemas.microsoft.com/office/drawing/2014/main" id="{6BC39895-4D16-F3F8-3BD6-A1F32F5E035C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3" name="Picture 4" descr="undefined">
              <a:extLst>
                <a:ext uri="{FF2B5EF4-FFF2-40B4-BE49-F238E27FC236}">
                  <a16:creationId xmlns:a16="http://schemas.microsoft.com/office/drawing/2014/main" id="{BC53F933-0038-6CB5-ECEA-E15D33543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5803C20F-54B3-5E7C-4738-7B7B405BC772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F169A5AA-4DA3-E944-8C82-36913363F31B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9D3CBC87-244A-BD19-E96E-6C3C251755ED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204B65A0-852C-E7A3-6904-0D5F283B8350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73AF4F7-055F-C7CA-0FEB-E861442195B2}"/>
              </a:ext>
            </a:extLst>
          </p:cNvPr>
          <p:cNvSpPr txBox="1"/>
          <p:nvPr/>
        </p:nvSpPr>
        <p:spPr>
          <a:xfrm>
            <a:off x="3020060" y="955932"/>
            <a:ext cx="545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5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155504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5E6E51-AC96-09B1-873C-BB11156BA597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D82DE-56FB-5A10-C603-BDD15FE1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75" y="6497979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1B16C3-958F-BBEB-51D2-EB3584D29BA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2DA6EE-A95D-FFB9-6422-183340CC63F1}"/>
              </a:ext>
            </a:extLst>
          </p:cNvPr>
          <p:cNvGrpSpPr/>
          <p:nvPr/>
        </p:nvGrpSpPr>
        <p:grpSpPr>
          <a:xfrm>
            <a:off x="2105477" y="4971381"/>
            <a:ext cx="1113499" cy="847937"/>
            <a:chOff x="2105477" y="4971381"/>
            <a:chExt cx="1113499" cy="847937"/>
          </a:xfrm>
        </p:grpSpPr>
        <p:sp>
          <p:nvSpPr>
            <p:cNvPr id="2" name="Triangle isocèle 1">
              <a:extLst>
                <a:ext uri="{FF2B5EF4-FFF2-40B4-BE49-F238E27FC236}">
                  <a16:creationId xmlns:a16="http://schemas.microsoft.com/office/drawing/2014/main" id="{5DD17DEF-66BC-C84F-F7B4-0FBAE1D1BAAB}"/>
                </a:ext>
              </a:extLst>
            </p:cNvPr>
            <p:cNvSpPr/>
            <p:nvPr/>
          </p:nvSpPr>
          <p:spPr>
            <a:xfrm>
              <a:off x="2105477" y="4971381"/>
              <a:ext cx="1113499" cy="847937"/>
            </a:xfrm>
            <a:prstGeom prst="triangle">
              <a:avLst/>
            </a:prstGeom>
            <a:solidFill>
              <a:srgbClr val="FFCE31"/>
            </a:solidFill>
            <a:ln w="12700">
              <a:solidFill>
                <a:srgbClr val="1B75D0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610CFE-3967-CE2A-6A98-8504C32D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3432" y="5176503"/>
              <a:ext cx="177587" cy="573457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FF5E267-1AA9-5454-69D2-C45E297D9E6C}"/>
              </a:ext>
            </a:extLst>
          </p:cNvPr>
          <p:cNvSpPr/>
          <p:nvPr/>
        </p:nvSpPr>
        <p:spPr>
          <a:xfrm>
            <a:off x="2101303" y="5871642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RGPD</a:t>
            </a:r>
            <a:endParaRPr lang="fr-FR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980A2-371B-E697-1185-9275139094B1}"/>
              </a:ext>
            </a:extLst>
          </p:cNvPr>
          <p:cNvSpPr/>
          <p:nvPr/>
        </p:nvSpPr>
        <p:spPr>
          <a:xfrm>
            <a:off x="2101303" y="6182355"/>
            <a:ext cx="1115028" cy="26106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Copyright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76502A-5C1F-E090-4F02-8AE63124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A64976-D316-DF6F-F471-ED7BD70860E8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922925-5DE9-AB74-9D48-DE3AEF82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0342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D21D2-6951-4C08-014E-92A396B98A8D}"/>
              </a:ext>
            </a:extLst>
          </p:cNvPr>
          <p:cNvSpPr/>
          <p:nvPr/>
        </p:nvSpPr>
        <p:spPr>
          <a:xfrm rot="2561330">
            <a:off x="11874764" y="6313958"/>
            <a:ext cx="430504" cy="801262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F4B9CE-C77E-FBA1-9A08-7CEC9F15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6951E62-3D73-4A54-AACC-B49FD66FCD0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965</Words>
  <Application>Microsoft Office PowerPoint</Application>
  <PresentationFormat>Grand écran</PresentationFormat>
  <Paragraphs>497</Paragraphs>
  <Slides>27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201</cp:revision>
  <dcterms:created xsi:type="dcterms:W3CDTF">2023-09-04T12:53:41Z</dcterms:created>
  <dcterms:modified xsi:type="dcterms:W3CDTF">2023-11-15T13:59:19Z</dcterms:modified>
</cp:coreProperties>
</file>