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66" r:id="rId5"/>
    <p:sldId id="261" r:id="rId6"/>
    <p:sldId id="262" r:id="rId7"/>
    <p:sldId id="263" r:id="rId8"/>
    <p:sldId id="276" r:id="rId9"/>
    <p:sldId id="277" r:id="rId10"/>
    <p:sldId id="264" r:id="rId11"/>
    <p:sldId id="265" r:id="rId12"/>
    <p:sldId id="278" r:id="rId13"/>
    <p:sldId id="279" r:id="rId14"/>
    <p:sldId id="267" r:id="rId15"/>
    <p:sldId id="268" r:id="rId16"/>
    <p:sldId id="280" r:id="rId17"/>
    <p:sldId id="281" r:id="rId18"/>
    <p:sldId id="282" r:id="rId19"/>
    <p:sldId id="283" r:id="rId20"/>
    <p:sldId id="269" r:id="rId21"/>
    <p:sldId id="270" r:id="rId22"/>
    <p:sldId id="271" r:id="rId23"/>
    <p:sldId id="272" r:id="rId24"/>
    <p:sldId id="273" r:id="rId25"/>
    <p:sldId id="274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7E9"/>
    <a:srgbClr val="FFFFFF"/>
    <a:srgbClr val="ECF5FD"/>
    <a:srgbClr val="1B75D0"/>
    <a:srgbClr val="FAECC6"/>
    <a:srgbClr val="FDF7E7"/>
    <a:srgbClr val="BCE292"/>
    <a:srgbClr val="FF8B8B"/>
    <a:srgbClr val="BEBDBE"/>
    <a:srgbClr val="F3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8" autoAdjust="0"/>
    <p:restoredTop sz="94660"/>
  </p:normalViewPr>
  <p:slideViewPr>
    <p:cSldViewPr snapToGrid="0">
      <p:cViewPr>
        <p:scale>
          <a:sx n="150" d="100"/>
          <a:sy n="150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5370-F790-41D6-8AF6-D376F6BB580D}" type="datetimeFigureOut">
              <a:rPr lang="fr-FR" smtClean="0"/>
              <a:t>14/11/2023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8C75C-F76A-47A4-B714-72FAE375FC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128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C75C-F76A-47A4-B714-72FAE375FCD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212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C75C-F76A-47A4-B714-72FAE375FCD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242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8C75C-F76A-47A4-B714-72FAE375FCD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96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F9A23C-AA09-3079-8816-862366F16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1311C6-02E8-6B2F-D588-4FD408BCD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F88665-F36E-741B-3C8A-B4AB7F4BB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CBEC-E145-4DFC-BCCA-67E6F99DECA0}" type="datetime1">
              <a:rPr lang="fr-FR" smtClean="0"/>
              <a:t>14/11/2023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2484BB-5075-67B2-436D-39241EF9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109659-F717-402D-8545-300CC6C6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03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2A432-4741-BE53-B076-7F333154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F261DF-FB2A-1075-10F4-DDC61A11C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336F31-7BF1-511C-2E78-3A321E71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2468-B52B-4D28-BCCC-A8D05CDBD550}" type="datetime1">
              <a:rPr lang="fr-FR" smtClean="0"/>
              <a:t>14/11/2023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5055DF-4068-A71C-A2F8-111AE3C60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00F30C-E57E-AF95-6CAF-E7E0951E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63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F60CCE0-4A36-2BF7-9A71-CD417271B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64C9DDB-AE88-EF02-657A-267565EC5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103FAA-E07A-587C-16F5-CAFD8C2A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60A-B9BB-4925-9338-8873D0371DBB}" type="datetime1">
              <a:rPr lang="fr-FR" smtClean="0"/>
              <a:t>14/11/2023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3D1A98-6CA0-B43E-40AB-1CFD7515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6219E0-D264-8A19-2C01-752EB76B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600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B43576-0252-24A4-2B31-CBA6352E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D9C3F-ABBB-01D7-9D8C-FF9656CA1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A2B257-1F27-3581-9D36-7F139365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4E2D1-B16E-4375-97A9-1513A469C4E0}" type="datetime1">
              <a:rPr lang="fr-FR" smtClean="0"/>
              <a:t>14/11/2023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3C8678-E1A3-68EC-6CE6-9E402D43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3907B8-51DD-C07F-5F99-06219529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61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247223-94EC-2813-A7DB-12C90B5B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9CB1BF-B6FF-D144-1BB6-03E756D06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5C5433-DEF8-048F-D0FE-5918588BB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D6EB-D968-4DA8-A1E6-6AA06BEAE892}" type="datetime1">
              <a:rPr lang="fr-FR" smtClean="0"/>
              <a:t>14/11/2023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6DE286-0CA4-A790-08E0-B6FCEEAC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F90A9A-9B96-40FD-98BE-59569706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38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7A4B18-BBFD-DC3D-F3E8-EF18608F7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4354EA-59AF-A268-49E6-CC59DC72B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ADE5C0-66C9-3CD8-0ABB-12DC3FAAF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A3CB23-DAC3-7671-A3D4-F20F322E1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0E74-15BF-4AFE-BB50-A97CE694BBEE}" type="datetime1">
              <a:rPr lang="fr-FR" smtClean="0"/>
              <a:t>14/11/2023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2C47E8-25CD-1BD9-8637-F6B1B070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3C2C00-7CF1-DFD9-BEE9-4D709A27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28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7A8E1-6570-3480-2A4A-690F9E447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1B1F63-DD5B-3A3D-A904-6A74D5B3A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C815CB-3011-CB12-887D-B3AF4175A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9B508E-2F26-8E99-F52F-CB576CDB8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9216AE5-D3CC-DA48-74FD-2B43CE7CE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F33AC07-F4BF-5115-475B-9E10548CB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A85D-F9EA-4FCF-8BBA-D506089E8EB9}" type="datetime1">
              <a:rPr lang="fr-FR" smtClean="0"/>
              <a:t>14/11/2023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C8CF2AB-69C8-06EB-343E-C342D6AC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08BCE99-383A-92F8-0E6F-7BBACDA2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82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B2DC56-28CF-7FFA-A79F-23532DA8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0463908-EB48-1E69-2443-A16160C4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37F2C-4475-4F74-9E62-7BA161950255}" type="datetime1">
              <a:rPr lang="fr-FR" smtClean="0"/>
              <a:t>14/11/2023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034B73-51AC-146F-EC91-E9061B6E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5E07AA5-4EB3-ED5B-57D8-1312D115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85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8E8869F-2F01-61B0-F4EA-B7C6851F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045F-D992-4995-B738-3E16E701281B}" type="datetime1">
              <a:rPr lang="fr-FR" smtClean="0"/>
              <a:t>14/11/2023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1678A1B-C799-369E-36FC-8385A1F6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DE1CBE-FCE1-EB51-974E-87D1966B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32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836365-5B8A-6865-552D-23E934C7A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7FCC30-94F8-2C1D-0F62-1F38105EE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D5323C-9EAD-B9BD-D1D0-F8F6F39EF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D5E09E-C7E6-EF64-8775-E86DC056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B5D7A-EC65-4B30-92C1-319E75EC5658}" type="datetime1">
              <a:rPr lang="fr-FR" smtClean="0"/>
              <a:t>14/11/2023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CC7D71-ECAD-0CB4-B5A2-C8BADBFE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111BA5-6531-CA2A-EC10-50C05725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07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040146-3F86-A147-DC8F-91C946DB0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4F1DAA2-A321-B683-EF94-D101311F6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CD76FA-AB8E-3C2B-0ED9-ECD08FA7E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D505FC-600D-E54D-0E69-03D6175A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F5AF1-6111-4504-A836-30BB07CAAF05}" type="datetime1">
              <a:rPr lang="fr-FR" smtClean="0"/>
              <a:t>14/11/2023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91F202-9ADC-683C-C09C-B2B0496B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58D0EC-9880-5B78-A41D-D6614E28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04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40A741B-F25F-0568-2E4A-F3E64117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E1C80B-0576-2BAF-B4D5-9241266A5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701424-2C7C-EE38-208E-C73EC3AFA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D2C47-5BC5-45BC-A7B4-B7B6AD63B518}" type="datetime1">
              <a:rPr lang="fr-FR" smtClean="0"/>
              <a:t>14/11/2023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8DE503-0962-A129-D5BB-AE0FDD1B5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6C5D06-7383-F805-A043-27A83DB82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51E62-3D73-4A54-AACC-B49FD66FCD0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43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8" name="Groupe 1237">
            <a:extLst>
              <a:ext uri="{FF2B5EF4-FFF2-40B4-BE49-F238E27FC236}">
                <a16:creationId xmlns:a16="http://schemas.microsoft.com/office/drawing/2014/main" id="{C4FA344A-5991-7EBE-F970-EC94C8031B27}"/>
              </a:ext>
            </a:extLst>
          </p:cNvPr>
          <p:cNvGrpSpPr/>
          <p:nvPr/>
        </p:nvGrpSpPr>
        <p:grpSpPr>
          <a:xfrm>
            <a:off x="138561" y="139700"/>
            <a:ext cx="919739" cy="6151395"/>
            <a:chOff x="138561" y="139700"/>
            <a:chExt cx="919739" cy="6151395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67BB6C9C-984F-EEB9-8941-16F4DBAD699B}"/>
                </a:ext>
              </a:extLst>
            </p:cNvPr>
            <p:cNvSpPr/>
            <p:nvPr/>
          </p:nvSpPr>
          <p:spPr>
            <a:xfrm>
              <a:off x="146050" y="139700"/>
              <a:ext cx="730250" cy="717550"/>
            </a:xfrm>
            <a:prstGeom prst="rect">
              <a:avLst/>
            </a:prstGeom>
            <a:solidFill>
              <a:srgbClr val="1B75D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0A8EB974-65E3-0EE3-0F5B-AB3023242F35}"/>
                </a:ext>
              </a:extLst>
            </p:cNvPr>
            <p:cNvSpPr/>
            <p:nvPr/>
          </p:nvSpPr>
          <p:spPr>
            <a:xfrm>
              <a:off x="148100" y="1584394"/>
              <a:ext cx="730250" cy="717550"/>
            </a:xfrm>
            <a:prstGeom prst="rect">
              <a:avLst/>
            </a:prstGeom>
            <a:solidFill>
              <a:srgbClr val="E7700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D7D10B7D-6836-6C4E-2275-006427E36C39}"/>
                </a:ext>
              </a:extLst>
            </p:cNvPr>
            <p:cNvSpPr/>
            <p:nvPr/>
          </p:nvSpPr>
          <p:spPr>
            <a:xfrm>
              <a:off x="141750" y="3023967"/>
              <a:ext cx="730250" cy="717550"/>
            </a:xfrm>
            <a:prstGeom prst="rect">
              <a:avLst/>
            </a:prstGeom>
            <a:solidFill>
              <a:srgbClr val="FDF7E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493B7F8D-EA6A-32D6-C3C4-8AC85A449D5E}"/>
                </a:ext>
              </a:extLst>
            </p:cNvPr>
            <p:cNvSpPr/>
            <p:nvPr/>
          </p:nvSpPr>
          <p:spPr>
            <a:xfrm>
              <a:off x="138561" y="5195201"/>
              <a:ext cx="730250" cy="717550"/>
            </a:xfrm>
            <a:prstGeom prst="rect">
              <a:avLst/>
            </a:prstGeom>
            <a:solidFill>
              <a:srgbClr val="393E4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C06E042D-734B-B6EA-CB8B-038D66B4B4B3}"/>
                </a:ext>
              </a:extLst>
            </p:cNvPr>
            <p:cNvSpPr/>
            <p:nvPr/>
          </p:nvSpPr>
          <p:spPr>
            <a:xfrm>
              <a:off x="141265" y="2307317"/>
              <a:ext cx="730250" cy="717550"/>
            </a:xfrm>
            <a:prstGeom prst="rect">
              <a:avLst/>
            </a:prstGeom>
            <a:solidFill>
              <a:srgbClr val="FAECC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8B9450C-CCE5-26BD-A224-CF2061D90237}"/>
                </a:ext>
              </a:extLst>
            </p:cNvPr>
            <p:cNvSpPr/>
            <p:nvPr/>
          </p:nvSpPr>
          <p:spPr>
            <a:xfrm>
              <a:off x="146181" y="4471144"/>
              <a:ext cx="730250" cy="717550"/>
            </a:xfrm>
            <a:prstGeom prst="rect">
              <a:avLst/>
            </a:prstGeom>
            <a:solidFill>
              <a:srgbClr val="BEBD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798267D-3D86-B8ED-1D73-DB14642EAFE5}"/>
                </a:ext>
              </a:extLst>
            </p:cNvPr>
            <p:cNvSpPr/>
            <p:nvPr/>
          </p:nvSpPr>
          <p:spPr>
            <a:xfrm>
              <a:off x="146050" y="865355"/>
              <a:ext cx="730250" cy="717550"/>
            </a:xfrm>
            <a:prstGeom prst="rect">
              <a:avLst/>
            </a:prstGeom>
            <a:solidFill>
              <a:srgbClr val="ECF5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FF080A-FEF5-8BB4-ECD5-B75814068D23}"/>
                </a:ext>
              </a:extLst>
            </p:cNvPr>
            <p:cNvSpPr/>
            <p:nvPr/>
          </p:nvSpPr>
          <p:spPr>
            <a:xfrm>
              <a:off x="141353" y="3749764"/>
              <a:ext cx="730250" cy="717550"/>
            </a:xfrm>
            <a:prstGeom prst="rect">
              <a:avLst/>
            </a:prstGeom>
            <a:solidFill>
              <a:srgbClr val="E4E7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724EE5DC-8EED-37D0-4A88-BDD0945F30FA}"/>
                </a:ext>
              </a:extLst>
            </p:cNvPr>
            <p:cNvSpPr txBox="1"/>
            <p:nvPr/>
          </p:nvSpPr>
          <p:spPr>
            <a:xfrm>
              <a:off x="196750" y="5916445"/>
              <a:ext cx="861550" cy="374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>
                  <a:solidFill>
                    <a:srgbClr val="393E43"/>
                  </a:solidFill>
                  <a:latin typeface="DIN Black" pitchFamily="50" charset="0"/>
                </a:rPr>
                <a:t>DIN</a:t>
              </a:r>
            </a:p>
          </p:txBody>
        </p: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0DAD9D19-1825-409B-4C8C-B12B1BE2594A}"/>
              </a:ext>
            </a:extLst>
          </p:cNvPr>
          <p:cNvGrpSpPr/>
          <p:nvPr/>
        </p:nvGrpSpPr>
        <p:grpSpPr>
          <a:xfrm>
            <a:off x="2363570" y="857250"/>
            <a:ext cx="7287724" cy="4972049"/>
            <a:chOff x="2363570" y="857250"/>
            <a:chExt cx="7287724" cy="4972049"/>
          </a:xfrm>
        </p:grpSpPr>
        <p:sp>
          <p:nvSpPr>
            <p:cNvPr id="59" name="Google Shape;2283;p69">
              <a:extLst>
                <a:ext uri="{FF2B5EF4-FFF2-40B4-BE49-F238E27FC236}">
                  <a16:creationId xmlns:a16="http://schemas.microsoft.com/office/drawing/2014/main" id="{10CA5066-C776-D612-0B3F-E7E6D2DED183}"/>
                </a:ext>
              </a:extLst>
            </p:cNvPr>
            <p:cNvSpPr/>
            <p:nvPr/>
          </p:nvSpPr>
          <p:spPr>
            <a:xfrm>
              <a:off x="3946875" y="857250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284;p69">
              <a:extLst>
                <a:ext uri="{FF2B5EF4-FFF2-40B4-BE49-F238E27FC236}">
                  <a16:creationId xmlns:a16="http://schemas.microsoft.com/office/drawing/2014/main" id="{F0A7D157-3C04-B049-60D2-A6D9D5E6242F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285;p69">
              <a:extLst>
                <a:ext uri="{FF2B5EF4-FFF2-40B4-BE49-F238E27FC236}">
                  <a16:creationId xmlns:a16="http://schemas.microsoft.com/office/drawing/2014/main" id="{93D88BA2-7B15-0EEA-ACEF-129781417369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286;p69">
              <a:extLst>
                <a:ext uri="{FF2B5EF4-FFF2-40B4-BE49-F238E27FC236}">
                  <a16:creationId xmlns:a16="http://schemas.microsoft.com/office/drawing/2014/main" id="{2545B1A6-DC74-9E5A-84D9-8CC8F42780C6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287;p69">
              <a:extLst>
                <a:ext uri="{FF2B5EF4-FFF2-40B4-BE49-F238E27FC236}">
                  <a16:creationId xmlns:a16="http://schemas.microsoft.com/office/drawing/2014/main" id="{0A58D1EC-60C4-2CBE-CD3C-0C34F9A7BA6B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288;p69">
              <a:extLst>
                <a:ext uri="{FF2B5EF4-FFF2-40B4-BE49-F238E27FC236}">
                  <a16:creationId xmlns:a16="http://schemas.microsoft.com/office/drawing/2014/main" id="{7B996CE8-DB2B-24D5-74A7-F0FA7BDF5ACB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289;p69">
              <a:extLst>
                <a:ext uri="{FF2B5EF4-FFF2-40B4-BE49-F238E27FC236}">
                  <a16:creationId xmlns:a16="http://schemas.microsoft.com/office/drawing/2014/main" id="{19652325-7DF7-61F4-DDB8-E8A678F0C72F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290;p69">
              <a:extLst>
                <a:ext uri="{FF2B5EF4-FFF2-40B4-BE49-F238E27FC236}">
                  <a16:creationId xmlns:a16="http://schemas.microsoft.com/office/drawing/2014/main" id="{4A931FC7-ECB4-EF17-C000-29CB9BC9A54A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291;p69">
              <a:extLst>
                <a:ext uri="{FF2B5EF4-FFF2-40B4-BE49-F238E27FC236}">
                  <a16:creationId xmlns:a16="http://schemas.microsoft.com/office/drawing/2014/main" id="{114A1768-0909-1845-3F61-4DF8B2434278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292;p69">
              <a:extLst>
                <a:ext uri="{FF2B5EF4-FFF2-40B4-BE49-F238E27FC236}">
                  <a16:creationId xmlns:a16="http://schemas.microsoft.com/office/drawing/2014/main" id="{9FB35B69-912C-6B7F-D220-3379B02FF4E0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293;p69">
              <a:extLst>
                <a:ext uri="{FF2B5EF4-FFF2-40B4-BE49-F238E27FC236}">
                  <a16:creationId xmlns:a16="http://schemas.microsoft.com/office/drawing/2014/main" id="{03D19990-1235-1264-2CE9-04A431D49BA4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294;p69">
              <a:extLst>
                <a:ext uri="{FF2B5EF4-FFF2-40B4-BE49-F238E27FC236}">
                  <a16:creationId xmlns:a16="http://schemas.microsoft.com/office/drawing/2014/main" id="{C3151A73-30D6-FF34-1BBC-09437DF35925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295;p69">
              <a:extLst>
                <a:ext uri="{FF2B5EF4-FFF2-40B4-BE49-F238E27FC236}">
                  <a16:creationId xmlns:a16="http://schemas.microsoft.com/office/drawing/2014/main" id="{91DE8A25-4225-3426-B34A-76B278DA4A15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296;p69">
              <a:extLst>
                <a:ext uri="{FF2B5EF4-FFF2-40B4-BE49-F238E27FC236}">
                  <a16:creationId xmlns:a16="http://schemas.microsoft.com/office/drawing/2014/main" id="{0BC70F77-4145-A607-2112-C1434E9A776B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297;p69">
              <a:extLst>
                <a:ext uri="{FF2B5EF4-FFF2-40B4-BE49-F238E27FC236}">
                  <a16:creationId xmlns:a16="http://schemas.microsoft.com/office/drawing/2014/main" id="{3E38A70B-ED7B-CFA2-8E73-8FEFBE3236F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298;p69">
              <a:extLst>
                <a:ext uri="{FF2B5EF4-FFF2-40B4-BE49-F238E27FC236}">
                  <a16:creationId xmlns:a16="http://schemas.microsoft.com/office/drawing/2014/main" id="{FA7F0238-0ADD-74D6-4C76-F851211B7A18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299;p69">
              <a:extLst>
                <a:ext uri="{FF2B5EF4-FFF2-40B4-BE49-F238E27FC236}">
                  <a16:creationId xmlns:a16="http://schemas.microsoft.com/office/drawing/2014/main" id="{1C7FC99B-56B0-57C5-2BED-AC6FB855F9B7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300;p69">
              <a:extLst>
                <a:ext uri="{FF2B5EF4-FFF2-40B4-BE49-F238E27FC236}">
                  <a16:creationId xmlns:a16="http://schemas.microsoft.com/office/drawing/2014/main" id="{B6D36E13-046A-AB3D-1F5A-968874BC2F1E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301;p69">
              <a:extLst>
                <a:ext uri="{FF2B5EF4-FFF2-40B4-BE49-F238E27FC236}">
                  <a16:creationId xmlns:a16="http://schemas.microsoft.com/office/drawing/2014/main" id="{854D64A8-A801-0B91-3E47-6C97272DBB31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302;p69">
              <a:extLst>
                <a:ext uri="{FF2B5EF4-FFF2-40B4-BE49-F238E27FC236}">
                  <a16:creationId xmlns:a16="http://schemas.microsoft.com/office/drawing/2014/main" id="{46156742-8A1B-4085-4D4E-E3E2837BD0EB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303;p69">
              <a:extLst>
                <a:ext uri="{FF2B5EF4-FFF2-40B4-BE49-F238E27FC236}">
                  <a16:creationId xmlns:a16="http://schemas.microsoft.com/office/drawing/2014/main" id="{F89E72D9-EC9D-664C-9740-349A3A5FB02A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304;p69">
              <a:extLst>
                <a:ext uri="{FF2B5EF4-FFF2-40B4-BE49-F238E27FC236}">
                  <a16:creationId xmlns:a16="http://schemas.microsoft.com/office/drawing/2014/main" id="{6D124D84-1A91-E7CB-BB24-404847A3BBAA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305;p69">
              <a:extLst>
                <a:ext uri="{FF2B5EF4-FFF2-40B4-BE49-F238E27FC236}">
                  <a16:creationId xmlns:a16="http://schemas.microsoft.com/office/drawing/2014/main" id="{A6C76E0F-1281-D60D-5403-60313A832D82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306;p69">
              <a:extLst>
                <a:ext uri="{FF2B5EF4-FFF2-40B4-BE49-F238E27FC236}">
                  <a16:creationId xmlns:a16="http://schemas.microsoft.com/office/drawing/2014/main" id="{44BB7083-9A73-5CF7-56CF-683BA5340022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307;p69">
              <a:extLst>
                <a:ext uri="{FF2B5EF4-FFF2-40B4-BE49-F238E27FC236}">
                  <a16:creationId xmlns:a16="http://schemas.microsoft.com/office/drawing/2014/main" id="{A9F2F9E4-981A-2A2D-E25A-D4DBD0BBCEAB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308;p69">
              <a:extLst>
                <a:ext uri="{FF2B5EF4-FFF2-40B4-BE49-F238E27FC236}">
                  <a16:creationId xmlns:a16="http://schemas.microsoft.com/office/drawing/2014/main" id="{DFA3CAB9-66D0-4C6C-2848-834DCF21BB65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309;p69">
              <a:extLst>
                <a:ext uri="{FF2B5EF4-FFF2-40B4-BE49-F238E27FC236}">
                  <a16:creationId xmlns:a16="http://schemas.microsoft.com/office/drawing/2014/main" id="{37B16FE8-B519-9316-D7B2-34C8DF3C73FF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310;p69">
              <a:extLst>
                <a:ext uri="{FF2B5EF4-FFF2-40B4-BE49-F238E27FC236}">
                  <a16:creationId xmlns:a16="http://schemas.microsoft.com/office/drawing/2014/main" id="{016818FA-0FF7-8FD1-E078-F55C20D7F6E4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311;p69">
              <a:extLst>
                <a:ext uri="{FF2B5EF4-FFF2-40B4-BE49-F238E27FC236}">
                  <a16:creationId xmlns:a16="http://schemas.microsoft.com/office/drawing/2014/main" id="{17288B40-4CE3-E0E0-181A-DE1AC93C4DE2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312;p69">
              <a:extLst>
                <a:ext uri="{FF2B5EF4-FFF2-40B4-BE49-F238E27FC236}">
                  <a16:creationId xmlns:a16="http://schemas.microsoft.com/office/drawing/2014/main" id="{25BEE8D7-90E7-96F6-D901-D1BBFE6E9A9F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313;p69">
              <a:extLst>
                <a:ext uri="{FF2B5EF4-FFF2-40B4-BE49-F238E27FC236}">
                  <a16:creationId xmlns:a16="http://schemas.microsoft.com/office/drawing/2014/main" id="{663A7803-24E5-DC3D-08DE-434E98DEE20E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314;p69">
              <a:extLst>
                <a:ext uri="{FF2B5EF4-FFF2-40B4-BE49-F238E27FC236}">
                  <a16:creationId xmlns:a16="http://schemas.microsoft.com/office/drawing/2014/main" id="{0DCD1654-9109-1170-7A28-B3FF196ED2DE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315;p69">
              <a:extLst>
                <a:ext uri="{FF2B5EF4-FFF2-40B4-BE49-F238E27FC236}">
                  <a16:creationId xmlns:a16="http://schemas.microsoft.com/office/drawing/2014/main" id="{109F9E75-E4BD-9051-C05F-382672FD7133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316;p69">
              <a:extLst>
                <a:ext uri="{FF2B5EF4-FFF2-40B4-BE49-F238E27FC236}">
                  <a16:creationId xmlns:a16="http://schemas.microsoft.com/office/drawing/2014/main" id="{2F8A6460-875F-A5C6-A928-3E7CD02E35BF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317;p69">
              <a:extLst>
                <a:ext uri="{FF2B5EF4-FFF2-40B4-BE49-F238E27FC236}">
                  <a16:creationId xmlns:a16="http://schemas.microsoft.com/office/drawing/2014/main" id="{95617D07-0E43-CD49-54A5-1EBADAF69D67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2318;p69">
              <a:extLst>
                <a:ext uri="{FF2B5EF4-FFF2-40B4-BE49-F238E27FC236}">
                  <a16:creationId xmlns:a16="http://schemas.microsoft.com/office/drawing/2014/main" id="{4633D3F9-4FB2-763A-EA8F-81FE1AE4E680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2319;p69">
              <a:extLst>
                <a:ext uri="{FF2B5EF4-FFF2-40B4-BE49-F238E27FC236}">
                  <a16:creationId xmlns:a16="http://schemas.microsoft.com/office/drawing/2014/main" id="{3847D5F0-EF1F-AA80-634C-BDFBF6D821C9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2320;p69">
              <a:extLst>
                <a:ext uri="{FF2B5EF4-FFF2-40B4-BE49-F238E27FC236}">
                  <a16:creationId xmlns:a16="http://schemas.microsoft.com/office/drawing/2014/main" id="{8C0D6FC6-8F3F-D48A-63BA-E2001C6B372F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2321;p69">
              <a:extLst>
                <a:ext uri="{FF2B5EF4-FFF2-40B4-BE49-F238E27FC236}">
                  <a16:creationId xmlns:a16="http://schemas.microsoft.com/office/drawing/2014/main" id="{DCCD7340-E11D-B8AF-EB1D-6EF7DAE2DE5B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2322;p69">
              <a:extLst>
                <a:ext uri="{FF2B5EF4-FFF2-40B4-BE49-F238E27FC236}">
                  <a16:creationId xmlns:a16="http://schemas.microsoft.com/office/drawing/2014/main" id="{589D9A90-EEE1-0DEE-C10C-BA5D79DCF582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2323;p69">
              <a:extLst>
                <a:ext uri="{FF2B5EF4-FFF2-40B4-BE49-F238E27FC236}">
                  <a16:creationId xmlns:a16="http://schemas.microsoft.com/office/drawing/2014/main" id="{2710DF10-5082-1DBA-027D-2F428C8C2D37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2324;p69">
              <a:extLst>
                <a:ext uri="{FF2B5EF4-FFF2-40B4-BE49-F238E27FC236}">
                  <a16:creationId xmlns:a16="http://schemas.microsoft.com/office/drawing/2014/main" id="{CDE0C43B-C724-6257-2ADA-A2E7EF16456A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2325;p69">
              <a:extLst>
                <a:ext uri="{FF2B5EF4-FFF2-40B4-BE49-F238E27FC236}">
                  <a16:creationId xmlns:a16="http://schemas.microsoft.com/office/drawing/2014/main" id="{E87B0DC0-B03A-611B-BB07-9E32C50D7320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2326;p69">
              <a:extLst>
                <a:ext uri="{FF2B5EF4-FFF2-40B4-BE49-F238E27FC236}">
                  <a16:creationId xmlns:a16="http://schemas.microsoft.com/office/drawing/2014/main" id="{45787EB7-0036-ACC6-579C-210A1D555231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2327;p69">
              <a:extLst>
                <a:ext uri="{FF2B5EF4-FFF2-40B4-BE49-F238E27FC236}">
                  <a16:creationId xmlns:a16="http://schemas.microsoft.com/office/drawing/2014/main" id="{DAEE326A-7408-65CE-216F-B06A7BAD1FB1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2328;p69">
              <a:extLst>
                <a:ext uri="{FF2B5EF4-FFF2-40B4-BE49-F238E27FC236}">
                  <a16:creationId xmlns:a16="http://schemas.microsoft.com/office/drawing/2014/main" id="{31D107CD-4552-1424-024F-41EA3A345977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2329;p69">
              <a:extLst>
                <a:ext uri="{FF2B5EF4-FFF2-40B4-BE49-F238E27FC236}">
                  <a16:creationId xmlns:a16="http://schemas.microsoft.com/office/drawing/2014/main" id="{7FE00194-E763-E65E-1DA5-2E5693E39DB6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2330;p69">
              <a:extLst>
                <a:ext uri="{FF2B5EF4-FFF2-40B4-BE49-F238E27FC236}">
                  <a16:creationId xmlns:a16="http://schemas.microsoft.com/office/drawing/2014/main" id="{A1519324-EE7B-C9F5-55ED-EEAE233117BC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2331;p69">
              <a:extLst>
                <a:ext uri="{FF2B5EF4-FFF2-40B4-BE49-F238E27FC236}">
                  <a16:creationId xmlns:a16="http://schemas.microsoft.com/office/drawing/2014/main" id="{1CAC8313-860E-949C-20BA-F9EE7BD26F2A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2332;p69">
              <a:extLst>
                <a:ext uri="{FF2B5EF4-FFF2-40B4-BE49-F238E27FC236}">
                  <a16:creationId xmlns:a16="http://schemas.microsoft.com/office/drawing/2014/main" id="{83A7C4D7-F923-18F7-E92A-3445F2744E58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2333;p69">
              <a:extLst>
                <a:ext uri="{FF2B5EF4-FFF2-40B4-BE49-F238E27FC236}">
                  <a16:creationId xmlns:a16="http://schemas.microsoft.com/office/drawing/2014/main" id="{4F6B1E9B-DFB0-8AEF-29E3-406BF2A70FAA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2334;p69">
              <a:extLst>
                <a:ext uri="{FF2B5EF4-FFF2-40B4-BE49-F238E27FC236}">
                  <a16:creationId xmlns:a16="http://schemas.microsoft.com/office/drawing/2014/main" id="{48C7D76A-6560-E4E5-3BAF-4626BD3EECA3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2335;p69">
              <a:extLst>
                <a:ext uri="{FF2B5EF4-FFF2-40B4-BE49-F238E27FC236}">
                  <a16:creationId xmlns:a16="http://schemas.microsoft.com/office/drawing/2014/main" id="{B96071EB-7091-E59A-DEE9-81362647E1C1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2336;p69">
              <a:extLst>
                <a:ext uri="{FF2B5EF4-FFF2-40B4-BE49-F238E27FC236}">
                  <a16:creationId xmlns:a16="http://schemas.microsoft.com/office/drawing/2014/main" id="{5E34FD41-12ED-68D9-62F4-05B236349465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2337;p69">
              <a:extLst>
                <a:ext uri="{FF2B5EF4-FFF2-40B4-BE49-F238E27FC236}">
                  <a16:creationId xmlns:a16="http://schemas.microsoft.com/office/drawing/2014/main" id="{676CC668-DBE7-07CE-0517-F914C2D675C4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2338;p69">
              <a:extLst>
                <a:ext uri="{FF2B5EF4-FFF2-40B4-BE49-F238E27FC236}">
                  <a16:creationId xmlns:a16="http://schemas.microsoft.com/office/drawing/2014/main" id="{55A8D489-765A-6281-7BC2-276AF6EC9E3F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2339;p69">
              <a:extLst>
                <a:ext uri="{FF2B5EF4-FFF2-40B4-BE49-F238E27FC236}">
                  <a16:creationId xmlns:a16="http://schemas.microsoft.com/office/drawing/2014/main" id="{405D9E2D-92DB-4D0E-D8BC-863A0CFCF780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2340;p69">
              <a:extLst>
                <a:ext uri="{FF2B5EF4-FFF2-40B4-BE49-F238E27FC236}">
                  <a16:creationId xmlns:a16="http://schemas.microsoft.com/office/drawing/2014/main" id="{3D661C43-7901-48A4-8508-433657E61C4F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2341;p69">
              <a:extLst>
                <a:ext uri="{FF2B5EF4-FFF2-40B4-BE49-F238E27FC236}">
                  <a16:creationId xmlns:a16="http://schemas.microsoft.com/office/drawing/2014/main" id="{4DC586CC-2FCF-5997-2866-0ABB14BFA5D9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2342;p69">
              <a:extLst>
                <a:ext uri="{FF2B5EF4-FFF2-40B4-BE49-F238E27FC236}">
                  <a16:creationId xmlns:a16="http://schemas.microsoft.com/office/drawing/2014/main" id="{69B4DB42-DE62-538C-CB03-125DCF139D45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2343;p69">
              <a:extLst>
                <a:ext uri="{FF2B5EF4-FFF2-40B4-BE49-F238E27FC236}">
                  <a16:creationId xmlns:a16="http://schemas.microsoft.com/office/drawing/2014/main" id="{75F6E0B6-B25F-F928-79A5-E8B47AF3BCFE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2344;p69">
              <a:extLst>
                <a:ext uri="{FF2B5EF4-FFF2-40B4-BE49-F238E27FC236}">
                  <a16:creationId xmlns:a16="http://schemas.microsoft.com/office/drawing/2014/main" id="{2B48CC58-FBC5-A886-0755-ED11BB4449A1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2345;p69">
              <a:extLst>
                <a:ext uri="{FF2B5EF4-FFF2-40B4-BE49-F238E27FC236}">
                  <a16:creationId xmlns:a16="http://schemas.microsoft.com/office/drawing/2014/main" id="{D457B425-34EA-1324-706C-511C5B6B32FB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2346;p69">
              <a:extLst>
                <a:ext uri="{FF2B5EF4-FFF2-40B4-BE49-F238E27FC236}">
                  <a16:creationId xmlns:a16="http://schemas.microsoft.com/office/drawing/2014/main" id="{45895756-E3E2-4A88-9B16-7C5DF8754220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2357;p69">
              <a:extLst>
                <a:ext uri="{FF2B5EF4-FFF2-40B4-BE49-F238E27FC236}">
                  <a16:creationId xmlns:a16="http://schemas.microsoft.com/office/drawing/2014/main" id="{1013DEA9-346B-D51E-1A6B-EE21C1F0AED2}"/>
                </a:ext>
              </a:extLst>
            </p:cNvPr>
            <p:cNvSpPr/>
            <p:nvPr/>
          </p:nvSpPr>
          <p:spPr>
            <a:xfrm>
              <a:off x="7134540" y="4867092"/>
              <a:ext cx="1120689" cy="686698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2358;p69">
              <a:extLst>
                <a:ext uri="{FF2B5EF4-FFF2-40B4-BE49-F238E27FC236}">
                  <a16:creationId xmlns:a16="http://schemas.microsoft.com/office/drawing/2014/main" id="{4BCC7575-E23B-AAFB-F63B-8A419D08B43E}"/>
                </a:ext>
              </a:extLst>
            </p:cNvPr>
            <p:cNvSpPr/>
            <p:nvPr/>
          </p:nvSpPr>
          <p:spPr>
            <a:xfrm>
              <a:off x="7077096" y="4820481"/>
              <a:ext cx="1119680" cy="686825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2362;p69">
              <a:extLst>
                <a:ext uri="{FF2B5EF4-FFF2-40B4-BE49-F238E27FC236}">
                  <a16:creationId xmlns:a16="http://schemas.microsoft.com/office/drawing/2014/main" id="{E55979D8-07CA-20FD-8508-AE5658AEECB3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2363;p69">
              <a:extLst>
                <a:ext uri="{FF2B5EF4-FFF2-40B4-BE49-F238E27FC236}">
                  <a16:creationId xmlns:a16="http://schemas.microsoft.com/office/drawing/2014/main" id="{4377C5BA-8686-6A6C-9C74-266A06583146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" name="Google Shape;2368;p69">
              <a:extLst>
                <a:ext uri="{FF2B5EF4-FFF2-40B4-BE49-F238E27FC236}">
                  <a16:creationId xmlns:a16="http://schemas.microsoft.com/office/drawing/2014/main" id="{5C9C6823-1B40-7BA9-B04A-F443E58DF5AA}"/>
                </a:ext>
              </a:extLst>
            </p:cNvPr>
            <p:cNvSpPr/>
            <p:nvPr/>
          </p:nvSpPr>
          <p:spPr>
            <a:xfrm>
              <a:off x="4927935" y="5361373"/>
              <a:ext cx="3268841" cy="356891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2369;p69">
              <a:extLst>
                <a:ext uri="{FF2B5EF4-FFF2-40B4-BE49-F238E27FC236}">
                  <a16:creationId xmlns:a16="http://schemas.microsoft.com/office/drawing/2014/main" id="{FA745A3F-EAAB-59BA-9254-457068B41338}"/>
                </a:ext>
              </a:extLst>
            </p:cNvPr>
            <p:cNvSpPr/>
            <p:nvPr/>
          </p:nvSpPr>
          <p:spPr>
            <a:xfrm>
              <a:off x="8188405" y="5691573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2371;p69">
              <a:extLst>
                <a:ext uri="{FF2B5EF4-FFF2-40B4-BE49-F238E27FC236}">
                  <a16:creationId xmlns:a16="http://schemas.microsoft.com/office/drawing/2014/main" id="{B9ADA48C-F6D9-315B-B258-7F2A99C67C6A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2373;p69">
              <a:extLst>
                <a:ext uri="{FF2B5EF4-FFF2-40B4-BE49-F238E27FC236}">
                  <a16:creationId xmlns:a16="http://schemas.microsoft.com/office/drawing/2014/main" id="{BAD84D12-37F6-840B-4741-970FAA674FB0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2374;p69">
              <a:extLst>
                <a:ext uri="{FF2B5EF4-FFF2-40B4-BE49-F238E27FC236}">
                  <a16:creationId xmlns:a16="http://schemas.microsoft.com/office/drawing/2014/main" id="{0B826996-61DC-641E-19CE-7E055B3F3F6C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2375;p69">
              <a:extLst>
                <a:ext uri="{FF2B5EF4-FFF2-40B4-BE49-F238E27FC236}">
                  <a16:creationId xmlns:a16="http://schemas.microsoft.com/office/drawing/2014/main" id="{79A06188-4F9D-F554-218F-5D753924778D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2376;p69">
              <a:extLst>
                <a:ext uri="{FF2B5EF4-FFF2-40B4-BE49-F238E27FC236}">
                  <a16:creationId xmlns:a16="http://schemas.microsoft.com/office/drawing/2014/main" id="{906F2211-8C82-8062-501C-485C59649B6C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2377;p69">
              <a:extLst>
                <a:ext uri="{FF2B5EF4-FFF2-40B4-BE49-F238E27FC236}">
                  <a16:creationId xmlns:a16="http://schemas.microsoft.com/office/drawing/2014/main" id="{BB7A92F5-D0BB-E6AC-6DD9-13ED2E2D3D39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2378;p69">
              <a:extLst>
                <a:ext uri="{FF2B5EF4-FFF2-40B4-BE49-F238E27FC236}">
                  <a16:creationId xmlns:a16="http://schemas.microsoft.com/office/drawing/2014/main" id="{608F37A5-EC9B-05DE-F495-29D58999B46C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2379;p69">
              <a:extLst>
                <a:ext uri="{FF2B5EF4-FFF2-40B4-BE49-F238E27FC236}">
                  <a16:creationId xmlns:a16="http://schemas.microsoft.com/office/drawing/2014/main" id="{B1DE9E8A-FFBB-74F1-0FEC-44A282C5808F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2380;p69">
              <a:extLst>
                <a:ext uri="{FF2B5EF4-FFF2-40B4-BE49-F238E27FC236}">
                  <a16:creationId xmlns:a16="http://schemas.microsoft.com/office/drawing/2014/main" id="{1BB2823A-9266-E5B5-A26D-0B5913435544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2381;p69">
              <a:extLst>
                <a:ext uri="{FF2B5EF4-FFF2-40B4-BE49-F238E27FC236}">
                  <a16:creationId xmlns:a16="http://schemas.microsoft.com/office/drawing/2014/main" id="{3A42667D-6783-A6CF-D2B9-246EA01F83DF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2382;p69">
              <a:extLst>
                <a:ext uri="{FF2B5EF4-FFF2-40B4-BE49-F238E27FC236}">
                  <a16:creationId xmlns:a16="http://schemas.microsoft.com/office/drawing/2014/main" id="{809BFDA2-CB28-B05D-6FD8-CE591ABCFB5F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2383;p69">
              <a:extLst>
                <a:ext uri="{FF2B5EF4-FFF2-40B4-BE49-F238E27FC236}">
                  <a16:creationId xmlns:a16="http://schemas.microsoft.com/office/drawing/2014/main" id="{E1955898-A106-88C6-CF82-C8ED4901B812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2384;p69">
              <a:extLst>
                <a:ext uri="{FF2B5EF4-FFF2-40B4-BE49-F238E27FC236}">
                  <a16:creationId xmlns:a16="http://schemas.microsoft.com/office/drawing/2014/main" id="{0A4E8434-FDF5-B6C4-A17D-52A04082E464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2385;p69">
              <a:extLst>
                <a:ext uri="{FF2B5EF4-FFF2-40B4-BE49-F238E27FC236}">
                  <a16:creationId xmlns:a16="http://schemas.microsoft.com/office/drawing/2014/main" id="{36B13BA9-C2FC-DBD8-26E2-5FB991851C40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2386;p69">
              <a:extLst>
                <a:ext uri="{FF2B5EF4-FFF2-40B4-BE49-F238E27FC236}">
                  <a16:creationId xmlns:a16="http://schemas.microsoft.com/office/drawing/2014/main" id="{C0DD19D1-CAA4-165B-2F10-F8553F5CEB6B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2387;p69">
              <a:extLst>
                <a:ext uri="{FF2B5EF4-FFF2-40B4-BE49-F238E27FC236}">
                  <a16:creationId xmlns:a16="http://schemas.microsoft.com/office/drawing/2014/main" id="{FC777331-D5EC-892D-0FEE-517C47F96A15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2388;p69">
              <a:extLst>
                <a:ext uri="{FF2B5EF4-FFF2-40B4-BE49-F238E27FC236}">
                  <a16:creationId xmlns:a16="http://schemas.microsoft.com/office/drawing/2014/main" id="{CE6F35CE-B1E9-75DA-D8CD-A653AF2C3289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2389;p69">
              <a:extLst>
                <a:ext uri="{FF2B5EF4-FFF2-40B4-BE49-F238E27FC236}">
                  <a16:creationId xmlns:a16="http://schemas.microsoft.com/office/drawing/2014/main" id="{D2C87D8E-E092-08E3-D05A-8B59EFF57856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2390;p69">
              <a:extLst>
                <a:ext uri="{FF2B5EF4-FFF2-40B4-BE49-F238E27FC236}">
                  <a16:creationId xmlns:a16="http://schemas.microsoft.com/office/drawing/2014/main" id="{101B1643-1622-3F3B-6715-CD0E5428CD1C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2391;p69">
              <a:extLst>
                <a:ext uri="{FF2B5EF4-FFF2-40B4-BE49-F238E27FC236}">
                  <a16:creationId xmlns:a16="http://schemas.microsoft.com/office/drawing/2014/main" id="{B9C42809-BC89-E0B5-5516-CBAA85189429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2392;p69">
              <a:extLst>
                <a:ext uri="{FF2B5EF4-FFF2-40B4-BE49-F238E27FC236}">
                  <a16:creationId xmlns:a16="http://schemas.microsoft.com/office/drawing/2014/main" id="{100E05A3-E8FF-002D-D139-A936CAF14AC8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2393;p69">
              <a:extLst>
                <a:ext uri="{FF2B5EF4-FFF2-40B4-BE49-F238E27FC236}">
                  <a16:creationId xmlns:a16="http://schemas.microsoft.com/office/drawing/2014/main" id="{EAB45969-9553-13F1-8246-2B512EC5E562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2394;p69">
              <a:extLst>
                <a:ext uri="{FF2B5EF4-FFF2-40B4-BE49-F238E27FC236}">
                  <a16:creationId xmlns:a16="http://schemas.microsoft.com/office/drawing/2014/main" id="{8C73B560-022E-A6B1-42A4-742248064E4E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2395;p69">
              <a:extLst>
                <a:ext uri="{FF2B5EF4-FFF2-40B4-BE49-F238E27FC236}">
                  <a16:creationId xmlns:a16="http://schemas.microsoft.com/office/drawing/2014/main" id="{A5C4A55B-CB9D-2857-B583-BBB1DA562A18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2396;p69">
              <a:extLst>
                <a:ext uri="{FF2B5EF4-FFF2-40B4-BE49-F238E27FC236}">
                  <a16:creationId xmlns:a16="http://schemas.microsoft.com/office/drawing/2014/main" id="{FBE62DA7-2616-465E-79C7-C99DD3762C1D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2397;p69">
              <a:extLst>
                <a:ext uri="{FF2B5EF4-FFF2-40B4-BE49-F238E27FC236}">
                  <a16:creationId xmlns:a16="http://schemas.microsoft.com/office/drawing/2014/main" id="{2B25FB64-45B1-F8AD-60BC-CDD4AA653A3A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2398;p69">
              <a:extLst>
                <a:ext uri="{FF2B5EF4-FFF2-40B4-BE49-F238E27FC236}">
                  <a16:creationId xmlns:a16="http://schemas.microsoft.com/office/drawing/2014/main" id="{49340DCA-409A-1C85-5FDF-0AC3FA95E1C0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2400;p69">
              <a:extLst>
                <a:ext uri="{FF2B5EF4-FFF2-40B4-BE49-F238E27FC236}">
                  <a16:creationId xmlns:a16="http://schemas.microsoft.com/office/drawing/2014/main" id="{BE4BC31F-F3CE-6AB8-CA28-A0F60BEA85FC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2402;p69">
              <a:extLst>
                <a:ext uri="{FF2B5EF4-FFF2-40B4-BE49-F238E27FC236}">
                  <a16:creationId xmlns:a16="http://schemas.microsoft.com/office/drawing/2014/main" id="{9CA75594-91FB-FB58-322C-37EB1D1AF9F9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2403;p69">
              <a:extLst>
                <a:ext uri="{FF2B5EF4-FFF2-40B4-BE49-F238E27FC236}">
                  <a16:creationId xmlns:a16="http://schemas.microsoft.com/office/drawing/2014/main" id="{02AF1CCC-B35B-5D28-7217-56F7B596F76B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2404;p69">
              <a:extLst>
                <a:ext uri="{FF2B5EF4-FFF2-40B4-BE49-F238E27FC236}">
                  <a16:creationId xmlns:a16="http://schemas.microsoft.com/office/drawing/2014/main" id="{1E8E6C16-42D9-B0C6-A546-CD75ED79ACDE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2405;p69">
              <a:extLst>
                <a:ext uri="{FF2B5EF4-FFF2-40B4-BE49-F238E27FC236}">
                  <a16:creationId xmlns:a16="http://schemas.microsoft.com/office/drawing/2014/main" id="{605C3014-248C-9BC5-CF52-E974D3C12E3A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2406;p69">
              <a:extLst>
                <a:ext uri="{FF2B5EF4-FFF2-40B4-BE49-F238E27FC236}">
                  <a16:creationId xmlns:a16="http://schemas.microsoft.com/office/drawing/2014/main" id="{D8681BAB-046F-328C-410B-559F42B1537E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2407;p69">
              <a:extLst>
                <a:ext uri="{FF2B5EF4-FFF2-40B4-BE49-F238E27FC236}">
                  <a16:creationId xmlns:a16="http://schemas.microsoft.com/office/drawing/2014/main" id="{CED6509A-6FB5-7AFD-D18E-E30718C5D49E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2408;p69">
              <a:extLst>
                <a:ext uri="{FF2B5EF4-FFF2-40B4-BE49-F238E27FC236}">
                  <a16:creationId xmlns:a16="http://schemas.microsoft.com/office/drawing/2014/main" id="{3830B5CA-887C-0F22-3C47-CEC1138C5348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2409;p69">
              <a:extLst>
                <a:ext uri="{FF2B5EF4-FFF2-40B4-BE49-F238E27FC236}">
                  <a16:creationId xmlns:a16="http://schemas.microsoft.com/office/drawing/2014/main" id="{177DC47E-7F31-C676-7931-069A74918534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2410;p69">
              <a:extLst>
                <a:ext uri="{FF2B5EF4-FFF2-40B4-BE49-F238E27FC236}">
                  <a16:creationId xmlns:a16="http://schemas.microsoft.com/office/drawing/2014/main" id="{3840437F-F95C-7800-6B69-2221C263644C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2411;p69">
              <a:extLst>
                <a:ext uri="{FF2B5EF4-FFF2-40B4-BE49-F238E27FC236}">
                  <a16:creationId xmlns:a16="http://schemas.microsoft.com/office/drawing/2014/main" id="{FF809D99-DD21-3D9A-81EB-670172C9E914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2412;p69">
              <a:extLst>
                <a:ext uri="{FF2B5EF4-FFF2-40B4-BE49-F238E27FC236}">
                  <a16:creationId xmlns:a16="http://schemas.microsoft.com/office/drawing/2014/main" id="{50030056-42AD-6C9A-B802-F742CE6723DE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2413;p69">
              <a:extLst>
                <a:ext uri="{FF2B5EF4-FFF2-40B4-BE49-F238E27FC236}">
                  <a16:creationId xmlns:a16="http://schemas.microsoft.com/office/drawing/2014/main" id="{DE46BE82-8D27-662E-80CF-D19021B733AF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2414;p69">
              <a:extLst>
                <a:ext uri="{FF2B5EF4-FFF2-40B4-BE49-F238E27FC236}">
                  <a16:creationId xmlns:a16="http://schemas.microsoft.com/office/drawing/2014/main" id="{2B8606C7-588B-B2FB-0DB7-D60C6814DB1B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2415;p69">
              <a:extLst>
                <a:ext uri="{FF2B5EF4-FFF2-40B4-BE49-F238E27FC236}">
                  <a16:creationId xmlns:a16="http://schemas.microsoft.com/office/drawing/2014/main" id="{40168B60-B363-B481-C176-7ED2FCE7B565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2416;p69">
              <a:extLst>
                <a:ext uri="{FF2B5EF4-FFF2-40B4-BE49-F238E27FC236}">
                  <a16:creationId xmlns:a16="http://schemas.microsoft.com/office/drawing/2014/main" id="{869F25AC-E41A-0ADC-0FA0-96BE037F7BF6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2417;p69">
              <a:extLst>
                <a:ext uri="{FF2B5EF4-FFF2-40B4-BE49-F238E27FC236}">
                  <a16:creationId xmlns:a16="http://schemas.microsoft.com/office/drawing/2014/main" id="{0DDCEE7A-BE03-13E4-6DBA-90265CE1DFB3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2418;p69">
              <a:extLst>
                <a:ext uri="{FF2B5EF4-FFF2-40B4-BE49-F238E27FC236}">
                  <a16:creationId xmlns:a16="http://schemas.microsoft.com/office/drawing/2014/main" id="{54471288-440E-9D38-0DA1-9FE7088B2D11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2419;p69">
              <a:extLst>
                <a:ext uri="{FF2B5EF4-FFF2-40B4-BE49-F238E27FC236}">
                  <a16:creationId xmlns:a16="http://schemas.microsoft.com/office/drawing/2014/main" id="{4BEB59DB-D814-617F-0277-0FD7BF353BF4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2420;p69">
              <a:extLst>
                <a:ext uri="{FF2B5EF4-FFF2-40B4-BE49-F238E27FC236}">
                  <a16:creationId xmlns:a16="http://schemas.microsoft.com/office/drawing/2014/main" id="{58519E66-F876-B4A1-D77F-933F715AA345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09" name="Picture 4" descr="undefined">
              <a:extLst>
                <a:ext uri="{FF2B5EF4-FFF2-40B4-BE49-F238E27FC236}">
                  <a16:creationId xmlns:a16="http://schemas.microsoft.com/office/drawing/2014/main" id="{285332E8-42A0-8155-2819-1D1C6CDF68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4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0" name="ZoneTexte 1109">
              <a:extLst>
                <a:ext uri="{FF2B5EF4-FFF2-40B4-BE49-F238E27FC236}">
                  <a16:creationId xmlns:a16="http://schemas.microsoft.com/office/drawing/2014/main" id="{EC72F2AE-1C3B-A9FB-0467-01465F703A7C}"/>
                </a:ext>
              </a:extLst>
            </p:cNvPr>
            <p:cNvSpPr txBox="1"/>
            <p:nvPr/>
          </p:nvSpPr>
          <p:spPr>
            <a:xfrm>
              <a:off x="5626761" y="3248377"/>
              <a:ext cx="83650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</a:p>
          </p:txBody>
        </p:sp>
        <p:sp>
          <p:nvSpPr>
            <p:cNvPr id="1111" name="ZoneTexte 1110">
              <a:extLst>
                <a:ext uri="{FF2B5EF4-FFF2-40B4-BE49-F238E27FC236}">
                  <a16:creationId xmlns:a16="http://schemas.microsoft.com/office/drawing/2014/main" id="{8ACCE869-1958-4D3D-25B2-1ED90839C8AD}"/>
                </a:ext>
              </a:extLst>
            </p:cNvPr>
            <p:cNvSpPr txBox="1"/>
            <p:nvPr/>
          </p:nvSpPr>
          <p:spPr>
            <a:xfrm>
              <a:off x="8008539" y="3322459"/>
              <a:ext cx="1504424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1112" name="ZoneTexte 1111">
              <a:extLst>
                <a:ext uri="{FF2B5EF4-FFF2-40B4-BE49-F238E27FC236}">
                  <a16:creationId xmlns:a16="http://schemas.microsoft.com/office/drawing/2014/main" id="{228789C5-7089-FE98-F418-26F399C9FF48}"/>
                </a:ext>
              </a:extLst>
            </p:cNvPr>
            <p:cNvSpPr txBox="1"/>
            <p:nvPr/>
          </p:nvSpPr>
          <p:spPr>
            <a:xfrm>
              <a:off x="7041571" y="4924869"/>
              <a:ext cx="119402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1113" name="ZoneTexte 1112">
              <a:extLst>
                <a:ext uri="{FF2B5EF4-FFF2-40B4-BE49-F238E27FC236}">
                  <a16:creationId xmlns:a16="http://schemas.microsoft.com/office/drawing/2014/main" id="{F2F7B4A9-FAC6-7596-5707-B0BF72CA9D50}"/>
                </a:ext>
              </a:extLst>
            </p:cNvPr>
            <p:cNvSpPr txBox="1"/>
            <p:nvPr/>
          </p:nvSpPr>
          <p:spPr>
            <a:xfrm>
              <a:off x="8574491" y="4801654"/>
              <a:ext cx="79564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5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80031B00-351C-09F2-CD85-63B04750343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8DD768-4C6A-68CF-5616-AA11038AC816}"/>
                </a:ext>
              </a:extLst>
            </p:cNvPr>
            <p:cNvSpPr/>
            <p:nvPr/>
          </p:nvSpPr>
          <p:spPr>
            <a:xfrm>
              <a:off x="0" y="1276350"/>
              <a:ext cx="12192000" cy="2141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11326C54-6689-DF4A-D244-88A3C876E9B3}"/>
                </a:ext>
              </a:extLst>
            </p:cNvPr>
            <p:cNvCxnSpPr>
              <a:stCxn id="5" idx="0"/>
              <a:endCxn id="5" idx="2"/>
            </p:cNvCxnSpPr>
            <p:nvPr/>
          </p:nvCxnSpPr>
          <p:spPr>
            <a:xfrm>
              <a:off x="6096000" y="1276350"/>
              <a:ext cx="0" cy="21418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8E0C49-52D1-B529-4242-DB8FB233BDFA}"/>
                </a:ext>
              </a:extLst>
            </p:cNvPr>
            <p:cNvSpPr/>
            <p:nvPr/>
          </p:nvSpPr>
          <p:spPr>
            <a:xfrm>
              <a:off x="1142896" y="0"/>
              <a:ext cx="200777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AA9F6A19-4529-B034-C890-EC97E2B41883}"/>
                </a:ext>
              </a:extLst>
            </p:cNvPr>
            <p:cNvCxnSpPr>
              <a:stCxn id="7" idx="1"/>
              <a:endCxn id="7" idx="3"/>
            </p:cNvCxnSpPr>
            <p:nvPr/>
          </p:nvCxnSpPr>
          <p:spPr>
            <a:xfrm>
              <a:off x="1142896" y="3429000"/>
              <a:ext cx="20077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B1A91A0E-A1A3-EAA8-B627-55AD0C393EB3}"/>
              </a:ext>
            </a:extLst>
          </p:cNvPr>
          <p:cNvGrpSpPr/>
          <p:nvPr/>
        </p:nvGrpSpPr>
        <p:grpSpPr>
          <a:xfrm>
            <a:off x="-1276519" y="-1662799"/>
            <a:ext cx="11957030" cy="6858000"/>
            <a:chOff x="234970" y="0"/>
            <a:chExt cx="1195703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41BBD7-010E-CCEB-4ADC-73E9C787D04A}"/>
                </a:ext>
              </a:extLst>
            </p:cNvPr>
            <p:cNvSpPr/>
            <p:nvPr/>
          </p:nvSpPr>
          <p:spPr>
            <a:xfrm>
              <a:off x="234970" y="1253458"/>
              <a:ext cx="11957030" cy="2370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7576830C-2E20-E01F-163D-A36691760130}"/>
                </a:ext>
              </a:extLst>
            </p:cNvPr>
            <p:cNvCxnSpPr>
              <a:cxnSpLocks/>
              <a:stCxn id="11" idx="0"/>
              <a:endCxn id="11" idx="2"/>
            </p:cNvCxnSpPr>
            <p:nvPr/>
          </p:nvCxnSpPr>
          <p:spPr>
            <a:xfrm>
              <a:off x="6213485" y="1253458"/>
              <a:ext cx="0" cy="23707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6C1A0D9-BA7A-8AD5-B3D6-EFC64CADE6B2}"/>
                </a:ext>
              </a:extLst>
            </p:cNvPr>
            <p:cNvSpPr/>
            <p:nvPr/>
          </p:nvSpPr>
          <p:spPr>
            <a:xfrm>
              <a:off x="1142896" y="0"/>
              <a:ext cx="200777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5D082A05-87A8-1AEB-A65A-CC503E20BFFB}"/>
                </a:ext>
              </a:extLst>
            </p:cNvPr>
            <p:cNvCxnSpPr>
              <a:cxnSpLocks/>
              <a:stCxn id="13" idx="1"/>
              <a:endCxn id="13" idx="3"/>
            </p:cNvCxnSpPr>
            <p:nvPr/>
          </p:nvCxnSpPr>
          <p:spPr>
            <a:xfrm>
              <a:off x="1142896" y="3429000"/>
              <a:ext cx="20077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8300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81D08E4-602E-65AE-FF7F-946CDA6B80F3}"/>
              </a:ext>
            </a:extLst>
          </p:cNvPr>
          <p:cNvGrpSpPr/>
          <p:nvPr/>
        </p:nvGrpSpPr>
        <p:grpSpPr>
          <a:xfrm>
            <a:off x="3019302" y="1465821"/>
            <a:ext cx="6209881" cy="4243040"/>
            <a:chOff x="2363570" y="849798"/>
            <a:chExt cx="7287724" cy="4979501"/>
          </a:xfrm>
        </p:grpSpPr>
        <p:sp>
          <p:nvSpPr>
            <p:cNvPr id="5" name="Google Shape;2283;p69">
              <a:extLst>
                <a:ext uri="{FF2B5EF4-FFF2-40B4-BE49-F238E27FC236}">
                  <a16:creationId xmlns:a16="http://schemas.microsoft.com/office/drawing/2014/main" id="{7228F898-6DED-2393-A36D-6473FE9FE6F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84;p69">
              <a:extLst>
                <a:ext uri="{FF2B5EF4-FFF2-40B4-BE49-F238E27FC236}">
                  <a16:creationId xmlns:a16="http://schemas.microsoft.com/office/drawing/2014/main" id="{D14B7DB2-D709-0B94-FE7C-05A1098300AE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85;p69">
              <a:extLst>
                <a:ext uri="{FF2B5EF4-FFF2-40B4-BE49-F238E27FC236}">
                  <a16:creationId xmlns:a16="http://schemas.microsoft.com/office/drawing/2014/main" id="{81DACF1F-6BD8-5AA6-FE2E-1A2C62A0C3B5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6;p69">
              <a:extLst>
                <a:ext uri="{FF2B5EF4-FFF2-40B4-BE49-F238E27FC236}">
                  <a16:creationId xmlns:a16="http://schemas.microsoft.com/office/drawing/2014/main" id="{3A2BF817-D01F-1B03-88DD-6FE820D8D0BF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87;p69">
              <a:extLst>
                <a:ext uri="{FF2B5EF4-FFF2-40B4-BE49-F238E27FC236}">
                  <a16:creationId xmlns:a16="http://schemas.microsoft.com/office/drawing/2014/main" id="{CB562CD5-AB8C-2547-8CD4-41DD8C53768F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88;p69">
              <a:extLst>
                <a:ext uri="{FF2B5EF4-FFF2-40B4-BE49-F238E27FC236}">
                  <a16:creationId xmlns:a16="http://schemas.microsoft.com/office/drawing/2014/main" id="{CC4901E2-1A14-0A08-2495-515DF8D859FC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9;p69">
              <a:extLst>
                <a:ext uri="{FF2B5EF4-FFF2-40B4-BE49-F238E27FC236}">
                  <a16:creationId xmlns:a16="http://schemas.microsoft.com/office/drawing/2014/main" id="{0DE3910D-77C8-C622-0CC7-500CD12F07EB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90;p69">
              <a:extLst>
                <a:ext uri="{FF2B5EF4-FFF2-40B4-BE49-F238E27FC236}">
                  <a16:creationId xmlns:a16="http://schemas.microsoft.com/office/drawing/2014/main" id="{6483621E-758D-A45B-1092-30A372EE16E0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91;p69">
              <a:extLst>
                <a:ext uri="{FF2B5EF4-FFF2-40B4-BE49-F238E27FC236}">
                  <a16:creationId xmlns:a16="http://schemas.microsoft.com/office/drawing/2014/main" id="{7CEC6AA2-F6DA-1274-3612-F0BD30971F17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92;p69">
              <a:extLst>
                <a:ext uri="{FF2B5EF4-FFF2-40B4-BE49-F238E27FC236}">
                  <a16:creationId xmlns:a16="http://schemas.microsoft.com/office/drawing/2014/main" id="{6E0538BF-E88A-80BA-9A58-159A0F4B8F7D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3;p69">
              <a:extLst>
                <a:ext uri="{FF2B5EF4-FFF2-40B4-BE49-F238E27FC236}">
                  <a16:creationId xmlns:a16="http://schemas.microsoft.com/office/drawing/2014/main" id="{CD36F483-51B7-1FA1-7D06-69937FB82D1D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4;p69">
              <a:extLst>
                <a:ext uri="{FF2B5EF4-FFF2-40B4-BE49-F238E27FC236}">
                  <a16:creationId xmlns:a16="http://schemas.microsoft.com/office/drawing/2014/main" id="{8E52152F-7E71-7232-F9A4-10FFE4F277AE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95;p69">
              <a:extLst>
                <a:ext uri="{FF2B5EF4-FFF2-40B4-BE49-F238E27FC236}">
                  <a16:creationId xmlns:a16="http://schemas.microsoft.com/office/drawing/2014/main" id="{4D5D619D-E09F-C26A-20A6-0ED0EA1B7A63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6;p69">
              <a:extLst>
                <a:ext uri="{FF2B5EF4-FFF2-40B4-BE49-F238E27FC236}">
                  <a16:creationId xmlns:a16="http://schemas.microsoft.com/office/drawing/2014/main" id="{67B0B585-1A6A-E794-993A-7301DE551B80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97;p69">
              <a:extLst>
                <a:ext uri="{FF2B5EF4-FFF2-40B4-BE49-F238E27FC236}">
                  <a16:creationId xmlns:a16="http://schemas.microsoft.com/office/drawing/2014/main" id="{09772F63-C01F-1A1E-CF4B-760B36D9F9C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98;p69">
              <a:extLst>
                <a:ext uri="{FF2B5EF4-FFF2-40B4-BE49-F238E27FC236}">
                  <a16:creationId xmlns:a16="http://schemas.microsoft.com/office/drawing/2014/main" id="{53B7D677-832C-65AE-C39A-7BE458DE47B1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9;p69">
              <a:extLst>
                <a:ext uri="{FF2B5EF4-FFF2-40B4-BE49-F238E27FC236}">
                  <a16:creationId xmlns:a16="http://schemas.microsoft.com/office/drawing/2014/main" id="{5AB113D9-7FFE-BA0C-B9CF-1B27906C4130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00;p69">
              <a:extLst>
                <a:ext uri="{FF2B5EF4-FFF2-40B4-BE49-F238E27FC236}">
                  <a16:creationId xmlns:a16="http://schemas.microsoft.com/office/drawing/2014/main" id="{9439BB0C-06AD-EA6E-DA03-993FD3B349EC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1;p69">
              <a:extLst>
                <a:ext uri="{FF2B5EF4-FFF2-40B4-BE49-F238E27FC236}">
                  <a16:creationId xmlns:a16="http://schemas.microsoft.com/office/drawing/2014/main" id="{FA1AB267-12E6-20E1-30FE-D8048CDEFE32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02;p69">
              <a:extLst>
                <a:ext uri="{FF2B5EF4-FFF2-40B4-BE49-F238E27FC236}">
                  <a16:creationId xmlns:a16="http://schemas.microsoft.com/office/drawing/2014/main" id="{3ACFEED4-3048-13B9-F6A9-D6837665EFDE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03;p69">
              <a:extLst>
                <a:ext uri="{FF2B5EF4-FFF2-40B4-BE49-F238E27FC236}">
                  <a16:creationId xmlns:a16="http://schemas.microsoft.com/office/drawing/2014/main" id="{D65C95A0-9DCE-598E-0E21-F4C7B917130D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4;p69">
              <a:extLst>
                <a:ext uri="{FF2B5EF4-FFF2-40B4-BE49-F238E27FC236}">
                  <a16:creationId xmlns:a16="http://schemas.microsoft.com/office/drawing/2014/main" id="{E1BE2E65-5CE4-9E0D-B417-AA679A816179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5;p69">
              <a:extLst>
                <a:ext uri="{FF2B5EF4-FFF2-40B4-BE49-F238E27FC236}">
                  <a16:creationId xmlns:a16="http://schemas.microsoft.com/office/drawing/2014/main" id="{11B0ED24-4034-9265-2BB5-6A7908CBB405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6;p69">
              <a:extLst>
                <a:ext uri="{FF2B5EF4-FFF2-40B4-BE49-F238E27FC236}">
                  <a16:creationId xmlns:a16="http://schemas.microsoft.com/office/drawing/2014/main" id="{B16566D9-EE43-F36C-ED8F-EA21DA48A17D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7;p69">
              <a:extLst>
                <a:ext uri="{FF2B5EF4-FFF2-40B4-BE49-F238E27FC236}">
                  <a16:creationId xmlns:a16="http://schemas.microsoft.com/office/drawing/2014/main" id="{6E6ABFB3-B90A-CEF4-14FE-C4621BD535D2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8;p69">
              <a:extLst>
                <a:ext uri="{FF2B5EF4-FFF2-40B4-BE49-F238E27FC236}">
                  <a16:creationId xmlns:a16="http://schemas.microsoft.com/office/drawing/2014/main" id="{D2EA4492-FEF9-4B21-B9E7-7C0F5DDC58B8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9;p69">
              <a:extLst>
                <a:ext uri="{FF2B5EF4-FFF2-40B4-BE49-F238E27FC236}">
                  <a16:creationId xmlns:a16="http://schemas.microsoft.com/office/drawing/2014/main" id="{CD9201F4-74C0-1EF7-A233-4545CFF4CF3D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10;p69">
              <a:extLst>
                <a:ext uri="{FF2B5EF4-FFF2-40B4-BE49-F238E27FC236}">
                  <a16:creationId xmlns:a16="http://schemas.microsoft.com/office/drawing/2014/main" id="{9425C77E-3612-BE81-4AB0-D7D61056EACF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11;p69">
              <a:extLst>
                <a:ext uri="{FF2B5EF4-FFF2-40B4-BE49-F238E27FC236}">
                  <a16:creationId xmlns:a16="http://schemas.microsoft.com/office/drawing/2014/main" id="{FB006A2B-9F27-FB60-FED4-66EEAD325CB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12;p69">
              <a:extLst>
                <a:ext uri="{FF2B5EF4-FFF2-40B4-BE49-F238E27FC236}">
                  <a16:creationId xmlns:a16="http://schemas.microsoft.com/office/drawing/2014/main" id="{92903082-F85B-5AB8-AD52-38CEC2A288E5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13;p69">
              <a:extLst>
                <a:ext uri="{FF2B5EF4-FFF2-40B4-BE49-F238E27FC236}">
                  <a16:creationId xmlns:a16="http://schemas.microsoft.com/office/drawing/2014/main" id="{C651044D-3B62-CC41-85B0-A6CD3EDF7607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14;p69">
              <a:extLst>
                <a:ext uri="{FF2B5EF4-FFF2-40B4-BE49-F238E27FC236}">
                  <a16:creationId xmlns:a16="http://schemas.microsoft.com/office/drawing/2014/main" id="{3E25BCD5-EE45-CDD8-C735-81D8A76D22F8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15;p69">
              <a:extLst>
                <a:ext uri="{FF2B5EF4-FFF2-40B4-BE49-F238E27FC236}">
                  <a16:creationId xmlns:a16="http://schemas.microsoft.com/office/drawing/2014/main" id="{A3CF67DF-20B9-0735-0805-BD16914CD2BE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16;p69">
              <a:extLst>
                <a:ext uri="{FF2B5EF4-FFF2-40B4-BE49-F238E27FC236}">
                  <a16:creationId xmlns:a16="http://schemas.microsoft.com/office/drawing/2014/main" id="{8912CB22-B8E8-DD1D-6C70-DF6EEC1704F1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17;p69">
              <a:extLst>
                <a:ext uri="{FF2B5EF4-FFF2-40B4-BE49-F238E27FC236}">
                  <a16:creationId xmlns:a16="http://schemas.microsoft.com/office/drawing/2014/main" id="{2C900F7C-9D49-1F52-C9EF-6D43BFDAE20E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18;p69">
              <a:extLst>
                <a:ext uri="{FF2B5EF4-FFF2-40B4-BE49-F238E27FC236}">
                  <a16:creationId xmlns:a16="http://schemas.microsoft.com/office/drawing/2014/main" id="{BF54A90A-C1AE-69FB-852E-FA38BF10D288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9;p69">
              <a:extLst>
                <a:ext uri="{FF2B5EF4-FFF2-40B4-BE49-F238E27FC236}">
                  <a16:creationId xmlns:a16="http://schemas.microsoft.com/office/drawing/2014/main" id="{01CE1F8B-7F7B-29E4-B112-276C7E42D830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20;p69">
              <a:extLst>
                <a:ext uri="{FF2B5EF4-FFF2-40B4-BE49-F238E27FC236}">
                  <a16:creationId xmlns:a16="http://schemas.microsoft.com/office/drawing/2014/main" id="{6A63B3E9-45E0-3421-D9CF-04A6F42C3493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1;p69">
              <a:extLst>
                <a:ext uri="{FF2B5EF4-FFF2-40B4-BE49-F238E27FC236}">
                  <a16:creationId xmlns:a16="http://schemas.microsoft.com/office/drawing/2014/main" id="{3233F165-1F60-9651-08C5-4D4726D2E364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2;p69">
              <a:extLst>
                <a:ext uri="{FF2B5EF4-FFF2-40B4-BE49-F238E27FC236}">
                  <a16:creationId xmlns:a16="http://schemas.microsoft.com/office/drawing/2014/main" id="{14C2435D-CE45-DFD5-5E23-EE90DAD5A1F2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3;p69">
              <a:extLst>
                <a:ext uri="{FF2B5EF4-FFF2-40B4-BE49-F238E27FC236}">
                  <a16:creationId xmlns:a16="http://schemas.microsoft.com/office/drawing/2014/main" id="{DD35C66A-6940-3826-5677-DBFA504226F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24;p69">
              <a:extLst>
                <a:ext uri="{FF2B5EF4-FFF2-40B4-BE49-F238E27FC236}">
                  <a16:creationId xmlns:a16="http://schemas.microsoft.com/office/drawing/2014/main" id="{9C08F4FE-38AA-A2E7-4045-B6BEE4094443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5;p69">
              <a:extLst>
                <a:ext uri="{FF2B5EF4-FFF2-40B4-BE49-F238E27FC236}">
                  <a16:creationId xmlns:a16="http://schemas.microsoft.com/office/drawing/2014/main" id="{51C00F50-3585-A914-CE90-344A0E4F4584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6;p69">
              <a:extLst>
                <a:ext uri="{FF2B5EF4-FFF2-40B4-BE49-F238E27FC236}">
                  <a16:creationId xmlns:a16="http://schemas.microsoft.com/office/drawing/2014/main" id="{A7812B10-8F22-8919-843D-2AD8AB883993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27;p69">
              <a:extLst>
                <a:ext uri="{FF2B5EF4-FFF2-40B4-BE49-F238E27FC236}">
                  <a16:creationId xmlns:a16="http://schemas.microsoft.com/office/drawing/2014/main" id="{7BEE944A-E3E9-2823-53D7-92455F798F0F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28;p69">
              <a:extLst>
                <a:ext uri="{FF2B5EF4-FFF2-40B4-BE49-F238E27FC236}">
                  <a16:creationId xmlns:a16="http://schemas.microsoft.com/office/drawing/2014/main" id="{A364D114-2846-0211-27DC-679A4A996342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29;p69">
              <a:extLst>
                <a:ext uri="{FF2B5EF4-FFF2-40B4-BE49-F238E27FC236}">
                  <a16:creationId xmlns:a16="http://schemas.microsoft.com/office/drawing/2014/main" id="{2F631BB2-252B-D348-8CCE-4ED02C2FC96F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30;p69">
              <a:extLst>
                <a:ext uri="{FF2B5EF4-FFF2-40B4-BE49-F238E27FC236}">
                  <a16:creationId xmlns:a16="http://schemas.microsoft.com/office/drawing/2014/main" id="{A6F2FD57-76D3-4B92-86F6-37A7690A5DF0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31;p69">
              <a:extLst>
                <a:ext uri="{FF2B5EF4-FFF2-40B4-BE49-F238E27FC236}">
                  <a16:creationId xmlns:a16="http://schemas.microsoft.com/office/drawing/2014/main" id="{0833F2EF-F59F-8B19-E7F3-887A655265ED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32;p69">
              <a:extLst>
                <a:ext uri="{FF2B5EF4-FFF2-40B4-BE49-F238E27FC236}">
                  <a16:creationId xmlns:a16="http://schemas.microsoft.com/office/drawing/2014/main" id="{CD046138-73EC-8E47-C200-9A910F95735C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33;p69">
              <a:extLst>
                <a:ext uri="{FF2B5EF4-FFF2-40B4-BE49-F238E27FC236}">
                  <a16:creationId xmlns:a16="http://schemas.microsoft.com/office/drawing/2014/main" id="{2B4602EF-A426-EBC0-6F88-6CB85D80FE1F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34;p69">
              <a:extLst>
                <a:ext uri="{FF2B5EF4-FFF2-40B4-BE49-F238E27FC236}">
                  <a16:creationId xmlns:a16="http://schemas.microsoft.com/office/drawing/2014/main" id="{E4909C0E-1FC7-8D92-ADF0-E2E64AC6A475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35;p69">
              <a:extLst>
                <a:ext uri="{FF2B5EF4-FFF2-40B4-BE49-F238E27FC236}">
                  <a16:creationId xmlns:a16="http://schemas.microsoft.com/office/drawing/2014/main" id="{F67A42B8-7DE3-37B1-22A2-DB40B87DDAB3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36;p69">
              <a:extLst>
                <a:ext uri="{FF2B5EF4-FFF2-40B4-BE49-F238E27FC236}">
                  <a16:creationId xmlns:a16="http://schemas.microsoft.com/office/drawing/2014/main" id="{3E6F420C-016B-B043-2A2E-CEC3C21E457A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37;p69">
              <a:extLst>
                <a:ext uri="{FF2B5EF4-FFF2-40B4-BE49-F238E27FC236}">
                  <a16:creationId xmlns:a16="http://schemas.microsoft.com/office/drawing/2014/main" id="{F23D8D15-7BEC-E762-169A-5D9CC63253AB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38;p69">
              <a:extLst>
                <a:ext uri="{FF2B5EF4-FFF2-40B4-BE49-F238E27FC236}">
                  <a16:creationId xmlns:a16="http://schemas.microsoft.com/office/drawing/2014/main" id="{C84EEE1A-E81C-9162-2599-7F342B696C7A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9;p69">
              <a:extLst>
                <a:ext uri="{FF2B5EF4-FFF2-40B4-BE49-F238E27FC236}">
                  <a16:creationId xmlns:a16="http://schemas.microsoft.com/office/drawing/2014/main" id="{BBE52A6E-3937-D219-9FDE-6E9888A66706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40;p69">
              <a:extLst>
                <a:ext uri="{FF2B5EF4-FFF2-40B4-BE49-F238E27FC236}">
                  <a16:creationId xmlns:a16="http://schemas.microsoft.com/office/drawing/2014/main" id="{D10B4ED6-104F-FEE3-9EBF-190FA1AFC042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41;p69">
              <a:extLst>
                <a:ext uri="{FF2B5EF4-FFF2-40B4-BE49-F238E27FC236}">
                  <a16:creationId xmlns:a16="http://schemas.microsoft.com/office/drawing/2014/main" id="{011AD5B4-3A6A-5B54-744B-D6264885AA98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42;p69">
              <a:extLst>
                <a:ext uri="{FF2B5EF4-FFF2-40B4-BE49-F238E27FC236}">
                  <a16:creationId xmlns:a16="http://schemas.microsoft.com/office/drawing/2014/main" id="{55510D7D-5829-C11C-FDF0-5DFA7450FB9D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43;p69">
              <a:extLst>
                <a:ext uri="{FF2B5EF4-FFF2-40B4-BE49-F238E27FC236}">
                  <a16:creationId xmlns:a16="http://schemas.microsoft.com/office/drawing/2014/main" id="{BB833E22-0BF0-F31B-F8E6-FE27DE05B792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44;p69">
              <a:extLst>
                <a:ext uri="{FF2B5EF4-FFF2-40B4-BE49-F238E27FC236}">
                  <a16:creationId xmlns:a16="http://schemas.microsoft.com/office/drawing/2014/main" id="{433BA7CC-99ED-FB48-EE84-B6C655D30C26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45;p69">
              <a:extLst>
                <a:ext uri="{FF2B5EF4-FFF2-40B4-BE49-F238E27FC236}">
                  <a16:creationId xmlns:a16="http://schemas.microsoft.com/office/drawing/2014/main" id="{B33ED61F-0E97-3FAF-17EB-F450727A4A4F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46;p69">
              <a:extLst>
                <a:ext uri="{FF2B5EF4-FFF2-40B4-BE49-F238E27FC236}">
                  <a16:creationId xmlns:a16="http://schemas.microsoft.com/office/drawing/2014/main" id="{A4949135-48D8-E176-0335-2F829277554C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57;p69">
              <a:extLst>
                <a:ext uri="{FF2B5EF4-FFF2-40B4-BE49-F238E27FC236}">
                  <a16:creationId xmlns:a16="http://schemas.microsoft.com/office/drawing/2014/main" id="{AA6F485B-BD2F-C02D-3E90-D1F04405164C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58;p69">
              <a:extLst>
                <a:ext uri="{FF2B5EF4-FFF2-40B4-BE49-F238E27FC236}">
                  <a16:creationId xmlns:a16="http://schemas.microsoft.com/office/drawing/2014/main" id="{B146179A-5AF2-621C-E209-52B0F19C5331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62;p69">
              <a:extLst>
                <a:ext uri="{FF2B5EF4-FFF2-40B4-BE49-F238E27FC236}">
                  <a16:creationId xmlns:a16="http://schemas.microsoft.com/office/drawing/2014/main" id="{64A8E2B9-03C6-E42F-E99B-A26F88319D79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63;p69">
              <a:extLst>
                <a:ext uri="{FF2B5EF4-FFF2-40B4-BE49-F238E27FC236}">
                  <a16:creationId xmlns:a16="http://schemas.microsoft.com/office/drawing/2014/main" id="{4D7D2222-5909-F870-DB9B-43F8590A63C9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368;p69">
              <a:extLst>
                <a:ext uri="{FF2B5EF4-FFF2-40B4-BE49-F238E27FC236}">
                  <a16:creationId xmlns:a16="http://schemas.microsoft.com/office/drawing/2014/main" id="{95BA0FE2-8174-5BC5-3255-6BE4412F7A9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69;p69">
              <a:extLst>
                <a:ext uri="{FF2B5EF4-FFF2-40B4-BE49-F238E27FC236}">
                  <a16:creationId xmlns:a16="http://schemas.microsoft.com/office/drawing/2014/main" id="{997ED4E5-BBEC-6742-B942-54DA2F1CF699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71;p69">
              <a:extLst>
                <a:ext uri="{FF2B5EF4-FFF2-40B4-BE49-F238E27FC236}">
                  <a16:creationId xmlns:a16="http://schemas.microsoft.com/office/drawing/2014/main" id="{985E9D4C-600C-4776-4DB3-6DF185A8276C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3;p69">
              <a:extLst>
                <a:ext uri="{FF2B5EF4-FFF2-40B4-BE49-F238E27FC236}">
                  <a16:creationId xmlns:a16="http://schemas.microsoft.com/office/drawing/2014/main" id="{2CEAAE5F-2445-BACB-3674-038B89E8525B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4;p69">
              <a:extLst>
                <a:ext uri="{FF2B5EF4-FFF2-40B4-BE49-F238E27FC236}">
                  <a16:creationId xmlns:a16="http://schemas.microsoft.com/office/drawing/2014/main" id="{7C8933A5-743E-1D52-B96A-907E2C3CA753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75;p69">
              <a:extLst>
                <a:ext uri="{FF2B5EF4-FFF2-40B4-BE49-F238E27FC236}">
                  <a16:creationId xmlns:a16="http://schemas.microsoft.com/office/drawing/2014/main" id="{0CA3673A-3C69-2990-5D9F-07E3C5490718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76;p69">
              <a:extLst>
                <a:ext uri="{FF2B5EF4-FFF2-40B4-BE49-F238E27FC236}">
                  <a16:creationId xmlns:a16="http://schemas.microsoft.com/office/drawing/2014/main" id="{EF9FF8BF-4FF0-D1A8-AAE9-4A8E3B1B4EF0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77;p69">
              <a:extLst>
                <a:ext uri="{FF2B5EF4-FFF2-40B4-BE49-F238E27FC236}">
                  <a16:creationId xmlns:a16="http://schemas.microsoft.com/office/drawing/2014/main" id="{DD50806E-32EA-08BB-28C6-29E0E538B049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78;p69">
              <a:extLst>
                <a:ext uri="{FF2B5EF4-FFF2-40B4-BE49-F238E27FC236}">
                  <a16:creationId xmlns:a16="http://schemas.microsoft.com/office/drawing/2014/main" id="{1ECA7943-6F1D-ED95-C8E9-F9F2F91A08BA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9;p69">
              <a:extLst>
                <a:ext uri="{FF2B5EF4-FFF2-40B4-BE49-F238E27FC236}">
                  <a16:creationId xmlns:a16="http://schemas.microsoft.com/office/drawing/2014/main" id="{3E27F1E7-2989-F4E4-0A7E-87A080548B88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80;p69">
              <a:extLst>
                <a:ext uri="{FF2B5EF4-FFF2-40B4-BE49-F238E27FC236}">
                  <a16:creationId xmlns:a16="http://schemas.microsoft.com/office/drawing/2014/main" id="{A7D9EF9E-383B-9C28-AB60-1C3100F5EE6B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81;p69">
              <a:extLst>
                <a:ext uri="{FF2B5EF4-FFF2-40B4-BE49-F238E27FC236}">
                  <a16:creationId xmlns:a16="http://schemas.microsoft.com/office/drawing/2014/main" id="{06FAD232-86D8-7E02-069C-E060509BE48B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82;p69">
              <a:extLst>
                <a:ext uri="{FF2B5EF4-FFF2-40B4-BE49-F238E27FC236}">
                  <a16:creationId xmlns:a16="http://schemas.microsoft.com/office/drawing/2014/main" id="{477F30B0-96E5-3877-AF72-EFA57577610D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83;p69">
              <a:extLst>
                <a:ext uri="{FF2B5EF4-FFF2-40B4-BE49-F238E27FC236}">
                  <a16:creationId xmlns:a16="http://schemas.microsoft.com/office/drawing/2014/main" id="{205E6368-B99A-3D44-96A0-5D76E64F1B0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84;p69">
              <a:extLst>
                <a:ext uri="{FF2B5EF4-FFF2-40B4-BE49-F238E27FC236}">
                  <a16:creationId xmlns:a16="http://schemas.microsoft.com/office/drawing/2014/main" id="{0D0CEB04-1496-CE8D-F66D-854981DFE19F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85;p69">
              <a:extLst>
                <a:ext uri="{FF2B5EF4-FFF2-40B4-BE49-F238E27FC236}">
                  <a16:creationId xmlns:a16="http://schemas.microsoft.com/office/drawing/2014/main" id="{986A2693-CCA2-65A1-EA88-0B7E01A7C289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86;p69">
              <a:extLst>
                <a:ext uri="{FF2B5EF4-FFF2-40B4-BE49-F238E27FC236}">
                  <a16:creationId xmlns:a16="http://schemas.microsoft.com/office/drawing/2014/main" id="{DC5266E8-2D3C-92C8-0D36-E6C030EF2AFE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87;p69">
              <a:extLst>
                <a:ext uri="{FF2B5EF4-FFF2-40B4-BE49-F238E27FC236}">
                  <a16:creationId xmlns:a16="http://schemas.microsoft.com/office/drawing/2014/main" id="{E2B3171D-EAF1-2D9A-83F3-0C1273B7B959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88;p69">
              <a:extLst>
                <a:ext uri="{FF2B5EF4-FFF2-40B4-BE49-F238E27FC236}">
                  <a16:creationId xmlns:a16="http://schemas.microsoft.com/office/drawing/2014/main" id="{13B0BDED-39FA-7CF6-C560-FCB608117962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89;p69">
              <a:extLst>
                <a:ext uri="{FF2B5EF4-FFF2-40B4-BE49-F238E27FC236}">
                  <a16:creationId xmlns:a16="http://schemas.microsoft.com/office/drawing/2014/main" id="{4F15BBC3-82C0-EA0F-261D-CBFF5444E9AA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90;p69">
              <a:extLst>
                <a:ext uri="{FF2B5EF4-FFF2-40B4-BE49-F238E27FC236}">
                  <a16:creationId xmlns:a16="http://schemas.microsoft.com/office/drawing/2014/main" id="{2B08F661-D9BD-A0A3-30D9-D3A6FFBA0A53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1;p69">
              <a:extLst>
                <a:ext uri="{FF2B5EF4-FFF2-40B4-BE49-F238E27FC236}">
                  <a16:creationId xmlns:a16="http://schemas.microsoft.com/office/drawing/2014/main" id="{0CE7DC87-2470-AAF9-4A78-EE1987A34A4C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92;p69">
              <a:extLst>
                <a:ext uri="{FF2B5EF4-FFF2-40B4-BE49-F238E27FC236}">
                  <a16:creationId xmlns:a16="http://schemas.microsoft.com/office/drawing/2014/main" id="{59568EF4-589F-D4F9-8214-A1827A0DE2D0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93;p69">
              <a:extLst>
                <a:ext uri="{FF2B5EF4-FFF2-40B4-BE49-F238E27FC236}">
                  <a16:creationId xmlns:a16="http://schemas.microsoft.com/office/drawing/2014/main" id="{EC6ADFB1-103C-2939-7173-A53F294656D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94;p69">
              <a:extLst>
                <a:ext uri="{FF2B5EF4-FFF2-40B4-BE49-F238E27FC236}">
                  <a16:creationId xmlns:a16="http://schemas.microsoft.com/office/drawing/2014/main" id="{FAED887A-4416-88B2-5BCD-EE18C919E5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95;p69">
              <a:extLst>
                <a:ext uri="{FF2B5EF4-FFF2-40B4-BE49-F238E27FC236}">
                  <a16:creationId xmlns:a16="http://schemas.microsoft.com/office/drawing/2014/main" id="{6253D437-C707-8509-76C1-D12D13A8D2EA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96;p69">
              <a:extLst>
                <a:ext uri="{FF2B5EF4-FFF2-40B4-BE49-F238E27FC236}">
                  <a16:creationId xmlns:a16="http://schemas.microsoft.com/office/drawing/2014/main" id="{8F7B92C2-1916-8FC9-2BD8-B7FDAC28ADE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97;p69">
              <a:extLst>
                <a:ext uri="{FF2B5EF4-FFF2-40B4-BE49-F238E27FC236}">
                  <a16:creationId xmlns:a16="http://schemas.microsoft.com/office/drawing/2014/main" id="{173ABEF2-FFD3-B0CD-8DF2-283C53A5B621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98;p69">
              <a:extLst>
                <a:ext uri="{FF2B5EF4-FFF2-40B4-BE49-F238E27FC236}">
                  <a16:creationId xmlns:a16="http://schemas.microsoft.com/office/drawing/2014/main" id="{6FDD213D-97A9-397F-E06D-AED0688019BD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00;p69">
              <a:extLst>
                <a:ext uri="{FF2B5EF4-FFF2-40B4-BE49-F238E27FC236}">
                  <a16:creationId xmlns:a16="http://schemas.microsoft.com/office/drawing/2014/main" id="{607610A9-9218-9F08-BEBA-DAD5AB16D914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2;p69">
              <a:extLst>
                <a:ext uri="{FF2B5EF4-FFF2-40B4-BE49-F238E27FC236}">
                  <a16:creationId xmlns:a16="http://schemas.microsoft.com/office/drawing/2014/main" id="{3ECADF35-2208-3482-E2D3-414960780EE0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3;p69">
              <a:extLst>
                <a:ext uri="{FF2B5EF4-FFF2-40B4-BE49-F238E27FC236}">
                  <a16:creationId xmlns:a16="http://schemas.microsoft.com/office/drawing/2014/main" id="{89421569-DE81-A573-76DF-31BB180E3462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4;p69">
              <a:extLst>
                <a:ext uri="{FF2B5EF4-FFF2-40B4-BE49-F238E27FC236}">
                  <a16:creationId xmlns:a16="http://schemas.microsoft.com/office/drawing/2014/main" id="{8D427EC8-624A-80C9-E17E-E670122C7C98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5;p69">
              <a:extLst>
                <a:ext uri="{FF2B5EF4-FFF2-40B4-BE49-F238E27FC236}">
                  <a16:creationId xmlns:a16="http://schemas.microsoft.com/office/drawing/2014/main" id="{A97512C5-D2FB-DAF1-0A79-5708B614D53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6;p69">
              <a:extLst>
                <a:ext uri="{FF2B5EF4-FFF2-40B4-BE49-F238E27FC236}">
                  <a16:creationId xmlns:a16="http://schemas.microsoft.com/office/drawing/2014/main" id="{1EE74B63-2517-F7E5-2444-B467BCC47B04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07;p69">
              <a:extLst>
                <a:ext uri="{FF2B5EF4-FFF2-40B4-BE49-F238E27FC236}">
                  <a16:creationId xmlns:a16="http://schemas.microsoft.com/office/drawing/2014/main" id="{0721A6AF-6BF9-DF22-67C7-1C0DF2CBC93E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8;p69">
              <a:extLst>
                <a:ext uri="{FF2B5EF4-FFF2-40B4-BE49-F238E27FC236}">
                  <a16:creationId xmlns:a16="http://schemas.microsoft.com/office/drawing/2014/main" id="{5323D01A-603F-FCBE-6747-1580E2FB902E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9;p69">
              <a:extLst>
                <a:ext uri="{FF2B5EF4-FFF2-40B4-BE49-F238E27FC236}">
                  <a16:creationId xmlns:a16="http://schemas.microsoft.com/office/drawing/2014/main" id="{D26EBB86-70CC-8D5D-A56E-B7DF00F3A2EE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10;p69">
              <a:extLst>
                <a:ext uri="{FF2B5EF4-FFF2-40B4-BE49-F238E27FC236}">
                  <a16:creationId xmlns:a16="http://schemas.microsoft.com/office/drawing/2014/main" id="{CB4F91C1-D1DC-28FE-0D28-7677CEA79B2C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1;p69">
              <a:extLst>
                <a:ext uri="{FF2B5EF4-FFF2-40B4-BE49-F238E27FC236}">
                  <a16:creationId xmlns:a16="http://schemas.microsoft.com/office/drawing/2014/main" id="{82D613EC-2B83-24E3-AA2C-41CCCFE4139B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2;p69">
              <a:extLst>
                <a:ext uri="{FF2B5EF4-FFF2-40B4-BE49-F238E27FC236}">
                  <a16:creationId xmlns:a16="http://schemas.microsoft.com/office/drawing/2014/main" id="{9A59F1F0-CA87-2741-78AB-594B69875861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3;p69">
              <a:extLst>
                <a:ext uri="{FF2B5EF4-FFF2-40B4-BE49-F238E27FC236}">
                  <a16:creationId xmlns:a16="http://schemas.microsoft.com/office/drawing/2014/main" id="{578083FB-333D-C59D-6604-C0BEAC339672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4;p69">
              <a:extLst>
                <a:ext uri="{FF2B5EF4-FFF2-40B4-BE49-F238E27FC236}">
                  <a16:creationId xmlns:a16="http://schemas.microsoft.com/office/drawing/2014/main" id="{10D80DD8-F2C2-4CC5-A12D-7416829F6D81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5;p69">
              <a:extLst>
                <a:ext uri="{FF2B5EF4-FFF2-40B4-BE49-F238E27FC236}">
                  <a16:creationId xmlns:a16="http://schemas.microsoft.com/office/drawing/2014/main" id="{440C848C-7FC5-99C8-9863-AAE34E9ACAF4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6;p69">
              <a:extLst>
                <a:ext uri="{FF2B5EF4-FFF2-40B4-BE49-F238E27FC236}">
                  <a16:creationId xmlns:a16="http://schemas.microsoft.com/office/drawing/2014/main" id="{90B5525A-C2BC-2C08-6066-1373F3099753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17;p69">
              <a:extLst>
                <a:ext uri="{FF2B5EF4-FFF2-40B4-BE49-F238E27FC236}">
                  <a16:creationId xmlns:a16="http://schemas.microsoft.com/office/drawing/2014/main" id="{EDDC6FD9-2423-B848-4E43-F8EFFAA0FB79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8;p69">
              <a:extLst>
                <a:ext uri="{FF2B5EF4-FFF2-40B4-BE49-F238E27FC236}">
                  <a16:creationId xmlns:a16="http://schemas.microsoft.com/office/drawing/2014/main" id="{36EE64B1-E1B0-27E5-EF2B-8299829834D8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9;p69">
              <a:extLst>
                <a:ext uri="{FF2B5EF4-FFF2-40B4-BE49-F238E27FC236}">
                  <a16:creationId xmlns:a16="http://schemas.microsoft.com/office/drawing/2014/main" id="{5351DCD0-A120-EB3E-824D-ECA7BE760BFF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20;p69">
              <a:extLst>
                <a:ext uri="{FF2B5EF4-FFF2-40B4-BE49-F238E27FC236}">
                  <a16:creationId xmlns:a16="http://schemas.microsoft.com/office/drawing/2014/main" id="{B2FCF2FF-A5C5-82ED-C31F-560711FD9773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Picture 4" descr="undefined">
              <a:extLst>
                <a:ext uri="{FF2B5EF4-FFF2-40B4-BE49-F238E27FC236}">
                  <a16:creationId xmlns:a16="http://schemas.microsoft.com/office/drawing/2014/main" id="{7016E617-1DD6-5262-9E95-8274B6993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4774D8A7-6F59-0034-33C5-F914639AEA29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55115D9-C301-A261-5CD2-574D272FCD79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11434AFE-D568-3B2C-1112-ACE2767CF2F8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599F392-A8E7-CF01-67B4-C5968FFF0321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E68F106-2981-9099-B36E-5332C3197294}"/>
              </a:ext>
            </a:extLst>
          </p:cNvPr>
          <p:cNvSpPr txBox="1"/>
          <p:nvPr/>
        </p:nvSpPr>
        <p:spPr>
          <a:xfrm>
            <a:off x="3007360" y="955932"/>
            <a:ext cx="545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APPROCHE</a:t>
            </a: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NON SUPERVISÉE</a:t>
            </a:r>
          </a:p>
        </p:txBody>
      </p:sp>
    </p:spTree>
    <p:extLst>
      <p:ext uri="{BB962C8B-B14F-4D97-AF65-F5344CB8AC3E}">
        <p14:creationId xmlns:p14="http://schemas.microsoft.com/office/powerpoint/2010/main" val="4121866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292B757-1988-55AF-8374-A95A3EB68851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A73ACC-5D64-0EF3-7DC8-238F6D8CAF81}"/>
              </a:ext>
            </a:extLst>
          </p:cNvPr>
          <p:cNvSpPr/>
          <p:nvPr/>
        </p:nvSpPr>
        <p:spPr>
          <a:xfrm>
            <a:off x="-3495" y="1936696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3F1AF41-1A89-CE67-6C90-FE891F57A6F4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B538FBB-3482-AE9D-431D-2DA409E003B9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2B7AF2F-F64F-DE50-3304-2ECC9912155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C5397C2-8D63-4485-2E3A-087A2E0B9D50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0509B5B-7FDB-EE94-CD1B-3F741512673E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022F2C5-F3A6-61E6-E79F-7233BEA092F9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89F81C-2644-7D90-FC7C-08DE2287CE8F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44034B7-AE30-4F6A-2D97-904FF53A293A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D53E0D2-F44F-75BA-1E95-9617DAC4206D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2E26CF7F-AB0C-536F-DE67-57A7398FDA7C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NON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117A4C5E-2E86-99DD-0FE8-43FF3E90872A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2D3465E7-7F52-7B5B-73AE-DB342CB205C5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ADB0D26-969F-A159-0541-B43A021108D0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CF80E836-0A9A-C96F-90D9-4052FF6F5C17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24B6EF35-B110-767D-21CE-A3427CE0E06A}"/>
              </a:ext>
            </a:extLst>
          </p:cNvPr>
          <p:cNvGrpSpPr/>
          <p:nvPr/>
        </p:nvGrpSpPr>
        <p:grpSpPr>
          <a:xfrm>
            <a:off x="1871707" y="1362466"/>
            <a:ext cx="1539840" cy="1128940"/>
            <a:chOff x="1614290" y="5330180"/>
            <a:chExt cx="1539840" cy="1128940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F22A8231-8CA1-2620-B3B5-4B3A0F702A75}"/>
                </a:ext>
              </a:extLst>
            </p:cNvPr>
            <p:cNvGrpSpPr/>
            <p:nvPr/>
          </p:nvGrpSpPr>
          <p:grpSpPr>
            <a:xfrm>
              <a:off x="1616108" y="6070702"/>
              <a:ext cx="1538022" cy="388418"/>
              <a:chOff x="1625376" y="5314230"/>
              <a:chExt cx="1538022" cy="388418"/>
            </a:xfrm>
          </p:grpSpPr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4686296B-3106-03D1-1DCA-F56F672B2ADE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732E344-8176-EDBF-7688-25CF0679DE96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AECC6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EE95B4D5-8539-5166-F31F-CF33A5E24DD4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BEBDBE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66091229-E567-2C32-55A8-8E42B2840FA3}"/>
                  </a:ext>
                </a:extLst>
              </p:cNvPr>
              <p:cNvCxnSpPr>
                <a:cxnSpLocks/>
                <a:stCxn id="49" idx="2"/>
                <a:endCxn id="47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D23424CF-924E-BC93-0CD2-D4ACE4D572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D27B24ED-8819-0FC0-6100-6D6346A8B528}"/>
                </a:ext>
              </a:extLst>
            </p:cNvPr>
            <p:cNvSpPr/>
            <p:nvPr/>
          </p:nvSpPr>
          <p:spPr>
            <a:xfrm>
              <a:off x="1615525" y="5998588"/>
              <a:ext cx="1535688" cy="199740"/>
            </a:xfrm>
            <a:prstGeom prst="ellipse">
              <a:avLst/>
            </a:prstGeom>
            <a:solidFill>
              <a:srgbClr val="FAECC6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164FEE3-BBFA-091E-2652-1D5618CCBEDF}"/>
                </a:ext>
              </a:extLst>
            </p:cNvPr>
            <p:cNvSpPr/>
            <p:nvPr/>
          </p:nvSpPr>
          <p:spPr>
            <a:xfrm>
              <a:off x="1615525" y="5713630"/>
              <a:ext cx="1536923" cy="384827"/>
            </a:xfrm>
            <a:prstGeom prst="rect">
              <a:avLst/>
            </a:prstGeom>
            <a:solidFill>
              <a:srgbClr val="FAECC6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1800" b="1" dirty="0">
                <a:solidFill>
                  <a:srgbClr val="1B75D0"/>
                </a:solidFill>
                <a:latin typeface="DINEngschrift" pitchFamily="34" charset="0"/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8737B256-4034-437B-FF01-6A984CED97B3}"/>
                </a:ext>
              </a:extLst>
            </p:cNvPr>
            <p:cNvSpPr/>
            <p:nvPr/>
          </p:nvSpPr>
          <p:spPr>
            <a:xfrm>
              <a:off x="1616761" y="5590972"/>
              <a:ext cx="1535688" cy="199740"/>
            </a:xfrm>
            <a:prstGeom prst="ellipse">
              <a:avLst/>
            </a:prstGeom>
            <a:solidFill>
              <a:srgbClr val="BEBDBE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E238C2A7-6D55-D07F-3CAE-3E15681F082B}"/>
                </a:ext>
              </a:extLst>
            </p:cNvPr>
            <p:cNvCxnSpPr>
              <a:cxnSpLocks/>
              <a:stCxn id="21" idx="2"/>
              <a:endCxn id="19" idx="2"/>
            </p:cNvCxnSpPr>
            <p:nvPr/>
          </p:nvCxnSpPr>
          <p:spPr>
            <a:xfrm flipH="1">
              <a:off x="1615525" y="5690842"/>
              <a:ext cx="1236" cy="407616"/>
            </a:xfrm>
            <a:prstGeom prst="line">
              <a:avLst/>
            </a:prstGeom>
            <a:ln w="127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E0471AC9-0331-229A-8322-6F46EAA08EC3}"/>
                </a:ext>
              </a:extLst>
            </p:cNvPr>
            <p:cNvCxnSpPr>
              <a:cxnSpLocks/>
              <a:endCxn id="19" idx="6"/>
            </p:cNvCxnSpPr>
            <p:nvPr/>
          </p:nvCxnSpPr>
          <p:spPr>
            <a:xfrm flipH="1">
              <a:off x="3151213" y="5690737"/>
              <a:ext cx="2334" cy="407721"/>
            </a:xfrm>
            <a:prstGeom prst="line">
              <a:avLst/>
            </a:prstGeom>
            <a:ln w="127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E5B3B6FE-2A26-85A9-CD5D-3BFCC31968F1}"/>
                </a:ext>
              </a:extLst>
            </p:cNvPr>
            <p:cNvGrpSpPr/>
            <p:nvPr/>
          </p:nvGrpSpPr>
          <p:grpSpPr>
            <a:xfrm>
              <a:off x="1615267" y="5330180"/>
              <a:ext cx="1538022" cy="388418"/>
              <a:chOff x="1625376" y="5314230"/>
              <a:chExt cx="1538022" cy="388418"/>
            </a:xfrm>
          </p:grpSpPr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5582CD97-6002-8C1F-9719-A2543F10F0DE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EA0FA58-E88E-6640-6D9A-0B7144466DDD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AECC6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917D105A-FB4F-0E32-7B02-776F080BCAB4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8710B8B7-8D94-A9E7-D6A8-9D223EB894DB}"/>
                  </a:ext>
                </a:extLst>
              </p:cNvPr>
              <p:cNvCxnSpPr>
                <a:cxnSpLocks/>
                <a:stCxn id="44" idx="2"/>
                <a:endCxn id="42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0CA7AC35-3820-86A9-26F2-F937327AE2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64EB41C5-7547-5B56-B065-0B74C10819A4}"/>
                </a:ext>
              </a:extLst>
            </p:cNvPr>
            <p:cNvSpPr txBox="1"/>
            <p:nvPr/>
          </p:nvSpPr>
          <p:spPr>
            <a:xfrm>
              <a:off x="1614290" y="5777837"/>
              <a:ext cx="153048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1800" b="1" dirty="0">
                  <a:solidFill>
                    <a:srgbClr val="1B75D0"/>
                  </a:solidFill>
                  <a:latin typeface="DINEngschrift" pitchFamily="34" charset="0"/>
                </a:rPr>
                <a:t>Dataset</a:t>
              </a:r>
            </a:p>
          </p:txBody>
        </p:sp>
      </p:grpSp>
      <p:sp>
        <p:nvSpPr>
          <p:cNvPr id="52" name="Flèche : droite 51">
            <a:extLst>
              <a:ext uri="{FF2B5EF4-FFF2-40B4-BE49-F238E27FC236}">
                <a16:creationId xmlns:a16="http://schemas.microsoft.com/office/drawing/2014/main" id="{C73609FC-6C3A-4ECA-57A5-9A4E9FCED411}"/>
              </a:ext>
            </a:extLst>
          </p:cNvPr>
          <p:cNvSpPr/>
          <p:nvPr/>
        </p:nvSpPr>
        <p:spPr>
          <a:xfrm rot="5400000">
            <a:off x="2248953" y="2772661"/>
            <a:ext cx="777349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762EBF-7611-91B2-91E4-6E392EA4DDB4}"/>
              </a:ext>
            </a:extLst>
          </p:cNvPr>
          <p:cNvSpPr/>
          <p:nvPr/>
        </p:nvSpPr>
        <p:spPr>
          <a:xfrm>
            <a:off x="1490137" y="3594422"/>
            <a:ext cx="229362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Documents</a:t>
            </a:r>
          </a:p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(traitement complet)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B420D1A-BD1B-AA92-9153-93F76342D586}"/>
              </a:ext>
            </a:extLst>
          </p:cNvPr>
          <p:cNvSpPr/>
          <p:nvPr/>
        </p:nvSpPr>
        <p:spPr>
          <a:xfrm>
            <a:off x="5164985" y="2418373"/>
            <a:ext cx="2362200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Bag Of Word classique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965FD6-3757-52FA-A1C1-0A21D83931CA}"/>
              </a:ext>
            </a:extLst>
          </p:cNvPr>
          <p:cNvSpPr/>
          <p:nvPr/>
        </p:nvSpPr>
        <p:spPr>
          <a:xfrm>
            <a:off x="5164985" y="4895197"/>
            <a:ext cx="2362200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TF-IDF</a:t>
            </a:r>
          </a:p>
        </p:txBody>
      </p:sp>
      <p:sp>
        <p:nvSpPr>
          <p:cNvPr id="57" name="Flèche : droite 56">
            <a:extLst>
              <a:ext uri="{FF2B5EF4-FFF2-40B4-BE49-F238E27FC236}">
                <a16:creationId xmlns:a16="http://schemas.microsoft.com/office/drawing/2014/main" id="{004D2D98-5F42-9499-6DF5-0C21054C465C}"/>
              </a:ext>
            </a:extLst>
          </p:cNvPr>
          <p:cNvSpPr/>
          <p:nvPr/>
        </p:nvSpPr>
        <p:spPr>
          <a:xfrm rot="18781810">
            <a:off x="3819518" y="3066230"/>
            <a:ext cx="140775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EA221BD-1E6A-5317-5A92-CAE960BDA148}"/>
              </a:ext>
            </a:extLst>
          </p:cNvPr>
          <p:cNvSpPr/>
          <p:nvPr/>
        </p:nvSpPr>
        <p:spPr>
          <a:xfrm>
            <a:off x="8651632" y="1810123"/>
            <a:ext cx="236220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LDA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(Latent Dirichlet Allocation)</a:t>
            </a:r>
          </a:p>
        </p:txBody>
      </p:sp>
      <p:sp>
        <p:nvSpPr>
          <p:cNvPr id="62" name="Flèche : droite 61">
            <a:extLst>
              <a:ext uri="{FF2B5EF4-FFF2-40B4-BE49-F238E27FC236}">
                <a16:creationId xmlns:a16="http://schemas.microsoft.com/office/drawing/2014/main" id="{FB7AD823-BD0D-469F-379F-2B389766AE00}"/>
              </a:ext>
            </a:extLst>
          </p:cNvPr>
          <p:cNvSpPr/>
          <p:nvPr/>
        </p:nvSpPr>
        <p:spPr>
          <a:xfrm rot="2887050">
            <a:off x="3812909" y="4335833"/>
            <a:ext cx="1397307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D9FD84A-1B10-3A15-DF81-F70DDFDB5164}"/>
              </a:ext>
            </a:extLst>
          </p:cNvPr>
          <p:cNvSpPr/>
          <p:nvPr/>
        </p:nvSpPr>
        <p:spPr>
          <a:xfrm>
            <a:off x="8651632" y="3043224"/>
            <a:ext cx="2362200" cy="69956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NMF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(Non-negative matrix factorization)</a:t>
            </a:r>
          </a:p>
        </p:txBody>
      </p:sp>
      <p:sp>
        <p:nvSpPr>
          <p:cNvPr id="64" name="Flèche : droite 63">
            <a:extLst>
              <a:ext uri="{FF2B5EF4-FFF2-40B4-BE49-F238E27FC236}">
                <a16:creationId xmlns:a16="http://schemas.microsoft.com/office/drawing/2014/main" id="{63BD13F5-673A-6302-1395-D103A4C3633B}"/>
              </a:ext>
            </a:extLst>
          </p:cNvPr>
          <p:cNvSpPr/>
          <p:nvPr/>
        </p:nvSpPr>
        <p:spPr>
          <a:xfrm rot="19602127">
            <a:off x="7596013" y="2106912"/>
            <a:ext cx="9947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Flèche : droite 64">
            <a:extLst>
              <a:ext uri="{FF2B5EF4-FFF2-40B4-BE49-F238E27FC236}">
                <a16:creationId xmlns:a16="http://schemas.microsoft.com/office/drawing/2014/main" id="{6C372123-A058-0FF9-4D33-7864DE833EDD}"/>
              </a:ext>
            </a:extLst>
          </p:cNvPr>
          <p:cNvSpPr/>
          <p:nvPr/>
        </p:nvSpPr>
        <p:spPr>
          <a:xfrm rot="1932734">
            <a:off x="7606463" y="2903355"/>
            <a:ext cx="9947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EE94F4E-163D-11DA-0A2C-CAE05A15E9B1}"/>
              </a:ext>
            </a:extLst>
          </p:cNvPr>
          <p:cNvSpPr/>
          <p:nvPr/>
        </p:nvSpPr>
        <p:spPr>
          <a:xfrm>
            <a:off x="8651632" y="4270988"/>
            <a:ext cx="236220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LDA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(Latent Dirichlet Allocation)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A39F325-87E2-D869-15F5-6BA9B3DFF56C}"/>
              </a:ext>
            </a:extLst>
          </p:cNvPr>
          <p:cNvSpPr/>
          <p:nvPr/>
        </p:nvSpPr>
        <p:spPr>
          <a:xfrm>
            <a:off x="8651632" y="5504089"/>
            <a:ext cx="2362200" cy="69956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NMF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(Non-negative matrix factorization)</a:t>
            </a:r>
          </a:p>
        </p:txBody>
      </p:sp>
      <p:sp>
        <p:nvSpPr>
          <p:cNvPr id="68" name="Flèche : droite 67">
            <a:extLst>
              <a:ext uri="{FF2B5EF4-FFF2-40B4-BE49-F238E27FC236}">
                <a16:creationId xmlns:a16="http://schemas.microsoft.com/office/drawing/2014/main" id="{CE25ABED-395E-A32D-00D8-8397614CA811}"/>
              </a:ext>
            </a:extLst>
          </p:cNvPr>
          <p:cNvSpPr/>
          <p:nvPr/>
        </p:nvSpPr>
        <p:spPr>
          <a:xfrm rot="19602127">
            <a:off x="7596013" y="4560157"/>
            <a:ext cx="9947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lèche : droite 68">
            <a:extLst>
              <a:ext uri="{FF2B5EF4-FFF2-40B4-BE49-F238E27FC236}">
                <a16:creationId xmlns:a16="http://schemas.microsoft.com/office/drawing/2014/main" id="{3F17642A-481A-B5D6-4B9C-DB24A2D17B75}"/>
              </a:ext>
            </a:extLst>
          </p:cNvPr>
          <p:cNvSpPr/>
          <p:nvPr/>
        </p:nvSpPr>
        <p:spPr>
          <a:xfrm rot="1932734">
            <a:off x="7606463" y="5364220"/>
            <a:ext cx="9947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75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7" grpId="0" animBg="1"/>
      <p:bldP spid="58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292B757-1988-55AF-8374-A95A3EB68851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A73ACC-5D64-0EF3-7DC8-238F6D8CAF81}"/>
              </a:ext>
            </a:extLst>
          </p:cNvPr>
          <p:cNvSpPr/>
          <p:nvPr/>
        </p:nvSpPr>
        <p:spPr>
          <a:xfrm>
            <a:off x="-3495" y="1936696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3F1AF41-1A89-CE67-6C90-FE891F57A6F4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B538FBB-3482-AE9D-431D-2DA409E003B9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2B7AF2F-F64F-DE50-3304-2ECC9912155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C5397C2-8D63-4485-2E3A-087A2E0B9D50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0509B5B-7FDB-EE94-CD1B-3F741512673E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022F2C5-F3A6-61E6-E79F-7233BEA092F9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89F81C-2644-7D90-FC7C-08DE2287CE8F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44034B7-AE30-4F6A-2D97-904FF53A293A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D53E0D2-F44F-75BA-1E95-9617DAC4206D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2E26CF7F-AB0C-536F-DE67-57A7398FDA7C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NON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117A4C5E-2E86-99DD-0FE8-43FF3E90872A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2D3465E7-7F52-7B5B-73AE-DB342CB205C5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ADB0D26-969F-A159-0541-B43A021108D0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CF80E836-0A9A-C96F-90D9-4052FF6F5C17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FB762EBF-7611-91B2-91E4-6E392EA4DDB4}"/>
              </a:ext>
            </a:extLst>
          </p:cNvPr>
          <p:cNvSpPr/>
          <p:nvPr/>
        </p:nvSpPr>
        <p:spPr>
          <a:xfrm>
            <a:off x="4511040" y="1345109"/>
            <a:ext cx="316992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Métriques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B420D1A-BD1B-AA92-9153-93F76342D586}"/>
              </a:ext>
            </a:extLst>
          </p:cNvPr>
          <p:cNvSpPr/>
          <p:nvPr/>
        </p:nvSpPr>
        <p:spPr>
          <a:xfrm>
            <a:off x="1896426" y="2675988"/>
            <a:ext cx="3169920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Classiques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965FD6-3757-52FA-A1C1-0A21D83931CA}"/>
              </a:ext>
            </a:extLst>
          </p:cNvPr>
          <p:cNvSpPr/>
          <p:nvPr/>
        </p:nvSpPr>
        <p:spPr>
          <a:xfrm>
            <a:off x="7177419" y="2675988"/>
            <a:ext cx="3169920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Métier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030E8C-B38E-C4BF-A483-21521CC091A8}"/>
              </a:ext>
            </a:extLst>
          </p:cNvPr>
          <p:cNvSpPr/>
          <p:nvPr/>
        </p:nvSpPr>
        <p:spPr>
          <a:xfrm>
            <a:off x="1896426" y="3538803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Accuracy score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2D575A-0E34-5040-EFBD-876A96AA72DE}"/>
              </a:ext>
            </a:extLst>
          </p:cNvPr>
          <p:cNvSpPr/>
          <p:nvPr/>
        </p:nvSpPr>
        <p:spPr>
          <a:xfrm>
            <a:off x="1896426" y="4051838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Precision score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AA65E4-59FD-675F-CFF1-C89479CA51C0}"/>
              </a:ext>
            </a:extLst>
          </p:cNvPr>
          <p:cNvSpPr/>
          <p:nvPr/>
        </p:nvSpPr>
        <p:spPr>
          <a:xfrm>
            <a:off x="1896426" y="4564873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Recall score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0CBB7D-1985-AFA7-F523-E88B9DCF5CFF}"/>
              </a:ext>
            </a:extLst>
          </p:cNvPr>
          <p:cNvSpPr/>
          <p:nvPr/>
        </p:nvSpPr>
        <p:spPr>
          <a:xfrm>
            <a:off x="1896426" y="5077908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F1 score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C40636-93FD-E2AF-C9FE-8C07C2A6408E}"/>
              </a:ext>
            </a:extLst>
          </p:cNvPr>
          <p:cNvSpPr/>
          <p:nvPr/>
        </p:nvSpPr>
        <p:spPr>
          <a:xfrm>
            <a:off x="1896426" y="5590943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Hamming loss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8778CD-66AB-89A1-A322-7AC543611A09}"/>
              </a:ext>
            </a:extLst>
          </p:cNvPr>
          <p:cNvSpPr/>
          <p:nvPr/>
        </p:nvSpPr>
        <p:spPr>
          <a:xfrm>
            <a:off x="7177417" y="3555411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Au moins un tag réel trouvé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9087D9-35A8-04D1-C0CE-BD2FF0BC0491}"/>
              </a:ext>
            </a:extLst>
          </p:cNvPr>
          <p:cNvSpPr/>
          <p:nvPr/>
        </p:nvSpPr>
        <p:spPr>
          <a:xfrm>
            <a:off x="7177417" y="4070250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Tous les tags réels trouvés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5896DC-AD2B-E026-547E-B031DFECBA68}"/>
              </a:ext>
            </a:extLst>
          </p:cNvPr>
          <p:cNvSpPr/>
          <p:nvPr/>
        </p:nvSpPr>
        <p:spPr>
          <a:xfrm>
            <a:off x="7177417" y="4585089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Taux de couverture moyen</a:t>
            </a:r>
          </a:p>
        </p:txBody>
      </p:sp>
      <p:sp>
        <p:nvSpPr>
          <p:cNvPr id="59" name="Forme libre : forme 58">
            <a:extLst>
              <a:ext uri="{FF2B5EF4-FFF2-40B4-BE49-F238E27FC236}">
                <a16:creationId xmlns:a16="http://schemas.microsoft.com/office/drawing/2014/main" id="{4FA84227-817B-96B6-139A-9BD18A7C480B}"/>
              </a:ext>
            </a:extLst>
          </p:cNvPr>
          <p:cNvSpPr/>
          <p:nvPr/>
        </p:nvSpPr>
        <p:spPr>
          <a:xfrm rot="5400000">
            <a:off x="3326701" y="1474779"/>
            <a:ext cx="951801" cy="1133984"/>
          </a:xfrm>
          <a:custGeom>
            <a:avLst/>
            <a:gdLst>
              <a:gd name="connsiteX0" fmla="*/ 0 w 951801"/>
              <a:gd name="connsiteY0" fmla="*/ 1011593 h 1133984"/>
              <a:gd name="connsiteX1" fmla="*/ 0 w 951801"/>
              <a:gd name="connsiteY1" fmla="*/ 0 h 1133984"/>
              <a:gd name="connsiteX2" fmla="*/ 238145 w 951801"/>
              <a:gd name="connsiteY2" fmla="*/ 0 h 1133984"/>
              <a:gd name="connsiteX3" fmla="*/ 238145 w 951801"/>
              <a:gd name="connsiteY3" fmla="*/ 765319 h 1133984"/>
              <a:gd name="connsiteX4" fmla="*/ 706024 w 951801"/>
              <a:gd name="connsiteY4" fmla="*/ 765319 h 1133984"/>
              <a:gd name="connsiteX5" fmla="*/ 706024 w 951801"/>
              <a:gd name="connsiteY5" fmla="*/ 642430 h 1133984"/>
              <a:gd name="connsiteX6" fmla="*/ 951801 w 951801"/>
              <a:gd name="connsiteY6" fmla="*/ 888207 h 1133984"/>
              <a:gd name="connsiteX7" fmla="*/ 706024 w 951801"/>
              <a:gd name="connsiteY7" fmla="*/ 1133984 h 1133984"/>
              <a:gd name="connsiteX8" fmla="*/ 706024 w 951801"/>
              <a:gd name="connsiteY8" fmla="*/ 1011096 h 1133984"/>
              <a:gd name="connsiteX9" fmla="*/ 238145 w 951801"/>
              <a:gd name="connsiteY9" fmla="*/ 1011096 h 1133984"/>
              <a:gd name="connsiteX10" fmla="*/ 238145 w 951801"/>
              <a:gd name="connsiteY10" fmla="*/ 1011593 h 113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1801" h="1133984">
                <a:moveTo>
                  <a:pt x="0" y="1011593"/>
                </a:moveTo>
                <a:lnTo>
                  <a:pt x="0" y="0"/>
                </a:lnTo>
                <a:lnTo>
                  <a:pt x="238145" y="0"/>
                </a:lnTo>
                <a:lnTo>
                  <a:pt x="238145" y="765319"/>
                </a:lnTo>
                <a:lnTo>
                  <a:pt x="706024" y="765319"/>
                </a:lnTo>
                <a:lnTo>
                  <a:pt x="706024" y="642430"/>
                </a:lnTo>
                <a:lnTo>
                  <a:pt x="951801" y="888207"/>
                </a:lnTo>
                <a:lnTo>
                  <a:pt x="706024" y="1133984"/>
                </a:lnTo>
                <a:lnTo>
                  <a:pt x="706024" y="1011096"/>
                </a:lnTo>
                <a:lnTo>
                  <a:pt x="238145" y="1011096"/>
                </a:lnTo>
                <a:lnTo>
                  <a:pt x="238145" y="1011593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56" name="Forme libre : forme 55">
            <a:extLst>
              <a:ext uri="{FF2B5EF4-FFF2-40B4-BE49-F238E27FC236}">
                <a16:creationId xmlns:a16="http://schemas.microsoft.com/office/drawing/2014/main" id="{22793DAC-3CF3-44A6-9D82-2DEA4302DB4C}"/>
              </a:ext>
            </a:extLst>
          </p:cNvPr>
          <p:cNvSpPr/>
          <p:nvPr/>
        </p:nvSpPr>
        <p:spPr>
          <a:xfrm rot="5400000">
            <a:off x="7910463" y="1475344"/>
            <a:ext cx="957872" cy="1133984"/>
          </a:xfrm>
          <a:custGeom>
            <a:avLst/>
            <a:gdLst>
              <a:gd name="connsiteX0" fmla="*/ 0 w 957872"/>
              <a:gd name="connsiteY0" fmla="*/ 1133984 h 1133984"/>
              <a:gd name="connsiteX1" fmla="*/ 0 w 957872"/>
              <a:gd name="connsiteY1" fmla="*/ 122391 h 1133984"/>
              <a:gd name="connsiteX2" fmla="*/ 238145 w 957872"/>
              <a:gd name="connsiteY2" fmla="*/ 122391 h 1133984"/>
              <a:gd name="connsiteX3" fmla="*/ 238145 w 957872"/>
              <a:gd name="connsiteY3" fmla="*/ 122889 h 1133984"/>
              <a:gd name="connsiteX4" fmla="*/ 712095 w 957872"/>
              <a:gd name="connsiteY4" fmla="*/ 122889 h 1133984"/>
              <a:gd name="connsiteX5" fmla="*/ 712095 w 957872"/>
              <a:gd name="connsiteY5" fmla="*/ 0 h 1133984"/>
              <a:gd name="connsiteX6" fmla="*/ 957872 w 957872"/>
              <a:gd name="connsiteY6" fmla="*/ 245777 h 1133984"/>
              <a:gd name="connsiteX7" fmla="*/ 712095 w 957872"/>
              <a:gd name="connsiteY7" fmla="*/ 491554 h 1133984"/>
              <a:gd name="connsiteX8" fmla="*/ 712095 w 957872"/>
              <a:gd name="connsiteY8" fmla="*/ 368666 h 1133984"/>
              <a:gd name="connsiteX9" fmla="*/ 238145 w 957872"/>
              <a:gd name="connsiteY9" fmla="*/ 368666 h 1133984"/>
              <a:gd name="connsiteX10" fmla="*/ 238145 w 957872"/>
              <a:gd name="connsiteY10" fmla="*/ 1133984 h 113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7872" h="1133984">
                <a:moveTo>
                  <a:pt x="0" y="1133984"/>
                </a:moveTo>
                <a:lnTo>
                  <a:pt x="0" y="122391"/>
                </a:lnTo>
                <a:lnTo>
                  <a:pt x="238145" y="122391"/>
                </a:lnTo>
                <a:lnTo>
                  <a:pt x="238145" y="122889"/>
                </a:lnTo>
                <a:lnTo>
                  <a:pt x="712095" y="122889"/>
                </a:lnTo>
                <a:lnTo>
                  <a:pt x="712095" y="0"/>
                </a:lnTo>
                <a:lnTo>
                  <a:pt x="957872" y="245777"/>
                </a:lnTo>
                <a:lnTo>
                  <a:pt x="712095" y="491554"/>
                </a:lnTo>
                <a:lnTo>
                  <a:pt x="712095" y="368666"/>
                </a:lnTo>
                <a:lnTo>
                  <a:pt x="238145" y="368666"/>
                </a:lnTo>
                <a:lnTo>
                  <a:pt x="238145" y="1133984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92327EE-C903-875E-5AD6-E1A79EC9AA39}"/>
              </a:ext>
            </a:extLst>
          </p:cNvPr>
          <p:cNvSpPr/>
          <p:nvPr/>
        </p:nvSpPr>
        <p:spPr>
          <a:xfrm>
            <a:off x="1896426" y="6103978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Coherence score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79ADCB9-3EE0-FF38-4652-1ACFABB17B1E}"/>
              </a:ext>
            </a:extLst>
          </p:cNvPr>
          <p:cNvSpPr/>
          <p:nvPr/>
        </p:nvSpPr>
        <p:spPr>
          <a:xfrm>
            <a:off x="7080250" y="2584450"/>
            <a:ext cx="3365500" cy="2928442"/>
          </a:xfrm>
          <a:prstGeom prst="rect">
            <a:avLst/>
          </a:prstGeom>
          <a:noFill/>
          <a:ln w="38100">
            <a:solidFill>
              <a:srgbClr val="FF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C497FF7-9FF0-B8CB-C38F-70367DB2A417}"/>
              </a:ext>
            </a:extLst>
          </p:cNvPr>
          <p:cNvSpPr/>
          <p:nvPr/>
        </p:nvSpPr>
        <p:spPr>
          <a:xfrm>
            <a:off x="7177417" y="5075704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Absence de prédiction</a:t>
            </a:r>
          </a:p>
        </p:txBody>
      </p:sp>
    </p:spTree>
    <p:extLst>
      <p:ext uri="{BB962C8B-B14F-4D97-AF65-F5344CB8AC3E}">
        <p14:creationId xmlns:p14="http://schemas.microsoft.com/office/powerpoint/2010/main" val="353759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59" grpId="0" animBg="1"/>
      <p:bldP spid="56" grpId="0" animBg="1"/>
      <p:bldP spid="60" grpId="0" animBg="1"/>
      <p:bldP spid="61" grpId="0" animBg="1"/>
      <p:bldP spid="7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292B757-1988-55AF-8374-A95A3EB68851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A73ACC-5D64-0EF3-7DC8-238F6D8CAF81}"/>
              </a:ext>
            </a:extLst>
          </p:cNvPr>
          <p:cNvSpPr/>
          <p:nvPr/>
        </p:nvSpPr>
        <p:spPr>
          <a:xfrm>
            <a:off x="-3495" y="1936696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3F1AF41-1A89-CE67-6C90-FE891F57A6F4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B538FBB-3482-AE9D-431D-2DA409E003B9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2B7AF2F-F64F-DE50-3304-2ECC9912155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C5397C2-8D63-4485-2E3A-087A2E0B9D50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0509B5B-7FDB-EE94-CD1B-3F741512673E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022F2C5-F3A6-61E6-E79F-7233BEA092F9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789F81C-2644-7D90-FC7C-08DE2287CE8F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44034B7-AE30-4F6A-2D97-904FF53A293A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D53E0D2-F44F-75BA-1E95-9617DAC4206D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2E26CF7F-AB0C-536F-DE67-57A7398FDA7C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NON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117A4C5E-2E86-99DD-0FE8-43FF3E90872A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2D3465E7-7F52-7B5B-73AE-DB342CB205C5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ADB0D26-969F-A159-0541-B43A021108D0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CF80E836-0A9A-C96F-90D9-4052FF6F5C17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4FA4ECD-E632-5FD7-347D-A401EF62F220}"/>
              </a:ext>
            </a:extLst>
          </p:cNvPr>
          <p:cNvSpPr/>
          <p:nvPr/>
        </p:nvSpPr>
        <p:spPr>
          <a:xfrm>
            <a:off x="1101482" y="2963494"/>
            <a:ext cx="236220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LDA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(Latent Dirichlet Allocation)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F18B41-6C50-3E98-68C2-E503C0E59768}"/>
              </a:ext>
            </a:extLst>
          </p:cNvPr>
          <p:cNvSpPr/>
          <p:nvPr/>
        </p:nvSpPr>
        <p:spPr>
          <a:xfrm>
            <a:off x="1101482" y="4782724"/>
            <a:ext cx="2362200" cy="69956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NMF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(Non-negative matrix factorization)</a:t>
            </a:r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1E3C5B64-28EC-23D4-53E8-25AC5D8019D9}"/>
              </a:ext>
            </a:extLst>
          </p:cNvPr>
          <p:cNvSpPr/>
          <p:nvPr/>
        </p:nvSpPr>
        <p:spPr>
          <a:xfrm rot="20421269">
            <a:off x="3687730" y="2760678"/>
            <a:ext cx="9947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2C1F25AE-6972-39FA-9711-D7D278A1770D}"/>
              </a:ext>
            </a:extLst>
          </p:cNvPr>
          <p:cNvSpPr/>
          <p:nvPr/>
        </p:nvSpPr>
        <p:spPr>
          <a:xfrm rot="1263300">
            <a:off x="3681334" y="3369984"/>
            <a:ext cx="9947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79ABB1-C44B-1B32-DCAF-D5A74137D26C}"/>
              </a:ext>
            </a:extLst>
          </p:cNvPr>
          <p:cNvSpPr/>
          <p:nvPr/>
        </p:nvSpPr>
        <p:spPr>
          <a:xfrm>
            <a:off x="4811076" y="2504008"/>
            <a:ext cx="1672274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Approche 1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(premiers mots)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8522C2-953F-C156-D1ED-76BFEEC36571}"/>
              </a:ext>
            </a:extLst>
          </p:cNvPr>
          <p:cNvSpPr/>
          <p:nvPr/>
        </p:nvSpPr>
        <p:spPr>
          <a:xfrm>
            <a:off x="4811076" y="3430539"/>
            <a:ext cx="1672274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Approche 2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(mots communs)</a:t>
            </a: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C59B2CBC-C0AF-4682-E8AB-052E9378DB54}"/>
              </a:ext>
            </a:extLst>
          </p:cNvPr>
          <p:cNvSpPr/>
          <p:nvPr/>
        </p:nvSpPr>
        <p:spPr>
          <a:xfrm rot="20421269">
            <a:off x="3687729" y="4579876"/>
            <a:ext cx="9947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lèche : droite 39">
            <a:extLst>
              <a:ext uri="{FF2B5EF4-FFF2-40B4-BE49-F238E27FC236}">
                <a16:creationId xmlns:a16="http://schemas.microsoft.com/office/drawing/2014/main" id="{CF482A89-C663-10EE-1D70-83CACC2B0D6E}"/>
              </a:ext>
            </a:extLst>
          </p:cNvPr>
          <p:cNvSpPr/>
          <p:nvPr/>
        </p:nvSpPr>
        <p:spPr>
          <a:xfrm rot="1263300">
            <a:off x="3681333" y="5189182"/>
            <a:ext cx="9947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76FEF2-7A55-B550-3C81-D1581FE16EF4}"/>
              </a:ext>
            </a:extLst>
          </p:cNvPr>
          <p:cNvSpPr/>
          <p:nvPr/>
        </p:nvSpPr>
        <p:spPr>
          <a:xfrm>
            <a:off x="4811075" y="4323206"/>
            <a:ext cx="1672274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Approche 1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(premiers mots)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77EA39E-8B43-63F3-DD5E-D32851F3499B}"/>
              </a:ext>
            </a:extLst>
          </p:cNvPr>
          <p:cNvSpPr/>
          <p:nvPr/>
        </p:nvSpPr>
        <p:spPr>
          <a:xfrm>
            <a:off x="4811075" y="5249737"/>
            <a:ext cx="1672274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Approche 2</a:t>
            </a:r>
          </a:p>
          <a:p>
            <a:pPr algn="ctr"/>
            <a:r>
              <a:rPr lang="fr-FR" sz="1400" dirty="0">
                <a:solidFill>
                  <a:srgbClr val="1B75D0"/>
                </a:solidFill>
                <a:latin typeface="DINEngschrift" pitchFamily="34" charset="0"/>
              </a:rPr>
              <a:t>(mots communs)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30899D0-C54B-605E-61F7-3B3A0F9E78ED}"/>
              </a:ext>
            </a:extLst>
          </p:cNvPr>
          <p:cNvSpPr/>
          <p:nvPr/>
        </p:nvSpPr>
        <p:spPr>
          <a:xfrm>
            <a:off x="6642931" y="1218051"/>
            <a:ext cx="1455814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Au moins un tag réel trouvé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77B050-F86D-0E40-86BE-DA98241EB888}"/>
              </a:ext>
            </a:extLst>
          </p:cNvPr>
          <p:cNvSpPr/>
          <p:nvPr/>
        </p:nvSpPr>
        <p:spPr>
          <a:xfrm>
            <a:off x="8262181" y="1218051"/>
            <a:ext cx="1455814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Tous les tags réels trouvés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90B5AB6-12F4-E9BC-A490-ECE990BF773E}"/>
              </a:ext>
            </a:extLst>
          </p:cNvPr>
          <p:cNvSpPr/>
          <p:nvPr/>
        </p:nvSpPr>
        <p:spPr>
          <a:xfrm>
            <a:off x="9881431" y="1219280"/>
            <a:ext cx="1455814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Taux de couverture moyen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2E0C87D-1860-D1C3-7ED9-B38047CAF5B3}"/>
              </a:ext>
            </a:extLst>
          </p:cNvPr>
          <p:cNvSpPr/>
          <p:nvPr/>
        </p:nvSpPr>
        <p:spPr>
          <a:xfrm>
            <a:off x="6642931" y="1829673"/>
            <a:ext cx="654978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BoW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525429-47A1-1730-A59B-68E9D516A6BB}"/>
              </a:ext>
            </a:extLst>
          </p:cNvPr>
          <p:cNvSpPr/>
          <p:nvPr/>
        </p:nvSpPr>
        <p:spPr>
          <a:xfrm>
            <a:off x="7443767" y="1829672"/>
            <a:ext cx="654978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TF-IDF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9EC9A98-CE76-8F19-C31B-72E1DCC3DC75}"/>
              </a:ext>
            </a:extLst>
          </p:cNvPr>
          <p:cNvSpPr/>
          <p:nvPr/>
        </p:nvSpPr>
        <p:spPr>
          <a:xfrm>
            <a:off x="8262181" y="1830546"/>
            <a:ext cx="654978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BoW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32868DF-ECAD-0400-3313-4F76FE63EDD8}"/>
              </a:ext>
            </a:extLst>
          </p:cNvPr>
          <p:cNvSpPr/>
          <p:nvPr/>
        </p:nvSpPr>
        <p:spPr>
          <a:xfrm>
            <a:off x="9063017" y="1830545"/>
            <a:ext cx="654978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TF-IDF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65291D-0532-FD63-413C-74B0A724E0CE}"/>
              </a:ext>
            </a:extLst>
          </p:cNvPr>
          <p:cNvSpPr/>
          <p:nvPr/>
        </p:nvSpPr>
        <p:spPr>
          <a:xfrm>
            <a:off x="9881431" y="1831419"/>
            <a:ext cx="654978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BoW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9AE686-1810-28C3-E117-A323E401DD90}"/>
              </a:ext>
            </a:extLst>
          </p:cNvPr>
          <p:cNvSpPr/>
          <p:nvPr/>
        </p:nvSpPr>
        <p:spPr>
          <a:xfrm>
            <a:off x="10682267" y="1831418"/>
            <a:ext cx="654978" cy="475357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TF-IDF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F2CE1F9-FD4B-1951-7BF5-BA0E970C9045}"/>
              </a:ext>
            </a:extLst>
          </p:cNvPr>
          <p:cNvSpPr/>
          <p:nvPr/>
        </p:nvSpPr>
        <p:spPr>
          <a:xfrm>
            <a:off x="6649281" y="250400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8,83%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5453868-EA6E-06DA-2EDD-1BBFF8F1917F}"/>
              </a:ext>
            </a:extLst>
          </p:cNvPr>
          <p:cNvSpPr/>
          <p:nvPr/>
        </p:nvSpPr>
        <p:spPr>
          <a:xfrm>
            <a:off x="7450117" y="250400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7,13%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93E97D5-C6BF-D3CA-3338-6200ED07984A}"/>
              </a:ext>
            </a:extLst>
          </p:cNvPr>
          <p:cNvSpPr/>
          <p:nvPr/>
        </p:nvSpPr>
        <p:spPr>
          <a:xfrm>
            <a:off x="8250953" y="250400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2,75%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5B0EADA-FAB6-2161-D122-594D594F737B}"/>
              </a:ext>
            </a:extLst>
          </p:cNvPr>
          <p:cNvSpPr/>
          <p:nvPr/>
        </p:nvSpPr>
        <p:spPr>
          <a:xfrm>
            <a:off x="9069367" y="2506116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1,78%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CFE6964-27BB-075B-E905-52122D4071EC}"/>
              </a:ext>
            </a:extLst>
          </p:cNvPr>
          <p:cNvSpPr/>
          <p:nvPr/>
        </p:nvSpPr>
        <p:spPr>
          <a:xfrm>
            <a:off x="9887781" y="250400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5,28%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587BB29-4B9C-B60B-E2DE-5D7078874FFA}"/>
              </a:ext>
            </a:extLst>
          </p:cNvPr>
          <p:cNvSpPr/>
          <p:nvPr/>
        </p:nvSpPr>
        <p:spPr>
          <a:xfrm>
            <a:off x="10688617" y="250400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4,03%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A508BED-20E2-57E7-F28B-2B8135D6557A}"/>
              </a:ext>
            </a:extLst>
          </p:cNvPr>
          <p:cNvSpPr/>
          <p:nvPr/>
        </p:nvSpPr>
        <p:spPr>
          <a:xfrm>
            <a:off x="6649281" y="3430539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8,22%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18DA906-C692-8F86-44C8-7F2AF8465334}"/>
              </a:ext>
            </a:extLst>
          </p:cNvPr>
          <p:cNvSpPr/>
          <p:nvPr/>
        </p:nvSpPr>
        <p:spPr>
          <a:xfrm>
            <a:off x="7450117" y="3430539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11,64%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506B125-C2E3-03F4-796C-6019369BE793}"/>
              </a:ext>
            </a:extLst>
          </p:cNvPr>
          <p:cNvSpPr/>
          <p:nvPr/>
        </p:nvSpPr>
        <p:spPr>
          <a:xfrm>
            <a:off x="8250953" y="3430539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2,28 %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CE676C0-CF21-6670-82DA-91DDAD4204F2}"/>
              </a:ext>
            </a:extLst>
          </p:cNvPr>
          <p:cNvSpPr/>
          <p:nvPr/>
        </p:nvSpPr>
        <p:spPr>
          <a:xfrm>
            <a:off x="9069367" y="3432647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3,36%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16A88A3-82EE-1537-EA66-C243AA1BB937}"/>
              </a:ext>
            </a:extLst>
          </p:cNvPr>
          <p:cNvSpPr/>
          <p:nvPr/>
        </p:nvSpPr>
        <p:spPr>
          <a:xfrm>
            <a:off x="9887781" y="3430539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4,77%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3EB86AF-DEE8-E6BD-E7D7-F9FD4A6DFDB7}"/>
              </a:ext>
            </a:extLst>
          </p:cNvPr>
          <p:cNvSpPr/>
          <p:nvPr/>
        </p:nvSpPr>
        <p:spPr>
          <a:xfrm>
            <a:off x="10688617" y="3430539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6,87%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AEF3552-72CF-040B-4980-5CE7E84B831F}"/>
              </a:ext>
            </a:extLst>
          </p:cNvPr>
          <p:cNvSpPr/>
          <p:nvPr/>
        </p:nvSpPr>
        <p:spPr>
          <a:xfrm>
            <a:off x="6643154" y="432109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9,96%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3AA8C71-AC05-B2B6-B05C-C91BF9CFC2FA}"/>
              </a:ext>
            </a:extLst>
          </p:cNvPr>
          <p:cNvSpPr/>
          <p:nvPr/>
        </p:nvSpPr>
        <p:spPr>
          <a:xfrm>
            <a:off x="7443990" y="432109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10,66%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B4A6BF3-F3AB-1F60-16B6-EBB46CA992AA}"/>
              </a:ext>
            </a:extLst>
          </p:cNvPr>
          <p:cNvSpPr/>
          <p:nvPr/>
        </p:nvSpPr>
        <p:spPr>
          <a:xfrm>
            <a:off x="8244826" y="432109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2,95%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660ED9A-FE39-1FE5-A765-8ACC5AAB7BCD}"/>
              </a:ext>
            </a:extLst>
          </p:cNvPr>
          <p:cNvSpPr/>
          <p:nvPr/>
        </p:nvSpPr>
        <p:spPr>
          <a:xfrm>
            <a:off x="9063240" y="4323206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3,44%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920F396-53F5-2126-C24D-0A23635408D3}"/>
              </a:ext>
            </a:extLst>
          </p:cNvPr>
          <p:cNvSpPr/>
          <p:nvPr/>
        </p:nvSpPr>
        <p:spPr>
          <a:xfrm>
            <a:off x="9881654" y="432109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5,81%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1C65C14-6FB6-68C4-5B4C-55D8BC0871CD}"/>
              </a:ext>
            </a:extLst>
          </p:cNvPr>
          <p:cNvSpPr/>
          <p:nvPr/>
        </p:nvSpPr>
        <p:spPr>
          <a:xfrm>
            <a:off x="10682490" y="4321098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6,46%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CB8CC74-81A9-F42F-BB56-A343CDB5EA7F}"/>
              </a:ext>
            </a:extLst>
          </p:cNvPr>
          <p:cNvSpPr/>
          <p:nvPr/>
        </p:nvSpPr>
        <p:spPr>
          <a:xfrm>
            <a:off x="6643154" y="5249737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12,90%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89D4943-6537-FEC5-462B-015103F40B41}"/>
              </a:ext>
            </a:extLst>
          </p:cNvPr>
          <p:cNvSpPr/>
          <p:nvPr/>
        </p:nvSpPr>
        <p:spPr>
          <a:xfrm>
            <a:off x="7443990" y="5249737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11,95%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70E0C8A-A7DF-CF76-0965-EFA5BDB7F4EC}"/>
              </a:ext>
            </a:extLst>
          </p:cNvPr>
          <p:cNvSpPr/>
          <p:nvPr/>
        </p:nvSpPr>
        <p:spPr>
          <a:xfrm>
            <a:off x="8244826" y="5249737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3,87%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C485EF7-3114-DB98-932B-EC39E8FBBE60}"/>
              </a:ext>
            </a:extLst>
          </p:cNvPr>
          <p:cNvSpPr/>
          <p:nvPr/>
        </p:nvSpPr>
        <p:spPr>
          <a:xfrm>
            <a:off x="9063240" y="5251845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3,66%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91F503C-33B6-112E-2F53-03BDC7E9B201}"/>
              </a:ext>
            </a:extLst>
          </p:cNvPr>
          <p:cNvSpPr/>
          <p:nvPr/>
        </p:nvSpPr>
        <p:spPr>
          <a:xfrm>
            <a:off x="9881654" y="5249737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7,70%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DC0845F-5D48-A6FB-B05B-668D0A063AB8}"/>
              </a:ext>
            </a:extLst>
          </p:cNvPr>
          <p:cNvSpPr/>
          <p:nvPr/>
        </p:nvSpPr>
        <p:spPr>
          <a:xfrm>
            <a:off x="10682490" y="5249737"/>
            <a:ext cx="654978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7,17%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BD16744-3837-DC89-601E-6E80E90FC822}"/>
              </a:ext>
            </a:extLst>
          </p:cNvPr>
          <p:cNvSpPr/>
          <p:nvPr/>
        </p:nvSpPr>
        <p:spPr>
          <a:xfrm>
            <a:off x="6641459" y="5249737"/>
            <a:ext cx="654978" cy="699560"/>
          </a:xfrm>
          <a:prstGeom prst="rect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12,90%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E8248FA-DF65-1D73-165A-63CE1671CB2F}"/>
              </a:ext>
            </a:extLst>
          </p:cNvPr>
          <p:cNvSpPr/>
          <p:nvPr/>
        </p:nvSpPr>
        <p:spPr>
          <a:xfrm>
            <a:off x="8243131" y="5249737"/>
            <a:ext cx="654978" cy="699560"/>
          </a:xfrm>
          <a:prstGeom prst="rect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3,87%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E3EC909-AA30-B874-7C71-367A206A3797}"/>
              </a:ext>
            </a:extLst>
          </p:cNvPr>
          <p:cNvSpPr/>
          <p:nvPr/>
        </p:nvSpPr>
        <p:spPr>
          <a:xfrm>
            <a:off x="9879959" y="5249737"/>
            <a:ext cx="654978" cy="699560"/>
          </a:xfrm>
          <a:prstGeom prst="rect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1B75D0"/>
                </a:solidFill>
                <a:latin typeface="DINEngschrift" pitchFamily="34" charset="0"/>
              </a:rPr>
              <a:t>7,70%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6AFA707-7065-0659-A706-8CAE7BFE59F7}"/>
              </a:ext>
            </a:extLst>
          </p:cNvPr>
          <p:cNvSpPr/>
          <p:nvPr/>
        </p:nvSpPr>
        <p:spPr>
          <a:xfrm>
            <a:off x="1100602" y="6180643"/>
            <a:ext cx="5382747" cy="400167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Approche non supervisée : prédictions à partir du texte</a:t>
            </a:r>
            <a:endParaRPr lang="fr-FR" sz="14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D40B681-29CC-B973-5F77-EE8690C00ED3}"/>
              </a:ext>
            </a:extLst>
          </p:cNvPr>
          <p:cNvSpPr/>
          <p:nvPr/>
        </p:nvSpPr>
        <p:spPr>
          <a:xfrm>
            <a:off x="7450116" y="6180643"/>
            <a:ext cx="3887003" cy="400167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Maximum théorique : 34,92 %</a:t>
            </a:r>
            <a:endParaRPr lang="fr-FR" sz="14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8" name="Flèche : droite 87">
            <a:extLst>
              <a:ext uri="{FF2B5EF4-FFF2-40B4-BE49-F238E27FC236}">
                <a16:creationId xmlns:a16="http://schemas.microsoft.com/office/drawing/2014/main" id="{4B0FEF5D-FF97-9ECE-4B95-C0A7F7B7CFFD}"/>
              </a:ext>
            </a:extLst>
          </p:cNvPr>
          <p:cNvSpPr/>
          <p:nvPr/>
        </p:nvSpPr>
        <p:spPr>
          <a:xfrm>
            <a:off x="6663839" y="6134949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68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3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7" grpId="0" animBg="1"/>
      <p:bldP spid="58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81D08E4-602E-65AE-FF7F-946CDA6B80F3}"/>
              </a:ext>
            </a:extLst>
          </p:cNvPr>
          <p:cNvGrpSpPr/>
          <p:nvPr/>
        </p:nvGrpSpPr>
        <p:grpSpPr>
          <a:xfrm>
            <a:off x="3019302" y="1465821"/>
            <a:ext cx="6209881" cy="4243040"/>
            <a:chOff x="2363570" y="849798"/>
            <a:chExt cx="7287724" cy="4979501"/>
          </a:xfrm>
        </p:grpSpPr>
        <p:sp>
          <p:nvSpPr>
            <p:cNvPr id="5" name="Google Shape;2283;p69">
              <a:extLst>
                <a:ext uri="{FF2B5EF4-FFF2-40B4-BE49-F238E27FC236}">
                  <a16:creationId xmlns:a16="http://schemas.microsoft.com/office/drawing/2014/main" id="{7228F898-6DED-2393-A36D-6473FE9FE6F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84;p69">
              <a:extLst>
                <a:ext uri="{FF2B5EF4-FFF2-40B4-BE49-F238E27FC236}">
                  <a16:creationId xmlns:a16="http://schemas.microsoft.com/office/drawing/2014/main" id="{D14B7DB2-D709-0B94-FE7C-05A1098300AE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85;p69">
              <a:extLst>
                <a:ext uri="{FF2B5EF4-FFF2-40B4-BE49-F238E27FC236}">
                  <a16:creationId xmlns:a16="http://schemas.microsoft.com/office/drawing/2014/main" id="{81DACF1F-6BD8-5AA6-FE2E-1A2C62A0C3B5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6;p69">
              <a:extLst>
                <a:ext uri="{FF2B5EF4-FFF2-40B4-BE49-F238E27FC236}">
                  <a16:creationId xmlns:a16="http://schemas.microsoft.com/office/drawing/2014/main" id="{3A2BF817-D01F-1B03-88DD-6FE820D8D0BF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87;p69">
              <a:extLst>
                <a:ext uri="{FF2B5EF4-FFF2-40B4-BE49-F238E27FC236}">
                  <a16:creationId xmlns:a16="http://schemas.microsoft.com/office/drawing/2014/main" id="{CB562CD5-AB8C-2547-8CD4-41DD8C53768F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88;p69">
              <a:extLst>
                <a:ext uri="{FF2B5EF4-FFF2-40B4-BE49-F238E27FC236}">
                  <a16:creationId xmlns:a16="http://schemas.microsoft.com/office/drawing/2014/main" id="{CC4901E2-1A14-0A08-2495-515DF8D859FC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9;p69">
              <a:extLst>
                <a:ext uri="{FF2B5EF4-FFF2-40B4-BE49-F238E27FC236}">
                  <a16:creationId xmlns:a16="http://schemas.microsoft.com/office/drawing/2014/main" id="{0DE3910D-77C8-C622-0CC7-500CD12F07EB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90;p69">
              <a:extLst>
                <a:ext uri="{FF2B5EF4-FFF2-40B4-BE49-F238E27FC236}">
                  <a16:creationId xmlns:a16="http://schemas.microsoft.com/office/drawing/2014/main" id="{6483621E-758D-A45B-1092-30A372EE16E0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91;p69">
              <a:extLst>
                <a:ext uri="{FF2B5EF4-FFF2-40B4-BE49-F238E27FC236}">
                  <a16:creationId xmlns:a16="http://schemas.microsoft.com/office/drawing/2014/main" id="{7CEC6AA2-F6DA-1274-3612-F0BD30971F17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92;p69">
              <a:extLst>
                <a:ext uri="{FF2B5EF4-FFF2-40B4-BE49-F238E27FC236}">
                  <a16:creationId xmlns:a16="http://schemas.microsoft.com/office/drawing/2014/main" id="{6E0538BF-E88A-80BA-9A58-159A0F4B8F7D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3;p69">
              <a:extLst>
                <a:ext uri="{FF2B5EF4-FFF2-40B4-BE49-F238E27FC236}">
                  <a16:creationId xmlns:a16="http://schemas.microsoft.com/office/drawing/2014/main" id="{CD36F483-51B7-1FA1-7D06-69937FB82D1D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4;p69">
              <a:extLst>
                <a:ext uri="{FF2B5EF4-FFF2-40B4-BE49-F238E27FC236}">
                  <a16:creationId xmlns:a16="http://schemas.microsoft.com/office/drawing/2014/main" id="{8E52152F-7E71-7232-F9A4-10FFE4F277AE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95;p69">
              <a:extLst>
                <a:ext uri="{FF2B5EF4-FFF2-40B4-BE49-F238E27FC236}">
                  <a16:creationId xmlns:a16="http://schemas.microsoft.com/office/drawing/2014/main" id="{4D5D619D-E09F-C26A-20A6-0ED0EA1B7A63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6;p69">
              <a:extLst>
                <a:ext uri="{FF2B5EF4-FFF2-40B4-BE49-F238E27FC236}">
                  <a16:creationId xmlns:a16="http://schemas.microsoft.com/office/drawing/2014/main" id="{67B0B585-1A6A-E794-993A-7301DE551B80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97;p69">
              <a:extLst>
                <a:ext uri="{FF2B5EF4-FFF2-40B4-BE49-F238E27FC236}">
                  <a16:creationId xmlns:a16="http://schemas.microsoft.com/office/drawing/2014/main" id="{09772F63-C01F-1A1E-CF4B-760B36D9F9C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98;p69">
              <a:extLst>
                <a:ext uri="{FF2B5EF4-FFF2-40B4-BE49-F238E27FC236}">
                  <a16:creationId xmlns:a16="http://schemas.microsoft.com/office/drawing/2014/main" id="{53B7D677-832C-65AE-C39A-7BE458DE47B1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9;p69">
              <a:extLst>
                <a:ext uri="{FF2B5EF4-FFF2-40B4-BE49-F238E27FC236}">
                  <a16:creationId xmlns:a16="http://schemas.microsoft.com/office/drawing/2014/main" id="{5AB113D9-7FFE-BA0C-B9CF-1B27906C4130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00;p69">
              <a:extLst>
                <a:ext uri="{FF2B5EF4-FFF2-40B4-BE49-F238E27FC236}">
                  <a16:creationId xmlns:a16="http://schemas.microsoft.com/office/drawing/2014/main" id="{9439BB0C-06AD-EA6E-DA03-993FD3B349EC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1;p69">
              <a:extLst>
                <a:ext uri="{FF2B5EF4-FFF2-40B4-BE49-F238E27FC236}">
                  <a16:creationId xmlns:a16="http://schemas.microsoft.com/office/drawing/2014/main" id="{FA1AB267-12E6-20E1-30FE-D8048CDEFE32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02;p69">
              <a:extLst>
                <a:ext uri="{FF2B5EF4-FFF2-40B4-BE49-F238E27FC236}">
                  <a16:creationId xmlns:a16="http://schemas.microsoft.com/office/drawing/2014/main" id="{3ACFEED4-3048-13B9-F6A9-D6837665EFDE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03;p69">
              <a:extLst>
                <a:ext uri="{FF2B5EF4-FFF2-40B4-BE49-F238E27FC236}">
                  <a16:creationId xmlns:a16="http://schemas.microsoft.com/office/drawing/2014/main" id="{D65C95A0-9DCE-598E-0E21-F4C7B917130D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4;p69">
              <a:extLst>
                <a:ext uri="{FF2B5EF4-FFF2-40B4-BE49-F238E27FC236}">
                  <a16:creationId xmlns:a16="http://schemas.microsoft.com/office/drawing/2014/main" id="{E1BE2E65-5CE4-9E0D-B417-AA679A816179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5;p69">
              <a:extLst>
                <a:ext uri="{FF2B5EF4-FFF2-40B4-BE49-F238E27FC236}">
                  <a16:creationId xmlns:a16="http://schemas.microsoft.com/office/drawing/2014/main" id="{11B0ED24-4034-9265-2BB5-6A7908CBB405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6;p69">
              <a:extLst>
                <a:ext uri="{FF2B5EF4-FFF2-40B4-BE49-F238E27FC236}">
                  <a16:creationId xmlns:a16="http://schemas.microsoft.com/office/drawing/2014/main" id="{B16566D9-EE43-F36C-ED8F-EA21DA48A17D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7;p69">
              <a:extLst>
                <a:ext uri="{FF2B5EF4-FFF2-40B4-BE49-F238E27FC236}">
                  <a16:creationId xmlns:a16="http://schemas.microsoft.com/office/drawing/2014/main" id="{6E6ABFB3-B90A-CEF4-14FE-C4621BD535D2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8;p69">
              <a:extLst>
                <a:ext uri="{FF2B5EF4-FFF2-40B4-BE49-F238E27FC236}">
                  <a16:creationId xmlns:a16="http://schemas.microsoft.com/office/drawing/2014/main" id="{D2EA4492-FEF9-4B21-B9E7-7C0F5DDC58B8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9;p69">
              <a:extLst>
                <a:ext uri="{FF2B5EF4-FFF2-40B4-BE49-F238E27FC236}">
                  <a16:creationId xmlns:a16="http://schemas.microsoft.com/office/drawing/2014/main" id="{CD9201F4-74C0-1EF7-A233-4545CFF4CF3D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10;p69">
              <a:extLst>
                <a:ext uri="{FF2B5EF4-FFF2-40B4-BE49-F238E27FC236}">
                  <a16:creationId xmlns:a16="http://schemas.microsoft.com/office/drawing/2014/main" id="{9425C77E-3612-BE81-4AB0-D7D61056EACF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11;p69">
              <a:extLst>
                <a:ext uri="{FF2B5EF4-FFF2-40B4-BE49-F238E27FC236}">
                  <a16:creationId xmlns:a16="http://schemas.microsoft.com/office/drawing/2014/main" id="{FB006A2B-9F27-FB60-FED4-66EEAD325CB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12;p69">
              <a:extLst>
                <a:ext uri="{FF2B5EF4-FFF2-40B4-BE49-F238E27FC236}">
                  <a16:creationId xmlns:a16="http://schemas.microsoft.com/office/drawing/2014/main" id="{92903082-F85B-5AB8-AD52-38CEC2A288E5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13;p69">
              <a:extLst>
                <a:ext uri="{FF2B5EF4-FFF2-40B4-BE49-F238E27FC236}">
                  <a16:creationId xmlns:a16="http://schemas.microsoft.com/office/drawing/2014/main" id="{C651044D-3B62-CC41-85B0-A6CD3EDF7607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14;p69">
              <a:extLst>
                <a:ext uri="{FF2B5EF4-FFF2-40B4-BE49-F238E27FC236}">
                  <a16:creationId xmlns:a16="http://schemas.microsoft.com/office/drawing/2014/main" id="{3E25BCD5-EE45-CDD8-C735-81D8A76D22F8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15;p69">
              <a:extLst>
                <a:ext uri="{FF2B5EF4-FFF2-40B4-BE49-F238E27FC236}">
                  <a16:creationId xmlns:a16="http://schemas.microsoft.com/office/drawing/2014/main" id="{A3CF67DF-20B9-0735-0805-BD16914CD2BE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16;p69">
              <a:extLst>
                <a:ext uri="{FF2B5EF4-FFF2-40B4-BE49-F238E27FC236}">
                  <a16:creationId xmlns:a16="http://schemas.microsoft.com/office/drawing/2014/main" id="{8912CB22-B8E8-DD1D-6C70-DF6EEC1704F1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17;p69">
              <a:extLst>
                <a:ext uri="{FF2B5EF4-FFF2-40B4-BE49-F238E27FC236}">
                  <a16:creationId xmlns:a16="http://schemas.microsoft.com/office/drawing/2014/main" id="{2C900F7C-9D49-1F52-C9EF-6D43BFDAE20E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18;p69">
              <a:extLst>
                <a:ext uri="{FF2B5EF4-FFF2-40B4-BE49-F238E27FC236}">
                  <a16:creationId xmlns:a16="http://schemas.microsoft.com/office/drawing/2014/main" id="{BF54A90A-C1AE-69FB-852E-FA38BF10D288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9;p69">
              <a:extLst>
                <a:ext uri="{FF2B5EF4-FFF2-40B4-BE49-F238E27FC236}">
                  <a16:creationId xmlns:a16="http://schemas.microsoft.com/office/drawing/2014/main" id="{01CE1F8B-7F7B-29E4-B112-276C7E42D830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20;p69">
              <a:extLst>
                <a:ext uri="{FF2B5EF4-FFF2-40B4-BE49-F238E27FC236}">
                  <a16:creationId xmlns:a16="http://schemas.microsoft.com/office/drawing/2014/main" id="{6A63B3E9-45E0-3421-D9CF-04A6F42C3493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1;p69">
              <a:extLst>
                <a:ext uri="{FF2B5EF4-FFF2-40B4-BE49-F238E27FC236}">
                  <a16:creationId xmlns:a16="http://schemas.microsoft.com/office/drawing/2014/main" id="{3233F165-1F60-9651-08C5-4D4726D2E364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2;p69">
              <a:extLst>
                <a:ext uri="{FF2B5EF4-FFF2-40B4-BE49-F238E27FC236}">
                  <a16:creationId xmlns:a16="http://schemas.microsoft.com/office/drawing/2014/main" id="{14C2435D-CE45-DFD5-5E23-EE90DAD5A1F2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3;p69">
              <a:extLst>
                <a:ext uri="{FF2B5EF4-FFF2-40B4-BE49-F238E27FC236}">
                  <a16:creationId xmlns:a16="http://schemas.microsoft.com/office/drawing/2014/main" id="{DD35C66A-6940-3826-5677-DBFA504226F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24;p69">
              <a:extLst>
                <a:ext uri="{FF2B5EF4-FFF2-40B4-BE49-F238E27FC236}">
                  <a16:creationId xmlns:a16="http://schemas.microsoft.com/office/drawing/2014/main" id="{9C08F4FE-38AA-A2E7-4045-B6BEE4094443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5;p69">
              <a:extLst>
                <a:ext uri="{FF2B5EF4-FFF2-40B4-BE49-F238E27FC236}">
                  <a16:creationId xmlns:a16="http://schemas.microsoft.com/office/drawing/2014/main" id="{51C00F50-3585-A914-CE90-344A0E4F4584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6;p69">
              <a:extLst>
                <a:ext uri="{FF2B5EF4-FFF2-40B4-BE49-F238E27FC236}">
                  <a16:creationId xmlns:a16="http://schemas.microsoft.com/office/drawing/2014/main" id="{A7812B10-8F22-8919-843D-2AD8AB883993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27;p69">
              <a:extLst>
                <a:ext uri="{FF2B5EF4-FFF2-40B4-BE49-F238E27FC236}">
                  <a16:creationId xmlns:a16="http://schemas.microsoft.com/office/drawing/2014/main" id="{7BEE944A-E3E9-2823-53D7-92455F798F0F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28;p69">
              <a:extLst>
                <a:ext uri="{FF2B5EF4-FFF2-40B4-BE49-F238E27FC236}">
                  <a16:creationId xmlns:a16="http://schemas.microsoft.com/office/drawing/2014/main" id="{A364D114-2846-0211-27DC-679A4A996342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29;p69">
              <a:extLst>
                <a:ext uri="{FF2B5EF4-FFF2-40B4-BE49-F238E27FC236}">
                  <a16:creationId xmlns:a16="http://schemas.microsoft.com/office/drawing/2014/main" id="{2F631BB2-252B-D348-8CCE-4ED02C2FC96F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30;p69">
              <a:extLst>
                <a:ext uri="{FF2B5EF4-FFF2-40B4-BE49-F238E27FC236}">
                  <a16:creationId xmlns:a16="http://schemas.microsoft.com/office/drawing/2014/main" id="{A6F2FD57-76D3-4B92-86F6-37A7690A5DF0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31;p69">
              <a:extLst>
                <a:ext uri="{FF2B5EF4-FFF2-40B4-BE49-F238E27FC236}">
                  <a16:creationId xmlns:a16="http://schemas.microsoft.com/office/drawing/2014/main" id="{0833F2EF-F59F-8B19-E7F3-887A655265ED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32;p69">
              <a:extLst>
                <a:ext uri="{FF2B5EF4-FFF2-40B4-BE49-F238E27FC236}">
                  <a16:creationId xmlns:a16="http://schemas.microsoft.com/office/drawing/2014/main" id="{CD046138-73EC-8E47-C200-9A910F95735C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33;p69">
              <a:extLst>
                <a:ext uri="{FF2B5EF4-FFF2-40B4-BE49-F238E27FC236}">
                  <a16:creationId xmlns:a16="http://schemas.microsoft.com/office/drawing/2014/main" id="{2B4602EF-A426-EBC0-6F88-6CB85D80FE1F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34;p69">
              <a:extLst>
                <a:ext uri="{FF2B5EF4-FFF2-40B4-BE49-F238E27FC236}">
                  <a16:creationId xmlns:a16="http://schemas.microsoft.com/office/drawing/2014/main" id="{E4909C0E-1FC7-8D92-ADF0-E2E64AC6A475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35;p69">
              <a:extLst>
                <a:ext uri="{FF2B5EF4-FFF2-40B4-BE49-F238E27FC236}">
                  <a16:creationId xmlns:a16="http://schemas.microsoft.com/office/drawing/2014/main" id="{F67A42B8-7DE3-37B1-22A2-DB40B87DDAB3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36;p69">
              <a:extLst>
                <a:ext uri="{FF2B5EF4-FFF2-40B4-BE49-F238E27FC236}">
                  <a16:creationId xmlns:a16="http://schemas.microsoft.com/office/drawing/2014/main" id="{3E6F420C-016B-B043-2A2E-CEC3C21E457A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37;p69">
              <a:extLst>
                <a:ext uri="{FF2B5EF4-FFF2-40B4-BE49-F238E27FC236}">
                  <a16:creationId xmlns:a16="http://schemas.microsoft.com/office/drawing/2014/main" id="{F23D8D15-7BEC-E762-169A-5D9CC63253AB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38;p69">
              <a:extLst>
                <a:ext uri="{FF2B5EF4-FFF2-40B4-BE49-F238E27FC236}">
                  <a16:creationId xmlns:a16="http://schemas.microsoft.com/office/drawing/2014/main" id="{C84EEE1A-E81C-9162-2599-7F342B696C7A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9;p69">
              <a:extLst>
                <a:ext uri="{FF2B5EF4-FFF2-40B4-BE49-F238E27FC236}">
                  <a16:creationId xmlns:a16="http://schemas.microsoft.com/office/drawing/2014/main" id="{BBE52A6E-3937-D219-9FDE-6E9888A66706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40;p69">
              <a:extLst>
                <a:ext uri="{FF2B5EF4-FFF2-40B4-BE49-F238E27FC236}">
                  <a16:creationId xmlns:a16="http://schemas.microsoft.com/office/drawing/2014/main" id="{D10B4ED6-104F-FEE3-9EBF-190FA1AFC042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41;p69">
              <a:extLst>
                <a:ext uri="{FF2B5EF4-FFF2-40B4-BE49-F238E27FC236}">
                  <a16:creationId xmlns:a16="http://schemas.microsoft.com/office/drawing/2014/main" id="{011AD5B4-3A6A-5B54-744B-D6264885AA98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42;p69">
              <a:extLst>
                <a:ext uri="{FF2B5EF4-FFF2-40B4-BE49-F238E27FC236}">
                  <a16:creationId xmlns:a16="http://schemas.microsoft.com/office/drawing/2014/main" id="{55510D7D-5829-C11C-FDF0-5DFA7450FB9D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43;p69">
              <a:extLst>
                <a:ext uri="{FF2B5EF4-FFF2-40B4-BE49-F238E27FC236}">
                  <a16:creationId xmlns:a16="http://schemas.microsoft.com/office/drawing/2014/main" id="{BB833E22-0BF0-F31B-F8E6-FE27DE05B792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44;p69">
              <a:extLst>
                <a:ext uri="{FF2B5EF4-FFF2-40B4-BE49-F238E27FC236}">
                  <a16:creationId xmlns:a16="http://schemas.microsoft.com/office/drawing/2014/main" id="{433BA7CC-99ED-FB48-EE84-B6C655D30C26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45;p69">
              <a:extLst>
                <a:ext uri="{FF2B5EF4-FFF2-40B4-BE49-F238E27FC236}">
                  <a16:creationId xmlns:a16="http://schemas.microsoft.com/office/drawing/2014/main" id="{B33ED61F-0E97-3FAF-17EB-F450727A4A4F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46;p69">
              <a:extLst>
                <a:ext uri="{FF2B5EF4-FFF2-40B4-BE49-F238E27FC236}">
                  <a16:creationId xmlns:a16="http://schemas.microsoft.com/office/drawing/2014/main" id="{A4949135-48D8-E176-0335-2F829277554C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57;p69">
              <a:extLst>
                <a:ext uri="{FF2B5EF4-FFF2-40B4-BE49-F238E27FC236}">
                  <a16:creationId xmlns:a16="http://schemas.microsoft.com/office/drawing/2014/main" id="{AA6F485B-BD2F-C02D-3E90-D1F04405164C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58;p69">
              <a:extLst>
                <a:ext uri="{FF2B5EF4-FFF2-40B4-BE49-F238E27FC236}">
                  <a16:creationId xmlns:a16="http://schemas.microsoft.com/office/drawing/2014/main" id="{B146179A-5AF2-621C-E209-52B0F19C5331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62;p69">
              <a:extLst>
                <a:ext uri="{FF2B5EF4-FFF2-40B4-BE49-F238E27FC236}">
                  <a16:creationId xmlns:a16="http://schemas.microsoft.com/office/drawing/2014/main" id="{64A8E2B9-03C6-E42F-E99B-A26F88319D79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63;p69">
              <a:extLst>
                <a:ext uri="{FF2B5EF4-FFF2-40B4-BE49-F238E27FC236}">
                  <a16:creationId xmlns:a16="http://schemas.microsoft.com/office/drawing/2014/main" id="{4D7D2222-5909-F870-DB9B-43F8590A63C9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368;p69">
              <a:extLst>
                <a:ext uri="{FF2B5EF4-FFF2-40B4-BE49-F238E27FC236}">
                  <a16:creationId xmlns:a16="http://schemas.microsoft.com/office/drawing/2014/main" id="{95BA0FE2-8174-5BC5-3255-6BE4412F7A9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69;p69">
              <a:extLst>
                <a:ext uri="{FF2B5EF4-FFF2-40B4-BE49-F238E27FC236}">
                  <a16:creationId xmlns:a16="http://schemas.microsoft.com/office/drawing/2014/main" id="{997ED4E5-BBEC-6742-B942-54DA2F1CF699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71;p69">
              <a:extLst>
                <a:ext uri="{FF2B5EF4-FFF2-40B4-BE49-F238E27FC236}">
                  <a16:creationId xmlns:a16="http://schemas.microsoft.com/office/drawing/2014/main" id="{985E9D4C-600C-4776-4DB3-6DF185A8276C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3;p69">
              <a:extLst>
                <a:ext uri="{FF2B5EF4-FFF2-40B4-BE49-F238E27FC236}">
                  <a16:creationId xmlns:a16="http://schemas.microsoft.com/office/drawing/2014/main" id="{2CEAAE5F-2445-BACB-3674-038B89E8525B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4;p69">
              <a:extLst>
                <a:ext uri="{FF2B5EF4-FFF2-40B4-BE49-F238E27FC236}">
                  <a16:creationId xmlns:a16="http://schemas.microsoft.com/office/drawing/2014/main" id="{7C8933A5-743E-1D52-B96A-907E2C3CA753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75;p69">
              <a:extLst>
                <a:ext uri="{FF2B5EF4-FFF2-40B4-BE49-F238E27FC236}">
                  <a16:creationId xmlns:a16="http://schemas.microsoft.com/office/drawing/2014/main" id="{0CA3673A-3C69-2990-5D9F-07E3C5490718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76;p69">
              <a:extLst>
                <a:ext uri="{FF2B5EF4-FFF2-40B4-BE49-F238E27FC236}">
                  <a16:creationId xmlns:a16="http://schemas.microsoft.com/office/drawing/2014/main" id="{EF9FF8BF-4FF0-D1A8-AAE9-4A8E3B1B4EF0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77;p69">
              <a:extLst>
                <a:ext uri="{FF2B5EF4-FFF2-40B4-BE49-F238E27FC236}">
                  <a16:creationId xmlns:a16="http://schemas.microsoft.com/office/drawing/2014/main" id="{DD50806E-32EA-08BB-28C6-29E0E538B049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78;p69">
              <a:extLst>
                <a:ext uri="{FF2B5EF4-FFF2-40B4-BE49-F238E27FC236}">
                  <a16:creationId xmlns:a16="http://schemas.microsoft.com/office/drawing/2014/main" id="{1ECA7943-6F1D-ED95-C8E9-F9F2F91A08BA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9;p69">
              <a:extLst>
                <a:ext uri="{FF2B5EF4-FFF2-40B4-BE49-F238E27FC236}">
                  <a16:creationId xmlns:a16="http://schemas.microsoft.com/office/drawing/2014/main" id="{3E27F1E7-2989-F4E4-0A7E-87A080548B88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80;p69">
              <a:extLst>
                <a:ext uri="{FF2B5EF4-FFF2-40B4-BE49-F238E27FC236}">
                  <a16:creationId xmlns:a16="http://schemas.microsoft.com/office/drawing/2014/main" id="{A7D9EF9E-383B-9C28-AB60-1C3100F5EE6B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81;p69">
              <a:extLst>
                <a:ext uri="{FF2B5EF4-FFF2-40B4-BE49-F238E27FC236}">
                  <a16:creationId xmlns:a16="http://schemas.microsoft.com/office/drawing/2014/main" id="{06FAD232-86D8-7E02-069C-E060509BE48B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82;p69">
              <a:extLst>
                <a:ext uri="{FF2B5EF4-FFF2-40B4-BE49-F238E27FC236}">
                  <a16:creationId xmlns:a16="http://schemas.microsoft.com/office/drawing/2014/main" id="{477F30B0-96E5-3877-AF72-EFA57577610D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83;p69">
              <a:extLst>
                <a:ext uri="{FF2B5EF4-FFF2-40B4-BE49-F238E27FC236}">
                  <a16:creationId xmlns:a16="http://schemas.microsoft.com/office/drawing/2014/main" id="{205E6368-B99A-3D44-96A0-5D76E64F1B0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84;p69">
              <a:extLst>
                <a:ext uri="{FF2B5EF4-FFF2-40B4-BE49-F238E27FC236}">
                  <a16:creationId xmlns:a16="http://schemas.microsoft.com/office/drawing/2014/main" id="{0D0CEB04-1496-CE8D-F66D-854981DFE19F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85;p69">
              <a:extLst>
                <a:ext uri="{FF2B5EF4-FFF2-40B4-BE49-F238E27FC236}">
                  <a16:creationId xmlns:a16="http://schemas.microsoft.com/office/drawing/2014/main" id="{986A2693-CCA2-65A1-EA88-0B7E01A7C289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86;p69">
              <a:extLst>
                <a:ext uri="{FF2B5EF4-FFF2-40B4-BE49-F238E27FC236}">
                  <a16:creationId xmlns:a16="http://schemas.microsoft.com/office/drawing/2014/main" id="{DC5266E8-2D3C-92C8-0D36-E6C030EF2AFE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87;p69">
              <a:extLst>
                <a:ext uri="{FF2B5EF4-FFF2-40B4-BE49-F238E27FC236}">
                  <a16:creationId xmlns:a16="http://schemas.microsoft.com/office/drawing/2014/main" id="{E2B3171D-EAF1-2D9A-83F3-0C1273B7B959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88;p69">
              <a:extLst>
                <a:ext uri="{FF2B5EF4-FFF2-40B4-BE49-F238E27FC236}">
                  <a16:creationId xmlns:a16="http://schemas.microsoft.com/office/drawing/2014/main" id="{13B0BDED-39FA-7CF6-C560-FCB608117962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89;p69">
              <a:extLst>
                <a:ext uri="{FF2B5EF4-FFF2-40B4-BE49-F238E27FC236}">
                  <a16:creationId xmlns:a16="http://schemas.microsoft.com/office/drawing/2014/main" id="{4F15BBC3-82C0-EA0F-261D-CBFF5444E9AA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90;p69">
              <a:extLst>
                <a:ext uri="{FF2B5EF4-FFF2-40B4-BE49-F238E27FC236}">
                  <a16:creationId xmlns:a16="http://schemas.microsoft.com/office/drawing/2014/main" id="{2B08F661-D9BD-A0A3-30D9-D3A6FFBA0A53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1;p69">
              <a:extLst>
                <a:ext uri="{FF2B5EF4-FFF2-40B4-BE49-F238E27FC236}">
                  <a16:creationId xmlns:a16="http://schemas.microsoft.com/office/drawing/2014/main" id="{0CE7DC87-2470-AAF9-4A78-EE1987A34A4C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92;p69">
              <a:extLst>
                <a:ext uri="{FF2B5EF4-FFF2-40B4-BE49-F238E27FC236}">
                  <a16:creationId xmlns:a16="http://schemas.microsoft.com/office/drawing/2014/main" id="{59568EF4-589F-D4F9-8214-A1827A0DE2D0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93;p69">
              <a:extLst>
                <a:ext uri="{FF2B5EF4-FFF2-40B4-BE49-F238E27FC236}">
                  <a16:creationId xmlns:a16="http://schemas.microsoft.com/office/drawing/2014/main" id="{EC6ADFB1-103C-2939-7173-A53F294656D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94;p69">
              <a:extLst>
                <a:ext uri="{FF2B5EF4-FFF2-40B4-BE49-F238E27FC236}">
                  <a16:creationId xmlns:a16="http://schemas.microsoft.com/office/drawing/2014/main" id="{FAED887A-4416-88B2-5BCD-EE18C919E5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95;p69">
              <a:extLst>
                <a:ext uri="{FF2B5EF4-FFF2-40B4-BE49-F238E27FC236}">
                  <a16:creationId xmlns:a16="http://schemas.microsoft.com/office/drawing/2014/main" id="{6253D437-C707-8509-76C1-D12D13A8D2EA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96;p69">
              <a:extLst>
                <a:ext uri="{FF2B5EF4-FFF2-40B4-BE49-F238E27FC236}">
                  <a16:creationId xmlns:a16="http://schemas.microsoft.com/office/drawing/2014/main" id="{8F7B92C2-1916-8FC9-2BD8-B7FDAC28ADE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97;p69">
              <a:extLst>
                <a:ext uri="{FF2B5EF4-FFF2-40B4-BE49-F238E27FC236}">
                  <a16:creationId xmlns:a16="http://schemas.microsoft.com/office/drawing/2014/main" id="{173ABEF2-FFD3-B0CD-8DF2-283C53A5B621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98;p69">
              <a:extLst>
                <a:ext uri="{FF2B5EF4-FFF2-40B4-BE49-F238E27FC236}">
                  <a16:creationId xmlns:a16="http://schemas.microsoft.com/office/drawing/2014/main" id="{6FDD213D-97A9-397F-E06D-AED0688019BD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00;p69">
              <a:extLst>
                <a:ext uri="{FF2B5EF4-FFF2-40B4-BE49-F238E27FC236}">
                  <a16:creationId xmlns:a16="http://schemas.microsoft.com/office/drawing/2014/main" id="{607610A9-9218-9F08-BEBA-DAD5AB16D914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2;p69">
              <a:extLst>
                <a:ext uri="{FF2B5EF4-FFF2-40B4-BE49-F238E27FC236}">
                  <a16:creationId xmlns:a16="http://schemas.microsoft.com/office/drawing/2014/main" id="{3ECADF35-2208-3482-E2D3-414960780EE0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3;p69">
              <a:extLst>
                <a:ext uri="{FF2B5EF4-FFF2-40B4-BE49-F238E27FC236}">
                  <a16:creationId xmlns:a16="http://schemas.microsoft.com/office/drawing/2014/main" id="{89421569-DE81-A573-76DF-31BB180E3462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4;p69">
              <a:extLst>
                <a:ext uri="{FF2B5EF4-FFF2-40B4-BE49-F238E27FC236}">
                  <a16:creationId xmlns:a16="http://schemas.microsoft.com/office/drawing/2014/main" id="{8D427EC8-624A-80C9-E17E-E670122C7C98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5;p69">
              <a:extLst>
                <a:ext uri="{FF2B5EF4-FFF2-40B4-BE49-F238E27FC236}">
                  <a16:creationId xmlns:a16="http://schemas.microsoft.com/office/drawing/2014/main" id="{A97512C5-D2FB-DAF1-0A79-5708B614D53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6;p69">
              <a:extLst>
                <a:ext uri="{FF2B5EF4-FFF2-40B4-BE49-F238E27FC236}">
                  <a16:creationId xmlns:a16="http://schemas.microsoft.com/office/drawing/2014/main" id="{1EE74B63-2517-F7E5-2444-B467BCC47B04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07;p69">
              <a:extLst>
                <a:ext uri="{FF2B5EF4-FFF2-40B4-BE49-F238E27FC236}">
                  <a16:creationId xmlns:a16="http://schemas.microsoft.com/office/drawing/2014/main" id="{0721A6AF-6BF9-DF22-67C7-1C0DF2CBC93E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8;p69">
              <a:extLst>
                <a:ext uri="{FF2B5EF4-FFF2-40B4-BE49-F238E27FC236}">
                  <a16:creationId xmlns:a16="http://schemas.microsoft.com/office/drawing/2014/main" id="{5323D01A-603F-FCBE-6747-1580E2FB902E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9;p69">
              <a:extLst>
                <a:ext uri="{FF2B5EF4-FFF2-40B4-BE49-F238E27FC236}">
                  <a16:creationId xmlns:a16="http://schemas.microsoft.com/office/drawing/2014/main" id="{D26EBB86-70CC-8D5D-A56E-B7DF00F3A2EE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10;p69">
              <a:extLst>
                <a:ext uri="{FF2B5EF4-FFF2-40B4-BE49-F238E27FC236}">
                  <a16:creationId xmlns:a16="http://schemas.microsoft.com/office/drawing/2014/main" id="{CB4F91C1-D1DC-28FE-0D28-7677CEA79B2C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1;p69">
              <a:extLst>
                <a:ext uri="{FF2B5EF4-FFF2-40B4-BE49-F238E27FC236}">
                  <a16:creationId xmlns:a16="http://schemas.microsoft.com/office/drawing/2014/main" id="{82D613EC-2B83-24E3-AA2C-41CCCFE4139B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2;p69">
              <a:extLst>
                <a:ext uri="{FF2B5EF4-FFF2-40B4-BE49-F238E27FC236}">
                  <a16:creationId xmlns:a16="http://schemas.microsoft.com/office/drawing/2014/main" id="{9A59F1F0-CA87-2741-78AB-594B69875861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3;p69">
              <a:extLst>
                <a:ext uri="{FF2B5EF4-FFF2-40B4-BE49-F238E27FC236}">
                  <a16:creationId xmlns:a16="http://schemas.microsoft.com/office/drawing/2014/main" id="{578083FB-333D-C59D-6604-C0BEAC339672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4;p69">
              <a:extLst>
                <a:ext uri="{FF2B5EF4-FFF2-40B4-BE49-F238E27FC236}">
                  <a16:creationId xmlns:a16="http://schemas.microsoft.com/office/drawing/2014/main" id="{10D80DD8-F2C2-4CC5-A12D-7416829F6D81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5;p69">
              <a:extLst>
                <a:ext uri="{FF2B5EF4-FFF2-40B4-BE49-F238E27FC236}">
                  <a16:creationId xmlns:a16="http://schemas.microsoft.com/office/drawing/2014/main" id="{440C848C-7FC5-99C8-9863-AAE34E9ACAF4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6;p69">
              <a:extLst>
                <a:ext uri="{FF2B5EF4-FFF2-40B4-BE49-F238E27FC236}">
                  <a16:creationId xmlns:a16="http://schemas.microsoft.com/office/drawing/2014/main" id="{90B5525A-C2BC-2C08-6066-1373F3099753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17;p69">
              <a:extLst>
                <a:ext uri="{FF2B5EF4-FFF2-40B4-BE49-F238E27FC236}">
                  <a16:creationId xmlns:a16="http://schemas.microsoft.com/office/drawing/2014/main" id="{EDDC6FD9-2423-B848-4E43-F8EFFAA0FB79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8;p69">
              <a:extLst>
                <a:ext uri="{FF2B5EF4-FFF2-40B4-BE49-F238E27FC236}">
                  <a16:creationId xmlns:a16="http://schemas.microsoft.com/office/drawing/2014/main" id="{36EE64B1-E1B0-27E5-EF2B-8299829834D8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9;p69">
              <a:extLst>
                <a:ext uri="{FF2B5EF4-FFF2-40B4-BE49-F238E27FC236}">
                  <a16:creationId xmlns:a16="http://schemas.microsoft.com/office/drawing/2014/main" id="{5351DCD0-A120-EB3E-824D-ECA7BE760BFF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20;p69">
              <a:extLst>
                <a:ext uri="{FF2B5EF4-FFF2-40B4-BE49-F238E27FC236}">
                  <a16:creationId xmlns:a16="http://schemas.microsoft.com/office/drawing/2014/main" id="{B2FCF2FF-A5C5-82ED-C31F-560711FD9773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Picture 4" descr="undefined">
              <a:extLst>
                <a:ext uri="{FF2B5EF4-FFF2-40B4-BE49-F238E27FC236}">
                  <a16:creationId xmlns:a16="http://schemas.microsoft.com/office/drawing/2014/main" id="{7016E617-1DD6-5262-9E95-8274B6993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4774D8A7-6F59-0034-33C5-F914639AEA29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55115D9-C301-A261-5CD2-574D272FCD79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11434AFE-D568-3B2C-1112-ACE2767CF2F8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599F392-A8E7-CF01-67B4-C5968FFF0321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E68F106-2981-9099-B36E-5332C3197294}"/>
              </a:ext>
            </a:extLst>
          </p:cNvPr>
          <p:cNvSpPr txBox="1"/>
          <p:nvPr/>
        </p:nvSpPr>
        <p:spPr>
          <a:xfrm>
            <a:off x="3007360" y="955932"/>
            <a:ext cx="545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APPROCHE</a:t>
            </a: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SUPERVISÉE</a:t>
            </a:r>
          </a:p>
        </p:txBody>
      </p:sp>
    </p:spTree>
    <p:extLst>
      <p:ext uri="{BB962C8B-B14F-4D97-AF65-F5344CB8AC3E}">
        <p14:creationId xmlns:p14="http://schemas.microsoft.com/office/powerpoint/2010/main" val="2466726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4E520F6-126E-C713-C833-39B11123D802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E7F9F9-DCCF-7FC8-BAA6-3C82198E7901}"/>
              </a:ext>
            </a:extLst>
          </p:cNvPr>
          <p:cNvSpPr/>
          <p:nvPr/>
        </p:nvSpPr>
        <p:spPr>
          <a:xfrm>
            <a:off x="-3495" y="2912754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06B0D8C-BBBB-62D3-8098-DC3EC0763310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ECF642C-F03C-07DD-43CC-18A03700D07D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2BE36B0-71AD-E57C-A780-0F7938BAFDF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16C4C9-75D9-329F-7A07-C6BCCAC26175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700BBC-A239-21FC-4D4B-FD0BFECEC28C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2FA8E4B-B8EB-5CF6-F8D2-1B03B003BE15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D9AF527-BD04-BE2F-44FB-C5D992788254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0001173B-146D-7CB8-6F07-FE9D43EDC2CB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6AFCA6F-D6FF-48C0-A1F8-EE8712B65998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0741063F-D153-5F97-6B98-FF1096891216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A3B6EA69-4804-7CF0-CD97-4524A7008BC7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F2B1E07E-935C-9BAF-44BB-CC7B5BB50113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98827BD-6773-586E-85C1-292EF810B323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F1C89E2C-804E-BC34-8139-2D1663C54D9E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4284B6C0-FB4D-73C3-CD00-BDA65CBEB555}"/>
              </a:ext>
            </a:extLst>
          </p:cNvPr>
          <p:cNvGrpSpPr/>
          <p:nvPr/>
        </p:nvGrpSpPr>
        <p:grpSpPr>
          <a:xfrm>
            <a:off x="652722" y="3378218"/>
            <a:ext cx="1539840" cy="1128940"/>
            <a:chOff x="1614290" y="5330180"/>
            <a:chExt cx="1539840" cy="112894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BD2CF6AB-967E-720C-2E2B-A6A6E208A3EA}"/>
                </a:ext>
              </a:extLst>
            </p:cNvPr>
            <p:cNvGrpSpPr/>
            <p:nvPr/>
          </p:nvGrpSpPr>
          <p:grpSpPr>
            <a:xfrm>
              <a:off x="1616108" y="6070702"/>
              <a:ext cx="1538022" cy="388418"/>
              <a:chOff x="1625376" y="5314230"/>
              <a:chExt cx="1538022" cy="388418"/>
            </a:xfrm>
          </p:grpSpPr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18C7F41C-DF27-557F-BFD4-929A85AC797B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F24734-3F54-1523-9AD4-948CFA88CA15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AECC6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18F65B7E-45BA-1B83-7E9D-94F4077900FA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BEBDBE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64458DBD-B697-F7BE-4654-59201CB45459}"/>
                  </a:ext>
                </a:extLst>
              </p:cNvPr>
              <p:cNvCxnSpPr>
                <a:cxnSpLocks/>
                <a:stCxn id="18" idx="2"/>
                <a:endCxn id="16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34681F99-9C52-97A6-BB3E-5403405FBA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51837CBF-40A3-07AB-AC1E-BAED4F728ACB}"/>
                </a:ext>
              </a:extLst>
            </p:cNvPr>
            <p:cNvSpPr/>
            <p:nvPr/>
          </p:nvSpPr>
          <p:spPr>
            <a:xfrm>
              <a:off x="1615525" y="5998588"/>
              <a:ext cx="1535688" cy="199740"/>
            </a:xfrm>
            <a:prstGeom prst="ellipse">
              <a:avLst/>
            </a:prstGeom>
            <a:solidFill>
              <a:srgbClr val="FAECC6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CFCECD-6138-8171-CB36-B72F5B2BDB21}"/>
                </a:ext>
              </a:extLst>
            </p:cNvPr>
            <p:cNvSpPr/>
            <p:nvPr/>
          </p:nvSpPr>
          <p:spPr>
            <a:xfrm>
              <a:off x="1615525" y="5713630"/>
              <a:ext cx="1536923" cy="384827"/>
            </a:xfrm>
            <a:prstGeom prst="rect">
              <a:avLst/>
            </a:prstGeom>
            <a:solidFill>
              <a:srgbClr val="FAECC6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1800" b="1" dirty="0">
                <a:solidFill>
                  <a:srgbClr val="1B75D0"/>
                </a:solidFill>
                <a:latin typeface="DINEngschrift" pitchFamily="34" charset="0"/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5428A01-6607-9836-9CDC-ADBEEFBE9B3C}"/>
                </a:ext>
              </a:extLst>
            </p:cNvPr>
            <p:cNvSpPr/>
            <p:nvPr/>
          </p:nvSpPr>
          <p:spPr>
            <a:xfrm>
              <a:off x="1616761" y="5590972"/>
              <a:ext cx="1535688" cy="199740"/>
            </a:xfrm>
            <a:prstGeom prst="ellipse">
              <a:avLst/>
            </a:prstGeom>
            <a:solidFill>
              <a:srgbClr val="BEBDBE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3044679F-163E-29CF-1D5A-DDAC8B430F65}"/>
                </a:ext>
              </a:extLst>
            </p:cNvPr>
            <p:cNvCxnSpPr>
              <a:cxnSpLocks/>
              <a:stCxn id="6" idx="2"/>
              <a:endCxn id="4" idx="2"/>
            </p:cNvCxnSpPr>
            <p:nvPr/>
          </p:nvCxnSpPr>
          <p:spPr>
            <a:xfrm flipH="1">
              <a:off x="1615525" y="5690842"/>
              <a:ext cx="1236" cy="407616"/>
            </a:xfrm>
            <a:prstGeom prst="line">
              <a:avLst/>
            </a:prstGeom>
            <a:ln w="127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0AFA395-04AB-04DC-AE32-A56BF30B711C}"/>
                </a:ext>
              </a:extLst>
            </p:cNvPr>
            <p:cNvCxnSpPr>
              <a:cxnSpLocks/>
              <a:endCxn id="4" idx="6"/>
            </p:cNvCxnSpPr>
            <p:nvPr/>
          </p:nvCxnSpPr>
          <p:spPr>
            <a:xfrm flipH="1">
              <a:off x="3151213" y="5690737"/>
              <a:ext cx="2334" cy="407721"/>
            </a:xfrm>
            <a:prstGeom prst="line">
              <a:avLst/>
            </a:prstGeom>
            <a:ln w="127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CD945BD8-E3C4-FBC0-354A-02C04174C219}"/>
                </a:ext>
              </a:extLst>
            </p:cNvPr>
            <p:cNvGrpSpPr/>
            <p:nvPr/>
          </p:nvGrpSpPr>
          <p:grpSpPr>
            <a:xfrm>
              <a:off x="1615267" y="5330180"/>
              <a:ext cx="1538022" cy="388418"/>
              <a:chOff x="1625376" y="5314230"/>
              <a:chExt cx="1538022" cy="388418"/>
            </a:xfrm>
          </p:grpSpPr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AE722E94-8132-7641-8596-56B6E0C9A485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F414874-8371-F64A-3821-02EF461F06D6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AECC6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6732AED3-66A4-C4AB-E63C-0B9105A0A584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E1AF23C2-4521-E44A-59F8-B73CC717A4A9}"/>
                  </a:ext>
                </a:extLst>
              </p:cNvPr>
              <p:cNvCxnSpPr>
                <a:cxnSpLocks/>
                <a:stCxn id="13" idx="2"/>
                <a:endCxn id="11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75E370C1-EC55-DAF8-911B-54EE167FCC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1CEDFF60-6108-1438-F2D0-81493C02CF17}"/>
                </a:ext>
              </a:extLst>
            </p:cNvPr>
            <p:cNvSpPr txBox="1"/>
            <p:nvPr/>
          </p:nvSpPr>
          <p:spPr>
            <a:xfrm>
              <a:off x="1614290" y="5777837"/>
              <a:ext cx="153048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1800" b="1" dirty="0">
                  <a:solidFill>
                    <a:srgbClr val="1B75D0"/>
                  </a:solidFill>
                  <a:latin typeface="DINEngschrift" pitchFamily="34" charset="0"/>
                </a:rPr>
                <a:t>Dataset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C6E07E1-270C-5A83-2B54-D9B2D6B9FF2E}"/>
              </a:ext>
            </a:extLst>
          </p:cNvPr>
          <p:cNvSpPr/>
          <p:nvPr/>
        </p:nvSpPr>
        <p:spPr>
          <a:xfrm>
            <a:off x="3469241" y="2508410"/>
            <a:ext cx="229362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Documents</a:t>
            </a:r>
          </a:p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(traitement complet)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CE3C91-CC76-711B-2561-1A066BB02A79}"/>
              </a:ext>
            </a:extLst>
          </p:cNvPr>
          <p:cNvSpPr/>
          <p:nvPr/>
        </p:nvSpPr>
        <p:spPr>
          <a:xfrm>
            <a:off x="6753225" y="1573452"/>
            <a:ext cx="2362200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Bag Of Word classique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8650599-E1BC-C483-EF14-5C2B0D2F6A52}"/>
              </a:ext>
            </a:extLst>
          </p:cNvPr>
          <p:cNvSpPr/>
          <p:nvPr/>
        </p:nvSpPr>
        <p:spPr>
          <a:xfrm>
            <a:off x="6753225" y="2508410"/>
            <a:ext cx="2362200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TF-IDF</a:t>
            </a:r>
          </a:p>
        </p:txBody>
      </p:sp>
      <p:sp>
        <p:nvSpPr>
          <p:cNvPr id="41" name="Flèche : droite 40">
            <a:extLst>
              <a:ext uri="{FF2B5EF4-FFF2-40B4-BE49-F238E27FC236}">
                <a16:creationId xmlns:a16="http://schemas.microsoft.com/office/drawing/2014/main" id="{F684203C-90B7-6FF7-E563-33648F9E5F0F}"/>
              </a:ext>
            </a:extLst>
          </p:cNvPr>
          <p:cNvSpPr/>
          <p:nvPr/>
        </p:nvSpPr>
        <p:spPr>
          <a:xfrm rot="19165977">
            <a:off x="5923931" y="1890239"/>
            <a:ext cx="66822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CCBE2060-7FD8-4CC4-AABF-370F48C3677A}"/>
              </a:ext>
            </a:extLst>
          </p:cNvPr>
          <p:cNvSpPr/>
          <p:nvPr/>
        </p:nvSpPr>
        <p:spPr>
          <a:xfrm rot="2450008">
            <a:off x="2246429" y="4496053"/>
            <a:ext cx="1217091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9EABBDB-FF7D-E3EE-9DB6-EF5FD2BEA967}"/>
              </a:ext>
            </a:extLst>
          </p:cNvPr>
          <p:cNvSpPr/>
          <p:nvPr/>
        </p:nvSpPr>
        <p:spPr>
          <a:xfrm>
            <a:off x="3469241" y="4806627"/>
            <a:ext cx="229362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Documents</a:t>
            </a:r>
          </a:p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(traitement minimal)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255E1F8-9419-52EF-5BD0-26B65C3E080A}"/>
              </a:ext>
            </a:extLst>
          </p:cNvPr>
          <p:cNvSpPr/>
          <p:nvPr/>
        </p:nvSpPr>
        <p:spPr>
          <a:xfrm>
            <a:off x="6753225" y="3436068"/>
            <a:ext cx="3182190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Word2Vec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BC9A59A-8440-255F-D319-DE11016D5695}"/>
              </a:ext>
            </a:extLst>
          </p:cNvPr>
          <p:cNvSpPr/>
          <p:nvPr/>
        </p:nvSpPr>
        <p:spPr>
          <a:xfrm>
            <a:off x="6753225" y="5298684"/>
            <a:ext cx="2362200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USE</a:t>
            </a:r>
          </a:p>
          <a:p>
            <a:pPr algn="ctr"/>
            <a:r>
              <a:rPr lang="fr-FR" sz="1100" dirty="0">
                <a:solidFill>
                  <a:srgbClr val="1B75D0"/>
                </a:solidFill>
                <a:latin typeface="DINEngschrift" pitchFamily="34" charset="0"/>
              </a:rPr>
              <a:t>(Universal Sentence Encoder)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9D03EE-934B-90AA-C83B-AD3969BB1BA8}"/>
              </a:ext>
            </a:extLst>
          </p:cNvPr>
          <p:cNvSpPr/>
          <p:nvPr/>
        </p:nvSpPr>
        <p:spPr>
          <a:xfrm>
            <a:off x="6753225" y="4368822"/>
            <a:ext cx="2362200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BERT</a:t>
            </a:r>
          </a:p>
          <a:p>
            <a:pPr algn="ctr"/>
            <a:r>
              <a:rPr lang="fr-FR" sz="1100" dirty="0">
                <a:solidFill>
                  <a:srgbClr val="1B75D0"/>
                </a:solidFill>
                <a:latin typeface="DINEngschrift" pitchFamily="34" charset="0"/>
              </a:rPr>
              <a:t>(Bidirectional Encoder Representations from Transformers)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86F32B7-0502-A373-DE1C-1EBD16B52B55}"/>
              </a:ext>
            </a:extLst>
          </p:cNvPr>
          <p:cNvSpPr/>
          <p:nvPr/>
        </p:nvSpPr>
        <p:spPr>
          <a:xfrm>
            <a:off x="9348572" y="1573452"/>
            <a:ext cx="589178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ACP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86865E-7DF5-50AC-1646-B56F9492F6C0}"/>
              </a:ext>
            </a:extLst>
          </p:cNvPr>
          <p:cNvSpPr/>
          <p:nvPr/>
        </p:nvSpPr>
        <p:spPr>
          <a:xfrm>
            <a:off x="9348572" y="2508410"/>
            <a:ext cx="589178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ACP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D109B99-4D0C-E4D9-1EAD-9C1D76898583}"/>
              </a:ext>
            </a:extLst>
          </p:cNvPr>
          <p:cNvSpPr/>
          <p:nvPr/>
        </p:nvSpPr>
        <p:spPr>
          <a:xfrm>
            <a:off x="9346237" y="4368822"/>
            <a:ext cx="589178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ACP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84B3F6A-E5E3-2697-7FCC-1DBAD343BDB3}"/>
              </a:ext>
            </a:extLst>
          </p:cNvPr>
          <p:cNvSpPr/>
          <p:nvPr/>
        </p:nvSpPr>
        <p:spPr>
          <a:xfrm>
            <a:off x="9346237" y="5298684"/>
            <a:ext cx="589178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ACP</a:t>
            </a:r>
          </a:p>
        </p:txBody>
      </p:sp>
      <p:sp>
        <p:nvSpPr>
          <p:cNvPr id="62" name="Flèche : droite 61">
            <a:extLst>
              <a:ext uri="{FF2B5EF4-FFF2-40B4-BE49-F238E27FC236}">
                <a16:creationId xmlns:a16="http://schemas.microsoft.com/office/drawing/2014/main" id="{91338D1F-BAEF-DBE4-7B3B-81F6D2C1C357}"/>
              </a:ext>
            </a:extLst>
          </p:cNvPr>
          <p:cNvSpPr/>
          <p:nvPr/>
        </p:nvSpPr>
        <p:spPr>
          <a:xfrm rot="20095732">
            <a:off x="5947876" y="4571401"/>
            <a:ext cx="66822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Flèche : droite 62">
            <a:extLst>
              <a:ext uri="{FF2B5EF4-FFF2-40B4-BE49-F238E27FC236}">
                <a16:creationId xmlns:a16="http://schemas.microsoft.com/office/drawing/2014/main" id="{FFB4F642-2FA4-DB56-9AA9-484CA9744E72}"/>
              </a:ext>
            </a:extLst>
          </p:cNvPr>
          <p:cNvSpPr/>
          <p:nvPr/>
        </p:nvSpPr>
        <p:spPr>
          <a:xfrm rot="1888984">
            <a:off x="5924291" y="3289360"/>
            <a:ext cx="66822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Flèche : droite 63">
            <a:extLst>
              <a:ext uri="{FF2B5EF4-FFF2-40B4-BE49-F238E27FC236}">
                <a16:creationId xmlns:a16="http://schemas.microsoft.com/office/drawing/2014/main" id="{598F8378-0198-3DB0-C9CB-7064B45F45B1}"/>
              </a:ext>
            </a:extLst>
          </p:cNvPr>
          <p:cNvSpPr/>
          <p:nvPr/>
        </p:nvSpPr>
        <p:spPr>
          <a:xfrm rot="1573959">
            <a:off x="5940808" y="5249449"/>
            <a:ext cx="66822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Flèche : droite 64">
            <a:extLst>
              <a:ext uri="{FF2B5EF4-FFF2-40B4-BE49-F238E27FC236}">
                <a16:creationId xmlns:a16="http://schemas.microsoft.com/office/drawing/2014/main" id="{D934E35A-385A-4924-7D45-218FBF5DC5A7}"/>
              </a:ext>
            </a:extLst>
          </p:cNvPr>
          <p:cNvSpPr/>
          <p:nvPr/>
        </p:nvSpPr>
        <p:spPr>
          <a:xfrm>
            <a:off x="5923930" y="2599716"/>
            <a:ext cx="66822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Flèche : droite 65">
            <a:extLst>
              <a:ext uri="{FF2B5EF4-FFF2-40B4-BE49-F238E27FC236}">
                <a16:creationId xmlns:a16="http://schemas.microsoft.com/office/drawing/2014/main" id="{5C58FFB3-E6FB-24C0-D9FD-9E233FD57F9F}"/>
              </a:ext>
            </a:extLst>
          </p:cNvPr>
          <p:cNvSpPr/>
          <p:nvPr/>
        </p:nvSpPr>
        <p:spPr>
          <a:xfrm rot="19217302">
            <a:off x="2300528" y="2930275"/>
            <a:ext cx="115775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Accolade fermante 66">
            <a:extLst>
              <a:ext uri="{FF2B5EF4-FFF2-40B4-BE49-F238E27FC236}">
                <a16:creationId xmlns:a16="http://schemas.microsoft.com/office/drawing/2014/main" id="{A42A232C-D690-3B06-18C3-FABAD053A5E1}"/>
              </a:ext>
            </a:extLst>
          </p:cNvPr>
          <p:cNvSpPr/>
          <p:nvPr/>
        </p:nvSpPr>
        <p:spPr>
          <a:xfrm>
            <a:off x="10071100" y="1573452"/>
            <a:ext cx="342900" cy="1634518"/>
          </a:xfrm>
          <a:prstGeom prst="righ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1B75D0"/>
                </a:solidFill>
              </a:ln>
            </a:endParaRPr>
          </a:p>
        </p:txBody>
      </p:sp>
      <p:sp>
        <p:nvSpPr>
          <p:cNvPr id="68" name="Accolade fermante 67">
            <a:extLst>
              <a:ext uri="{FF2B5EF4-FFF2-40B4-BE49-F238E27FC236}">
                <a16:creationId xmlns:a16="http://schemas.microsoft.com/office/drawing/2014/main" id="{D12715B2-3269-D0CC-13CC-C1D138D76E92}"/>
              </a:ext>
            </a:extLst>
          </p:cNvPr>
          <p:cNvSpPr/>
          <p:nvPr/>
        </p:nvSpPr>
        <p:spPr>
          <a:xfrm>
            <a:off x="10071100" y="3433864"/>
            <a:ext cx="342900" cy="2564380"/>
          </a:xfrm>
          <a:prstGeom prst="righ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rgbClr val="1B75D0"/>
                </a:solidFill>
              </a:ln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8BAE80F-D6BF-BA62-6AD0-1BFB9683E0CC}"/>
              </a:ext>
            </a:extLst>
          </p:cNvPr>
          <p:cNvSpPr/>
          <p:nvPr/>
        </p:nvSpPr>
        <p:spPr>
          <a:xfrm>
            <a:off x="10496549" y="2062535"/>
            <a:ext cx="1358901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1B75D0"/>
                </a:solidFill>
                <a:latin typeface="DINEngschrift" pitchFamily="34" charset="0"/>
              </a:rPr>
              <a:t>Bag Of Word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A4FA966-926E-2F59-5389-25808779718F}"/>
              </a:ext>
            </a:extLst>
          </p:cNvPr>
          <p:cNvSpPr/>
          <p:nvPr/>
        </p:nvSpPr>
        <p:spPr>
          <a:xfrm>
            <a:off x="10496549" y="4368006"/>
            <a:ext cx="1358901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1B75D0"/>
                </a:solidFill>
                <a:latin typeface="DINEngschrift" pitchFamily="34" charset="0"/>
              </a:rPr>
              <a:t>Word/Sentence embedding</a:t>
            </a:r>
          </a:p>
        </p:txBody>
      </p:sp>
    </p:spTree>
    <p:extLst>
      <p:ext uri="{BB962C8B-B14F-4D97-AF65-F5344CB8AC3E}">
        <p14:creationId xmlns:p14="http://schemas.microsoft.com/office/powerpoint/2010/main" val="75178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4E520F6-126E-C713-C833-39B11123D802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E7F9F9-DCCF-7FC8-BAA6-3C82198E7901}"/>
              </a:ext>
            </a:extLst>
          </p:cNvPr>
          <p:cNvSpPr/>
          <p:nvPr/>
        </p:nvSpPr>
        <p:spPr>
          <a:xfrm>
            <a:off x="-3495" y="2912754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06B0D8C-BBBB-62D3-8098-DC3EC0763310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ECF642C-F03C-07DD-43CC-18A03700D07D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2BE36B0-71AD-E57C-A780-0F7938BAFDF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16C4C9-75D9-329F-7A07-C6BCCAC26175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700BBC-A239-21FC-4D4B-FD0BFECEC28C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2FA8E4B-B8EB-5CF6-F8D2-1B03B003BE15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D9AF527-BD04-BE2F-44FB-C5D992788254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0001173B-146D-7CB8-6F07-FE9D43EDC2CB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6AFCA6F-D6FF-48C0-A1F8-EE8712B65998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0741063F-D153-5F97-6B98-FF1096891216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A3B6EA69-4804-7CF0-CD97-4524A7008BC7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F2B1E07E-935C-9BAF-44BB-CC7B5BB50113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98827BD-6773-586E-85C1-292EF810B323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F1C89E2C-804E-BC34-8139-2D1663C54D9E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665B816F-3D20-38F6-4D64-354371EFE0D4}"/>
              </a:ext>
            </a:extLst>
          </p:cNvPr>
          <p:cNvSpPr/>
          <p:nvPr/>
        </p:nvSpPr>
        <p:spPr>
          <a:xfrm>
            <a:off x="6778162" y="1484809"/>
            <a:ext cx="316992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Métriques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4F9EE6-899F-6FC3-D674-74C7F1EA2BBE}"/>
              </a:ext>
            </a:extLst>
          </p:cNvPr>
          <p:cNvSpPr/>
          <p:nvPr/>
        </p:nvSpPr>
        <p:spPr>
          <a:xfrm>
            <a:off x="4959845" y="2815688"/>
            <a:ext cx="3169920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Classiques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B272C8-F288-D568-ECF9-ADE762E9671E}"/>
              </a:ext>
            </a:extLst>
          </p:cNvPr>
          <p:cNvSpPr/>
          <p:nvPr/>
        </p:nvSpPr>
        <p:spPr>
          <a:xfrm>
            <a:off x="8504569" y="2815688"/>
            <a:ext cx="3169920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Métier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A1A827A-2017-B7CF-A042-EC9ED57857BF}"/>
              </a:ext>
            </a:extLst>
          </p:cNvPr>
          <p:cNvSpPr/>
          <p:nvPr/>
        </p:nvSpPr>
        <p:spPr>
          <a:xfrm>
            <a:off x="4959845" y="3678503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Accuracy score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EE173B2-3B7A-B752-AB4F-BB5FD0D65D68}"/>
              </a:ext>
            </a:extLst>
          </p:cNvPr>
          <p:cNvSpPr/>
          <p:nvPr/>
        </p:nvSpPr>
        <p:spPr>
          <a:xfrm>
            <a:off x="4959845" y="4191538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Precision score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875485D-CC23-706A-0705-B9F703E78421}"/>
              </a:ext>
            </a:extLst>
          </p:cNvPr>
          <p:cNvSpPr/>
          <p:nvPr/>
        </p:nvSpPr>
        <p:spPr>
          <a:xfrm>
            <a:off x="4959845" y="4704573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Recall score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17F9CCC-62D5-C9C9-401F-29ABCCEDB2D6}"/>
              </a:ext>
            </a:extLst>
          </p:cNvPr>
          <p:cNvSpPr/>
          <p:nvPr/>
        </p:nvSpPr>
        <p:spPr>
          <a:xfrm>
            <a:off x="4959845" y="5217608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F1 score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3598B3A-705D-D2CB-BBF0-52C80CD1B27A}"/>
              </a:ext>
            </a:extLst>
          </p:cNvPr>
          <p:cNvSpPr/>
          <p:nvPr/>
        </p:nvSpPr>
        <p:spPr>
          <a:xfrm>
            <a:off x="4959845" y="5730643"/>
            <a:ext cx="3169920" cy="34978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Hamming loss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55F4D39-84CD-AE50-BF01-7FA7F9C1A85E}"/>
              </a:ext>
            </a:extLst>
          </p:cNvPr>
          <p:cNvSpPr/>
          <p:nvPr/>
        </p:nvSpPr>
        <p:spPr>
          <a:xfrm>
            <a:off x="8504567" y="3695111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Au moins un tag réel trouvé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702DC60-77C6-BB0B-6A9B-415FC1275A51}"/>
              </a:ext>
            </a:extLst>
          </p:cNvPr>
          <p:cNvSpPr/>
          <p:nvPr/>
        </p:nvSpPr>
        <p:spPr>
          <a:xfrm>
            <a:off x="8504567" y="4209950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Tous les tags réels trouvés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91B11E9-E0EB-2BF7-C879-93917E55031B}"/>
              </a:ext>
            </a:extLst>
          </p:cNvPr>
          <p:cNvSpPr/>
          <p:nvPr/>
        </p:nvSpPr>
        <p:spPr>
          <a:xfrm>
            <a:off x="8504567" y="4724789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Taux de couverture moyen</a:t>
            </a:r>
          </a:p>
        </p:txBody>
      </p:sp>
      <p:sp>
        <p:nvSpPr>
          <p:cNvPr id="57" name="Forme libre : forme 56">
            <a:extLst>
              <a:ext uri="{FF2B5EF4-FFF2-40B4-BE49-F238E27FC236}">
                <a16:creationId xmlns:a16="http://schemas.microsoft.com/office/drawing/2014/main" id="{C63FB5F3-7199-C5B7-2B88-8F6C814921F8}"/>
              </a:ext>
            </a:extLst>
          </p:cNvPr>
          <p:cNvSpPr/>
          <p:nvPr/>
        </p:nvSpPr>
        <p:spPr>
          <a:xfrm rot="5400000">
            <a:off x="5593823" y="1614479"/>
            <a:ext cx="951801" cy="1133984"/>
          </a:xfrm>
          <a:custGeom>
            <a:avLst/>
            <a:gdLst>
              <a:gd name="connsiteX0" fmla="*/ 0 w 951801"/>
              <a:gd name="connsiteY0" fmla="*/ 1011593 h 1133984"/>
              <a:gd name="connsiteX1" fmla="*/ 0 w 951801"/>
              <a:gd name="connsiteY1" fmla="*/ 0 h 1133984"/>
              <a:gd name="connsiteX2" fmla="*/ 238145 w 951801"/>
              <a:gd name="connsiteY2" fmla="*/ 0 h 1133984"/>
              <a:gd name="connsiteX3" fmla="*/ 238145 w 951801"/>
              <a:gd name="connsiteY3" fmla="*/ 765319 h 1133984"/>
              <a:gd name="connsiteX4" fmla="*/ 706024 w 951801"/>
              <a:gd name="connsiteY4" fmla="*/ 765319 h 1133984"/>
              <a:gd name="connsiteX5" fmla="*/ 706024 w 951801"/>
              <a:gd name="connsiteY5" fmla="*/ 642430 h 1133984"/>
              <a:gd name="connsiteX6" fmla="*/ 951801 w 951801"/>
              <a:gd name="connsiteY6" fmla="*/ 888207 h 1133984"/>
              <a:gd name="connsiteX7" fmla="*/ 706024 w 951801"/>
              <a:gd name="connsiteY7" fmla="*/ 1133984 h 1133984"/>
              <a:gd name="connsiteX8" fmla="*/ 706024 w 951801"/>
              <a:gd name="connsiteY8" fmla="*/ 1011096 h 1133984"/>
              <a:gd name="connsiteX9" fmla="*/ 238145 w 951801"/>
              <a:gd name="connsiteY9" fmla="*/ 1011096 h 1133984"/>
              <a:gd name="connsiteX10" fmla="*/ 238145 w 951801"/>
              <a:gd name="connsiteY10" fmla="*/ 1011593 h 113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1801" h="1133984">
                <a:moveTo>
                  <a:pt x="0" y="1011593"/>
                </a:moveTo>
                <a:lnTo>
                  <a:pt x="0" y="0"/>
                </a:lnTo>
                <a:lnTo>
                  <a:pt x="238145" y="0"/>
                </a:lnTo>
                <a:lnTo>
                  <a:pt x="238145" y="765319"/>
                </a:lnTo>
                <a:lnTo>
                  <a:pt x="706024" y="765319"/>
                </a:lnTo>
                <a:lnTo>
                  <a:pt x="706024" y="642430"/>
                </a:lnTo>
                <a:lnTo>
                  <a:pt x="951801" y="888207"/>
                </a:lnTo>
                <a:lnTo>
                  <a:pt x="706024" y="1133984"/>
                </a:lnTo>
                <a:lnTo>
                  <a:pt x="706024" y="1011096"/>
                </a:lnTo>
                <a:lnTo>
                  <a:pt x="238145" y="1011096"/>
                </a:lnTo>
                <a:lnTo>
                  <a:pt x="238145" y="1011593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71" name="Forme libre : forme 70">
            <a:extLst>
              <a:ext uri="{FF2B5EF4-FFF2-40B4-BE49-F238E27FC236}">
                <a16:creationId xmlns:a16="http://schemas.microsoft.com/office/drawing/2014/main" id="{9D137E13-2253-5BDC-82B9-B62B9A360A24}"/>
              </a:ext>
            </a:extLst>
          </p:cNvPr>
          <p:cNvSpPr/>
          <p:nvPr/>
        </p:nvSpPr>
        <p:spPr>
          <a:xfrm rot="5400000">
            <a:off x="10177585" y="1615044"/>
            <a:ext cx="957872" cy="1133984"/>
          </a:xfrm>
          <a:custGeom>
            <a:avLst/>
            <a:gdLst>
              <a:gd name="connsiteX0" fmla="*/ 0 w 957872"/>
              <a:gd name="connsiteY0" fmla="*/ 1133984 h 1133984"/>
              <a:gd name="connsiteX1" fmla="*/ 0 w 957872"/>
              <a:gd name="connsiteY1" fmla="*/ 122391 h 1133984"/>
              <a:gd name="connsiteX2" fmla="*/ 238145 w 957872"/>
              <a:gd name="connsiteY2" fmla="*/ 122391 h 1133984"/>
              <a:gd name="connsiteX3" fmla="*/ 238145 w 957872"/>
              <a:gd name="connsiteY3" fmla="*/ 122889 h 1133984"/>
              <a:gd name="connsiteX4" fmla="*/ 712095 w 957872"/>
              <a:gd name="connsiteY4" fmla="*/ 122889 h 1133984"/>
              <a:gd name="connsiteX5" fmla="*/ 712095 w 957872"/>
              <a:gd name="connsiteY5" fmla="*/ 0 h 1133984"/>
              <a:gd name="connsiteX6" fmla="*/ 957872 w 957872"/>
              <a:gd name="connsiteY6" fmla="*/ 245777 h 1133984"/>
              <a:gd name="connsiteX7" fmla="*/ 712095 w 957872"/>
              <a:gd name="connsiteY7" fmla="*/ 491554 h 1133984"/>
              <a:gd name="connsiteX8" fmla="*/ 712095 w 957872"/>
              <a:gd name="connsiteY8" fmla="*/ 368666 h 1133984"/>
              <a:gd name="connsiteX9" fmla="*/ 238145 w 957872"/>
              <a:gd name="connsiteY9" fmla="*/ 368666 h 1133984"/>
              <a:gd name="connsiteX10" fmla="*/ 238145 w 957872"/>
              <a:gd name="connsiteY10" fmla="*/ 1133984 h 113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7872" h="1133984">
                <a:moveTo>
                  <a:pt x="0" y="1133984"/>
                </a:moveTo>
                <a:lnTo>
                  <a:pt x="0" y="122391"/>
                </a:lnTo>
                <a:lnTo>
                  <a:pt x="238145" y="122391"/>
                </a:lnTo>
                <a:lnTo>
                  <a:pt x="238145" y="122889"/>
                </a:lnTo>
                <a:lnTo>
                  <a:pt x="712095" y="122889"/>
                </a:lnTo>
                <a:lnTo>
                  <a:pt x="712095" y="0"/>
                </a:lnTo>
                <a:lnTo>
                  <a:pt x="957872" y="245777"/>
                </a:lnTo>
                <a:lnTo>
                  <a:pt x="712095" y="491554"/>
                </a:lnTo>
                <a:lnTo>
                  <a:pt x="712095" y="368666"/>
                </a:lnTo>
                <a:lnTo>
                  <a:pt x="238145" y="368666"/>
                </a:lnTo>
                <a:lnTo>
                  <a:pt x="238145" y="1133984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A16B63A-EAAB-158C-C560-2DC0170B99F7}"/>
              </a:ext>
            </a:extLst>
          </p:cNvPr>
          <p:cNvSpPr/>
          <p:nvPr/>
        </p:nvSpPr>
        <p:spPr>
          <a:xfrm>
            <a:off x="8407400" y="2724150"/>
            <a:ext cx="3365500" cy="2928442"/>
          </a:xfrm>
          <a:prstGeom prst="rect">
            <a:avLst/>
          </a:prstGeom>
          <a:noFill/>
          <a:ln w="38100">
            <a:solidFill>
              <a:srgbClr val="FF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E6BBCF2-1E22-968C-901A-7EB600F18E89}"/>
              </a:ext>
            </a:extLst>
          </p:cNvPr>
          <p:cNvSpPr/>
          <p:nvPr/>
        </p:nvSpPr>
        <p:spPr>
          <a:xfrm>
            <a:off x="8504567" y="5215404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Absence de prédiction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820865-F033-E89F-1ED3-61861F61711E}"/>
              </a:ext>
            </a:extLst>
          </p:cNvPr>
          <p:cNvSpPr/>
          <p:nvPr/>
        </p:nvSpPr>
        <p:spPr>
          <a:xfrm>
            <a:off x="666750" y="1484809"/>
            <a:ext cx="38925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Modèles testés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795ED43-5775-43AF-03EE-F9FF6C9D85DF}"/>
              </a:ext>
            </a:extLst>
          </p:cNvPr>
          <p:cNvSpPr/>
          <p:nvPr/>
        </p:nvSpPr>
        <p:spPr>
          <a:xfrm>
            <a:off x="666750" y="2813167"/>
            <a:ext cx="389255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KNeighborsClassifier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8461234-7D6A-E295-BC59-28113B015D7C}"/>
              </a:ext>
            </a:extLst>
          </p:cNvPr>
          <p:cNvSpPr/>
          <p:nvPr/>
        </p:nvSpPr>
        <p:spPr>
          <a:xfrm>
            <a:off x="666750" y="3324583"/>
            <a:ext cx="389255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LinearSVC (OneVsRestClassifier)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50F21F1-C522-EE56-1800-AF40911CEE0A}"/>
              </a:ext>
            </a:extLst>
          </p:cNvPr>
          <p:cNvSpPr/>
          <p:nvPr/>
        </p:nvSpPr>
        <p:spPr>
          <a:xfrm>
            <a:off x="666750" y="3835999"/>
            <a:ext cx="389255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RandomForestClassifier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9EBF22B-161E-7385-5237-7002664FFBE8}"/>
              </a:ext>
            </a:extLst>
          </p:cNvPr>
          <p:cNvSpPr/>
          <p:nvPr/>
        </p:nvSpPr>
        <p:spPr>
          <a:xfrm>
            <a:off x="666750" y="4347415"/>
            <a:ext cx="389255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LogisticRegression (OneVsRestClassifier)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F562B64-D33A-7E33-1203-A81E3B8DD717}"/>
              </a:ext>
            </a:extLst>
          </p:cNvPr>
          <p:cNvSpPr/>
          <p:nvPr/>
        </p:nvSpPr>
        <p:spPr>
          <a:xfrm>
            <a:off x="666750" y="4858831"/>
            <a:ext cx="389255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MLPClassifier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3" name="Flèche : droite 82">
            <a:extLst>
              <a:ext uri="{FF2B5EF4-FFF2-40B4-BE49-F238E27FC236}">
                <a16:creationId xmlns:a16="http://schemas.microsoft.com/office/drawing/2014/main" id="{76C9ABF8-EBF6-7E7E-E60F-773D6DA0A181}"/>
              </a:ext>
            </a:extLst>
          </p:cNvPr>
          <p:cNvSpPr/>
          <p:nvPr/>
        </p:nvSpPr>
        <p:spPr>
          <a:xfrm rot="5400000">
            <a:off x="2421973" y="2255195"/>
            <a:ext cx="48157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27BFB79-F1BE-3515-D87F-255C95B56E28}"/>
              </a:ext>
            </a:extLst>
          </p:cNvPr>
          <p:cNvSpPr/>
          <p:nvPr/>
        </p:nvSpPr>
        <p:spPr>
          <a:xfrm>
            <a:off x="666750" y="5370247"/>
            <a:ext cx="412750" cy="34978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X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9CAD2B5-73EB-4B70-202D-EE2A97C4F173}"/>
              </a:ext>
            </a:extLst>
          </p:cNvPr>
          <p:cNvSpPr/>
          <p:nvPr/>
        </p:nvSpPr>
        <p:spPr>
          <a:xfrm>
            <a:off x="666750" y="5881663"/>
            <a:ext cx="412750" cy="34978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y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B166FE6-6263-21AC-000F-B0B3B974904D}"/>
              </a:ext>
            </a:extLst>
          </p:cNvPr>
          <p:cNvSpPr/>
          <p:nvPr/>
        </p:nvSpPr>
        <p:spPr>
          <a:xfrm>
            <a:off x="1841500" y="5370247"/>
            <a:ext cx="2717800" cy="34978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Documents vectorisés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88" name="Flèche : droite 87">
            <a:extLst>
              <a:ext uri="{FF2B5EF4-FFF2-40B4-BE49-F238E27FC236}">
                <a16:creationId xmlns:a16="http://schemas.microsoft.com/office/drawing/2014/main" id="{7BAEC1CB-290F-9020-C3BC-5DEC3B3C3A57}"/>
              </a:ext>
            </a:extLst>
          </p:cNvPr>
          <p:cNvSpPr/>
          <p:nvPr/>
        </p:nvSpPr>
        <p:spPr>
          <a:xfrm>
            <a:off x="1219713" y="5363896"/>
            <a:ext cx="481573" cy="349781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4E4166D-46F6-4B39-92F9-E44F6FD8175F}"/>
              </a:ext>
            </a:extLst>
          </p:cNvPr>
          <p:cNvSpPr/>
          <p:nvPr/>
        </p:nvSpPr>
        <p:spPr>
          <a:xfrm>
            <a:off x="1841500" y="5881663"/>
            <a:ext cx="2717800" cy="34978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Tags associés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95EDBAFC-C05B-2324-D79C-5DE20555663B}"/>
              </a:ext>
            </a:extLst>
          </p:cNvPr>
          <p:cNvSpPr/>
          <p:nvPr/>
        </p:nvSpPr>
        <p:spPr>
          <a:xfrm>
            <a:off x="1219713" y="5880469"/>
            <a:ext cx="481573" cy="349781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50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71" grpId="0" animBg="1"/>
      <p:bldP spid="73" grpId="0" animBg="1"/>
      <p:bldP spid="74" grpId="0" animBg="1"/>
      <p:bldP spid="75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7" grpId="0" animBg="1"/>
      <p:bldP spid="88" grpId="0" animBg="1"/>
      <p:bldP spid="89" grpId="0" animBg="1"/>
      <p:bldP spid="9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4E520F6-126E-C713-C833-39B11123D802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E7F9F9-DCCF-7FC8-BAA6-3C82198E7901}"/>
              </a:ext>
            </a:extLst>
          </p:cNvPr>
          <p:cNvSpPr/>
          <p:nvPr/>
        </p:nvSpPr>
        <p:spPr>
          <a:xfrm>
            <a:off x="-3495" y="2912754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06B0D8C-BBBB-62D3-8098-DC3EC0763310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ECF642C-F03C-07DD-43CC-18A03700D07D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2BE36B0-71AD-E57C-A780-0F7938BAFDF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16C4C9-75D9-329F-7A07-C6BCCAC26175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700BBC-A239-21FC-4D4B-FD0BFECEC28C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2FA8E4B-B8EB-5CF6-F8D2-1B03B003BE15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D9AF527-BD04-BE2F-44FB-C5D992788254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0001173B-146D-7CB8-6F07-FE9D43EDC2CB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6AFCA6F-D6FF-48C0-A1F8-EE8712B65998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0741063F-D153-5F97-6B98-FF1096891216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A3B6EA69-4804-7CF0-CD97-4524A7008BC7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F2B1E07E-935C-9BAF-44BB-CC7B5BB50113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98827BD-6773-586E-85C1-292EF810B323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F1C89E2C-804E-BC34-8139-2D1663C54D9E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3E931787-3FC0-754B-E906-D85A37B3F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331" y="2526445"/>
            <a:ext cx="7680350" cy="38268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A127DD-FDF8-8140-D665-B2E5C6096E43}"/>
              </a:ext>
            </a:extLst>
          </p:cNvPr>
          <p:cNvSpPr/>
          <p:nvPr/>
        </p:nvSpPr>
        <p:spPr>
          <a:xfrm>
            <a:off x="944020" y="1367577"/>
            <a:ext cx="16827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9 vectorisations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19A3A1-2212-9BA3-F63E-00D45B621EF5}"/>
              </a:ext>
            </a:extLst>
          </p:cNvPr>
          <p:cNvSpPr/>
          <p:nvPr/>
        </p:nvSpPr>
        <p:spPr>
          <a:xfrm>
            <a:off x="3058530" y="1367577"/>
            <a:ext cx="16827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5 modèles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D59DDE-03C0-FC56-8C51-690B5E3A8BA0}"/>
              </a:ext>
            </a:extLst>
          </p:cNvPr>
          <p:cNvSpPr/>
          <p:nvPr/>
        </p:nvSpPr>
        <p:spPr>
          <a:xfrm>
            <a:off x="5172719" y="1367577"/>
            <a:ext cx="16827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11 métriques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1B12668-1602-AD3D-7BA3-AF64CC34CF0B}"/>
              </a:ext>
            </a:extLst>
          </p:cNvPr>
          <p:cNvSpPr txBox="1"/>
          <p:nvPr/>
        </p:nvSpPr>
        <p:spPr>
          <a:xfrm>
            <a:off x="2629925" y="1335827"/>
            <a:ext cx="425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1B75D0"/>
                </a:solidFill>
                <a:latin typeface="Aptos" panose="020B0004020202020204" pitchFamily="34" charset="0"/>
              </a:rPr>
              <a:t>×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4E06059-D4F4-E456-69B9-DB0A66F37DC3}"/>
              </a:ext>
            </a:extLst>
          </p:cNvPr>
          <p:cNvSpPr txBox="1"/>
          <p:nvPr/>
        </p:nvSpPr>
        <p:spPr>
          <a:xfrm>
            <a:off x="4750625" y="1335811"/>
            <a:ext cx="425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1B75D0"/>
                </a:solidFill>
                <a:latin typeface="Aptos" panose="020B0004020202020204" pitchFamily="34" charset="0"/>
              </a:rPr>
              <a:t>×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EC0F8AC-6830-FACD-06C5-18502DE5E350}"/>
              </a:ext>
            </a:extLst>
          </p:cNvPr>
          <p:cNvSpPr txBox="1"/>
          <p:nvPr/>
        </p:nvSpPr>
        <p:spPr>
          <a:xfrm>
            <a:off x="6871325" y="1335796"/>
            <a:ext cx="425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>
                <a:solidFill>
                  <a:srgbClr val="1B75D0"/>
                </a:solidFill>
                <a:latin typeface="Aptos" panose="020B0004020202020204" pitchFamily="34" charset="0"/>
              </a:rPr>
              <a:t>=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A3A2BD-4625-7948-0D14-A58E0CCF60C7}"/>
              </a:ext>
            </a:extLst>
          </p:cNvPr>
          <p:cNvSpPr/>
          <p:nvPr/>
        </p:nvSpPr>
        <p:spPr>
          <a:xfrm>
            <a:off x="7293740" y="1362094"/>
            <a:ext cx="16827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495 valeurs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179047BA-5349-3013-2197-860E289B1B9C}"/>
              </a:ext>
            </a:extLst>
          </p:cNvPr>
          <p:cNvSpPr/>
          <p:nvPr/>
        </p:nvSpPr>
        <p:spPr>
          <a:xfrm>
            <a:off x="9074643" y="1465115"/>
            <a:ext cx="48157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F9DCE4-E2E6-1FF5-05C2-D07419B17EBF}"/>
              </a:ext>
            </a:extLst>
          </p:cNvPr>
          <p:cNvSpPr/>
          <p:nvPr/>
        </p:nvSpPr>
        <p:spPr>
          <a:xfrm>
            <a:off x="9654369" y="1369658"/>
            <a:ext cx="16827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1B75D0"/>
                </a:solidFill>
                <a:latin typeface="DINEngschrift" pitchFamily="34" charset="0"/>
              </a:rPr>
              <a:t>Avant tuning</a:t>
            </a:r>
          </a:p>
          <a:p>
            <a:pPr algn="ctr"/>
            <a:r>
              <a:rPr lang="fr-FR" sz="1600" b="1" dirty="0">
                <a:solidFill>
                  <a:srgbClr val="1B75D0"/>
                </a:solidFill>
                <a:latin typeface="DINEngschrift" pitchFamily="34" charset="0"/>
              </a:rPr>
              <a:t>hyperparamètres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9303B9-6A63-1DFC-1907-C10EC8BCA82D}"/>
              </a:ext>
            </a:extLst>
          </p:cNvPr>
          <p:cNvSpPr/>
          <p:nvPr/>
        </p:nvSpPr>
        <p:spPr>
          <a:xfrm>
            <a:off x="944020" y="3892550"/>
            <a:ext cx="1900780" cy="1069146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rgbClr val="1B75D0"/>
                </a:solidFill>
                <a:latin typeface="DINEngschrift" pitchFamily="34" charset="0"/>
              </a:rPr>
              <a:t>Enregistrement des expérimentations avec MLFlow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E749C6F1-65B5-66BF-AEFF-F58B4566727A}"/>
              </a:ext>
            </a:extLst>
          </p:cNvPr>
          <p:cNvSpPr/>
          <p:nvPr/>
        </p:nvSpPr>
        <p:spPr>
          <a:xfrm>
            <a:off x="2927329" y="4181346"/>
            <a:ext cx="48157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8C0475-B9C2-6354-A760-2E609F04CE35}"/>
              </a:ext>
            </a:extLst>
          </p:cNvPr>
          <p:cNvSpPr/>
          <p:nvPr/>
        </p:nvSpPr>
        <p:spPr>
          <a:xfrm>
            <a:off x="3489969" y="2508315"/>
            <a:ext cx="7847150" cy="3936936"/>
          </a:xfrm>
          <a:prstGeom prst="rect">
            <a:avLst/>
          </a:prstGeom>
          <a:noFill/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50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4E520F6-126E-C713-C833-39B11123D802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E7F9F9-DCCF-7FC8-BAA6-3C82198E7901}"/>
              </a:ext>
            </a:extLst>
          </p:cNvPr>
          <p:cNvSpPr/>
          <p:nvPr/>
        </p:nvSpPr>
        <p:spPr>
          <a:xfrm>
            <a:off x="-3495" y="2912754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06B0D8C-BBBB-62D3-8098-DC3EC0763310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ECF642C-F03C-07DD-43CC-18A03700D07D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2BE36B0-71AD-E57C-A780-0F7938BAFDF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16C4C9-75D9-329F-7A07-C6BCCAC26175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700BBC-A239-21FC-4D4B-FD0BFECEC28C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2FA8E4B-B8EB-5CF6-F8D2-1B03B003BE15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D9AF527-BD04-BE2F-44FB-C5D992788254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0001173B-146D-7CB8-6F07-FE9D43EDC2CB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6AFCA6F-D6FF-48C0-A1F8-EE8712B65998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0741063F-D153-5F97-6B98-FF1096891216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A3B6EA69-4804-7CF0-CD97-4524A7008BC7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F2B1E07E-935C-9BAF-44BB-CC7B5BB50113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98827BD-6773-586E-85C1-292EF810B323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F1C89E2C-804E-BC34-8139-2D1663C54D9E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B8F1E1D-ADE5-F014-32F1-65E179792168}"/>
              </a:ext>
            </a:extLst>
          </p:cNvPr>
          <p:cNvSpPr/>
          <p:nvPr/>
        </p:nvSpPr>
        <p:spPr>
          <a:xfrm>
            <a:off x="1162050" y="1976428"/>
            <a:ext cx="16827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Critères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7745B8-4F33-DBFC-B2EA-91732249F601}"/>
              </a:ext>
            </a:extLst>
          </p:cNvPr>
          <p:cNvSpPr/>
          <p:nvPr/>
        </p:nvSpPr>
        <p:spPr>
          <a:xfrm>
            <a:off x="3646805" y="1483985"/>
            <a:ext cx="3169920" cy="699560"/>
          </a:xfrm>
          <a:prstGeom prst="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Classiques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2102FD-734E-0A2E-6F16-270E19C20168}"/>
              </a:ext>
            </a:extLst>
          </p:cNvPr>
          <p:cNvSpPr/>
          <p:nvPr/>
        </p:nvSpPr>
        <p:spPr>
          <a:xfrm>
            <a:off x="3646805" y="2481838"/>
            <a:ext cx="3169920" cy="69956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Métier</a:t>
            </a:r>
          </a:p>
        </p:txBody>
      </p:sp>
      <p:sp>
        <p:nvSpPr>
          <p:cNvPr id="18" name="Accolade ouvrante 17">
            <a:extLst>
              <a:ext uri="{FF2B5EF4-FFF2-40B4-BE49-F238E27FC236}">
                <a16:creationId xmlns:a16="http://schemas.microsoft.com/office/drawing/2014/main" id="{01DF6805-15E2-E7FD-E89C-4BD31270E403}"/>
              </a:ext>
            </a:extLst>
          </p:cNvPr>
          <p:cNvSpPr/>
          <p:nvPr/>
        </p:nvSpPr>
        <p:spPr>
          <a:xfrm>
            <a:off x="6946900" y="1881739"/>
            <a:ext cx="387350" cy="1860550"/>
          </a:xfrm>
          <a:prstGeom prst="lef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AA1ACD-049C-149E-B7C3-F5CE8E65384B}"/>
              </a:ext>
            </a:extLst>
          </p:cNvPr>
          <p:cNvSpPr/>
          <p:nvPr/>
        </p:nvSpPr>
        <p:spPr>
          <a:xfrm>
            <a:off x="7473295" y="1881739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Au moins un tag réel trouvé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65A291-0156-F52B-EB8C-09EBEEFDA3A1}"/>
              </a:ext>
            </a:extLst>
          </p:cNvPr>
          <p:cNvSpPr/>
          <p:nvPr/>
        </p:nvSpPr>
        <p:spPr>
          <a:xfrm>
            <a:off x="7473295" y="2396578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Tous les tags réels trouvés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E14D3B-7528-1B8B-EB49-BFD2052313AB}"/>
              </a:ext>
            </a:extLst>
          </p:cNvPr>
          <p:cNvSpPr/>
          <p:nvPr/>
        </p:nvSpPr>
        <p:spPr>
          <a:xfrm>
            <a:off x="7473295" y="2911417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Taux de couverture moyen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C43746-D7D6-627D-7B5F-07FC9F1975FB}"/>
              </a:ext>
            </a:extLst>
          </p:cNvPr>
          <p:cNvSpPr/>
          <p:nvPr/>
        </p:nvSpPr>
        <p:spPr>
          <a:xfrm>
            <a:off x="7473295" y="3402032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Absence de prédiction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10D9C8-4A99-8DC9-E1CA-255DA2472040}"/>
              </a:ext>
            </a:extLst>
          </p:cNvPr>
          <p:cNvSpPr/>
          <p:nvPr/>
        </p:nvSpPr>
        <p:spPr>
          <a:xfrm>
            <a:off x="3583940" y="2410825"/>
            <a:ext cx="3308350" cy="840301"/>
          </a:xfrm>
          <a:prstGeom prst="rect">
            <a:avLst/>
          </a:prstGeom>
          <a:noFill/>
          <a:ln w="38100">
            <a:solidFill>
              <a:srgbClr val="FF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3F5B70-9F29-1625-24D4-6E0344CD1F54}"/>
              </a:ext>
            </a:extLst>
          </p:cNvPr>
          <p:cNvSpPr/>
          <p:nvPr/>
        </p:nvSpPr>
        <p:spPr>
          <a:xfrm>
            <a:off x="7404080" y="3334838"/>
            <a:ext cx="3308350" cy="496351"/>
          </a:xfrm>
          <a:prstGeom prst="rect">
            <a:avLst/>
          </a:prstGeom>
          <a:noFill/>
          <a:ln w="38100">
            <a:solidFill>
              <a:srgbClr val="FF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A3B341-F2C0-C53E-8F74-D31146286ECE}"/>
              </a:ext>
            </a:extLst>
          </p:cNvPr>
          <p:cNvSpPr/>
          <p:nvPr/>
        </p:nvSpPr>
        <p:spPr>
          <a:xfrm>
            <a:off x="1162050" y="4821228"/>
            <a:ext cx="1682750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Meille</a:t>
            </a:r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ur modèle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7CFD07-7358-566B-56B2-1D4EAAE40063}"/>
              </a:ext>
            </a:extLst>
          </p:cNvPr>
          <p:cNvSpPr/>
          <p:nvPr/>
        </p:nvSpPr>
        <p:spPr>
          <a:xfrm>
            <a:off x="3526155" y="4821228"/>
            <a:ext cx="2152650" cy="69956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KNeighborsClassifier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43" name="Accolade ouvrante 42">
            <a:extLst>
              <a:ext uri="{FF2B5EF4-FFF2-40B4-BE49-F238E27FC236}">
                <a16:creationId xmlns:a16="http://schemas.microsoft.com/office/drawing/2014/main" id="{A8BDDF0E-D104-15BB-01A9-6509F615DE50}"/>
              </a:ext>
            </a:extLst>
          </p:cNvPr>
          <p:cNvSpPr/>
          <p:nvPr/>
        </p:nvSpPr>
        <p:spPr>
          <a:xfrm>
            <a:off x="5810230" y="4252283"/>
            <a:ext cx="387350" cy="1860550"/>
          </a:xfrm>
          <a:prstGeom prst="leftBrace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0D6B411-E81A-17D8-C5DD-30952E38CA0E}"/>
              </a:ext>
            </a:extLst>
          </p:cNvPr>
          <p:cNvSpPr/>
          <p:nvPr/>
        </p:nvSpPr>
        <p:spPr>
          <a:xfrm>
            <a:off x="6336625" y="4252283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Au moins un tag réel trouvé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F4EB50E-8B39-463C-3465-8E536C2B01A1}"/>
              </a:ext>
            </a:extLst>
          </p:cNvPr>
          <p:cNvSpPr/>
          <p:nvPr/>
        </p:nvSpPr>
        <p:spPr>
          <a:xfrm>
            <a:off x="6336625" y="4767122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Tous les tags réels trouvés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A2A4E8-590E-5842-14C7-F5F1379083F6}"/>
              </a:ext>
            </a:extLst>
          </p:cNvPr>
          <p:cNvSpPr/>
          <p:nvPr/>
        </p:nvSpPr>
        <p:spPr>
          <a:xfrm>
            <a:off x="6336625" y="5281961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Taux de couverture moyen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459C6C7-4211-DA5E-A226-BEFB8BF9288F}"/>
              </a:ext>
            </a:extLst>
          </p:cNvPr>
          <p:cNvSpPr/>
          <p:nvPr/>
        </p:nvSpPr>
        <p:spPr>
          <a:xfrm>
            <a:off x="6336625" y="5772576"/>
            <a:ext cx="3169920" cy="349780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Absence de prédiction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FC3F8E9-22B2-8311-6B23-606FD2897924}"/>
              </a:ext>
            </a:extLst>
          </p:cNvPr>
          <p:cNvSpPr/>
          <p:nvPr/>
        </p:nvSpPr>
        <p:spPr>
          <a:xfrm>
            <a:off x="9658290" y="4252283"/>
            <a:ext cx="93349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63,26 %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5587355-2A8C-16AC-87AA-FB1827941C8A}"/>
              </a:ext>
            </a:extLst>
          </p:cNvPr>
          <p:cNvSpPr/>
          <p:nvPr/>
        </p:nvSpPr>
        <p:spPr>
          <a:xfrm>
            <a:off x="9658290" y="4767122"/>
            <a:ext cx="93349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32,30 %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33C1CA4-E4B3-099D-61BD-069E704E51F2}"/>
              </a:ext>
            </a:extLst>
          </p:cNvPr>
          <p:cNvSpPr/>
          <p:nvPr/>
        </p:nvSpPr>
        <p:spPr>
          <a:xfrm>
            <a:off x="9658290" y="5281961"/>
            <a:ext cx="93349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47,36 %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EDE76C5-9D12-DA02-13CF-F98FBF10A791}"/>
              </a:ext>
            </a:extLst>
          </p:cNvPr>
          <p:cNvSpPr/>
          <p:nvPr/>
        </p:nvSpPr>
        <p:spPr>
          <a:xfrm>
            <a:off x="9658290" y="5772799"/>
            <a:ext cx="933490" cy="349780"/>
          </a:xfrm>
          <a:prstGeom prst="rect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0 %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832D8F-EA41-2151-37BF-700994541DF5}"/>
              </a:ext>
            </a:extLst>
          </p:cNvPr>
          <p:cNvSpPr/>
          <p:nvPr/>
        </p:nvSpPr>
        <p:spPr>
          <a:xfrm>
            <a:off x="4269740" y="5369545"/>
            <a:ext cx="665480" cy="302486"/>
          </a:xfrm>
          <a:prstGeom prst="rect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USE</a:t>
            </a:r>
          </a:p>
        </p:txBody>
      </p:sp>
      <p:sp>
        <p:nvSpPr>
          <p:cNvPr id="53" name="Flèche : droite 52">
            <a:extLst>
              <a:ext uri="{FF2B5EF4-FFF2-40B4-BE49-F238E27FC236}">
                <a16:creationId xmlns:a16="http://schemas.microsoft.com/office/drawing/2014/main" id="{34936A9C-DDA8-E253-AE5F-F716FA84C90D}"/>
              </a:ext>
            </a:extLst>
          </p:cNvPr>
          <p:cNvSpPr/>
          <p:nvPr/>
        </p:nvSpPr>
        <p:spPr>
          <a:xfrm>
            <a:off x="2944691" y="4925231"/>
            <a:ext cx="48157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Flèche : droite 53">
            <a:extLst>
              <a:ext uri="{FF2B5EF4-FFF2-40B4-BE49-F238E27FC236}">
                <a16:creationId xmlns:a16="http://schemas.microsoft.com/office/drawing/2014/main" id="{A41AA0E3-CCD2-4623-BE4F-54DB6C79C4C7}"/>
              </a:ext>
            </a:extLst>
          </p:cNvPr>
          <p:cNvSpPr/>
          <p:nvPr/>
        </p:nvSpPr>
        <p:spPr>
          <a:xfrm rot="2450008">
            <a:off x="2951311" y="2406065"/>
            <a:ext cx="656022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Flèche : droite 54">
            <a:extLst>
              <a:ext uri="{FF2B5EF4-FFF2-40B4-BE49-F238E27FC236}">
                <a16:creationId xmlns:a16="http://schemas.microsoft.com/office/drawing/2014/main" id="{BD07B242-95CD-BF62-3DDA-8B9BB2D8FE51}"/>
              </a:ext>
            </a:extLst>
          </p:cNvPr>
          <p:cNvSpPr/>
          <p:nvPr/>
        </p:nvSpPr>
        <p:spPr>
          <a:xfrm rot="19217302">
            <a:off x="2944287" y="1730394"/>
            <a:ext cx="685579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61753382-07E9-9155-F29D-886D81B1227D}"/>
              </a:ext>
            </a:extLst>
          </p:cNvPr>
          <p:cNvGrpSpPr/>
          <p:nvPr/>
        </p:nvGrpSpPr>
        <p:grpSpPr>
          <a:xfrm>
            <a:off x="10592415" y="4004031"/>
            <a:ext cx="1312661" cy="461665"/>
            <a:chOff x="10643215" y="3953231"/>
            <a:chExt cx="1312661" cy="461665"/>
          </a:xfrm>
        </p:grpSpPr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A814F0E2-642B-CABB-CDC7-89DE9DED1BED}"/>
                </a:ext>
              </a:extLst>
            </p:cNvPr>
            <p:cNvSpPr txBox="1"/>
            <p:nvPr/>
          </p:nvSpPr>
          <p:spPr>
            <a:xfrm>
              <a:off x="10643215" y="3953231"/>
              <a:ext cx="425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rgbClr val="1B75D0"/>
                  </a:solidFill>
                  <a:latin typeface="Aptos" panose="020B0004020202020204" pitchFamily="34" charset="0"/>
                </a:rPr>
                <a:t>&gt;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36C36C4-D001-1581-7918-3F112DDC231E}"/>
                </a:ext>
              </a:extLst>
            </p:cNvPr>
            <p:cNvSpPr/>
            <p:nvPr/>
          </p:nvSpPr>
          <p:spPr>
            <a:xfrm>
              <a:off x="11022386" y="4006309"/>
              <a:ext cx="933490" cy="349780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dirty="0">
                  <a:solidFill>
                    <a:srgbClr val="1B75D0"/>
                  </a:solidFill>
                  <a:latin typeface="DINEngschrift" pitchFamily="34" charset="0"/>
                </a:rPr>
                <a:t>12,90 %</a:t>
              </a:r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3AD83C17-01AF-FDE4-ABEA-3D602D6B1C29}"/>
              </a:ext>
            </a:extLst>
          </p:cNvPr>
          <p:cNvGrpSpPr/>
          <p:nvPr/>
        </p:nvGrpSpPr>
        <p:grpSpPr>
          <a:xfrm>
            <a:off x="10594559" y="4399922"/>
            <a:ext cx="1312661" cy="461665"/>
            <a:chOff x="10643215" y="3953231"/>
            <a:chExt cx="1312661" cy="461665"/>
          </a:xfrm>
        </p:grpSpPr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32CBF3CF-8518-14E5-E7CD-F24F6BB196DA}"/>
                </a:ext>
              </a:extLst>
            </p:cNvPr>
            <p:cNvSpPr txBox="1"/>
            <p:nvPr/>
          </p:nvSpPr>
          <p:spPr>
            <a:xfrm>
              <a:off x="10643215" y="3953231"/>
              <a:ext cx="425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b="1" dirty="0">
                  <a:solidFill>
                    <a:srgbClr val="1B75D0"/>
                  </a:solidFill>
                  <a:latin typeface="Aptos" panose="020B0004020202020204" pitchFamily="34" charset="0"/>
                </a:rPr>
                <a:t>&gt;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6AB166-6477-2670-A01D-501CB24DFF2F}"/>
                </a:ext>
              </a:extLst>
            </p:cNvPr>
            <p:cNvSpPr/>
            <p:nvPr/>
          </p:nvSpPr>
          <p:spPr>
            <a:xfrm>
              <a:off x="11022386" y="4006309"/>
              <a:ext cx="933490" cy="349780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800" dirty="0">
                  <a:solidFill>
                    <a:srgbClr val="1B75D0"/>
                  </a:solidFill>
                  <a:latin typeface="DINEngschrift" pitchFamily="34" charset="0"/>
                </a:rPr>
                <a:t>34,92 %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499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40" grpId="0" animBg="1"/>
      <p:bldP spid="40" grpId="1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4E520F6-126E-C713-C833-39B11123D802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E7F9F9-DCCF-7FC8-BAA6-3C82198E7901}"/>
              </a:ext>
            </a:extLst>
          </p:cNvPr>
          <p:cNvSpPr/>
          <p:nvPr/>
        </p:nvSpPr>
        <p:spPr>
          <a:xfrm>
            <a:off x="-3495" y="2912754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06B0D8C-BBBB-62D3-8098-DC3EC0763310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ECF642C-F03C-07DD-43CC-18A03700D07D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2BE36B0-71AD-E57C-A780-0F7938BAFDF2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16C4C9-75D9-329F-7A07-C6BCCAC26175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9700BBC-A239-21FC-4D4B-FD0BFECEC28C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2FA8E4B-B8EB-5CF6-F8D2-1B03B003BE15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D9AF527-BD04-BE2F-44FB-C5D992788254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0001173B-146D-7CB8-6F07-FE9D43EDC2CB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34" name="Google Shape;2431;p70">
              <a:extLst>
                <a:ext uri="{FF2B5EF4-FFF2-40B4-BE49-F238E27FC236}">
                  <a16:creationId xmlns:a16="http://schemas.microsoft.com/office/drawing/2014/main" id="{56AFCA6F-D6FF-48C0-A1F8-EE8712B65998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0741063F-D153-5F97-6B98-FF1096891216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APPROCHE SUPERVISÉE</a:t>
              </a:r>
            </a:p>
          </p:txBody>
        </p:sp>
        <p:grpSp>
          <p:nvGrpSpPr>
            <p:cNvPr id="36" name="Google Shape;2432;p70">
              <a:extLst>
                <a:ext uri="{FF2B5EF4-FFF2-40B4-BE49-F238E27FC236}">
                  <a16:creationId xmlns:a16="http://schemas.microsoft.com/office/drawing/2014/main" id="{A3B6EA69-4804-7CF0-CD97-4524A7008BC7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7" name="Google Shape;2433;p70">
                <a:extLst>
                  <a:ext uri="{FF2B5EF4-FFF2-40B4-BE49-F238E27FC236}">
                    <a16:creationId xmlns:a16="http://schemas.microsoft.com/office/drawing/2014/main" id="{F2B1E07E-935C-9BAF-44BB-CC7B5BB50113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434;p70">
                <a:extLst>
                  <a:ext uri="{FF2B5EF4-FFF2-40B4-BE49-F238E27FC236}">
                    <a16:creationId xmlns:a16="http://schemas.microsoft.com/office/drawing/2014/main" id="{798827BD-6773-586E-85C1-292EF810B323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435;p70">
                <a:extLst>
                  <a:ext uri="{FF2B5EF4-FFF2-40B4-BE49-F238E27FC236}">
                    <a16:creationId xmlns:a16="http://schemas.microsoft.com/office/drawing/2014/main" id="{F1C89E2C-804E-BC34-8139-2D1663C54D9E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632CD657-485D-84F3-BC1D-2BCA479D76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1" t="10729"/>
          <a:stretch/>
        </p:blipFill>
        <p:spPr>
          <a:xfrm>
            <a:off x="2097900" y="1694889"/>
            <a:ext cx="8092016" cy="498847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FE0B86B-9E04-63B5-50BE-DD8DD498F6E4}"/>
              </a:ext>
            </a:extLst>
          </p:cNvPr>
          <p:cNvSpPr txBox="1"/>
          <p:nvPr/>
        </p:nvSpPr>
        <p:spPr>
          <a:xfrm>
            <a:off x="4370969" y="1127219"/>
            <a:ext cx="354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1B75D0"/>
                </a:solidFill>
                <a:latin typeface="DINEngschrift" pitchFamily="34" charset="0"/>
              </a:rPr>
              <a:t>Model drift sur un an</a:t>
            </a:r>
          </a:p>
        </p:txBody>
      </p:sp>
    </p:spTree>
    <p:extLst>
      <p:ext uri="{BB962C8B-B14F-4D97-AF65-F5344CB8AC3E}">
        <p14:creationId xmlns:p14="http://schemas.microsoft.com/office/powerpoint/2010/main" val="166260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ZoneTexte 128">
            <a:extLst>
              <a:ext uri="{FF2B5EF4-FFF2-40B4-BE49-F238E27FC236}">
                <a16:creationId xmlns:a16="http://schemas.microsoft.com/office/drawing/2014/main" id="{B4778DE4-6DDB-C9A7-99FC-4A85B34F86A7}"/>
              </a:ext>
            </a:extLst>
          </p:cNvPr>
          <p:cNvSpPr txBox="1"/>
          <p:nvPr/>
        </p:nvSpPr>
        <p:spPr>
          <a:xfrm>
            <a:off x="3007360" y="971172"/>
            <a:ext cx="545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CATÉGORISEZ AUTOMATIQUEMENT</a:t>
            </a: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DES QUESTIONS</a:t>
            </a:r>
          </a:p>
        </p:txBody>
      </p:sp>
      <p:pic>
        <p:nvPicPr>
          <p:cNvPr id="131" name="Picture 2">
            <a:extLst>
              <a:ext uri="{FF2B5EF4-FFF2-40B4-BE49-F238E27FC236}">
                <a16:creationId xmlns:a16="http://schemas.microsoft.com/office/drawing/2014/main" id="{23FB54D5-E71E-DF5D-FA44-657E89E9C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783" y="5369686"/>
            <a:ext cx="1572243" cy="12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ZoneTexte 131">
            <a:extLst>
              <a:ext uri="{FF2B5EF4-FFF2-40B4-BE49-F238E27FC236}">
                <a16:creationId xmlns:a16="http://schemas.microsoft.com/office/drawing/2014/main" id="{6FD4B781-32D5-F8FA-49C5-109EEEEC0CC6}"/>
              </a:ext>
            </a:extLst>
          </p:cNvPr>
          <p:cNvSpPr txBox="1"/>
          <p:nvPr/>
        </p:nvSpPr>
        <p:spPr>
          <a:xfrm>
            <a:off x="4975729" y="5485519"/>
            <a:ext cx="324663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50" dirty="0">
                <a:solidFill>
                  <a:srgbClr val="1B75D0"/>
                </a:solidFill>
                <a:latin typeface="DIN Medium" panose="02020500000000000000" pitchFamily="18" charset="0"/>
                <a:cs typeface="Arial" panose="020B0604020202020204" pitchFamily="34" charset="0"/>
              </a:rPr>
              <a:t>Machine Learning Engineer - Projet N°5</a:t>
            </a:r>
          </a:p>
        </p:txBody>
      </p: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55DD716D-AA9B-A667-5CFA-A676D3185A71}"/>
              </a:ext>
            </a:extLst>
          </p:cNvPr>
          <p:cNvGrpSpPr/>
          <p:nvPr/>
        </p:nvGrpSpPr>
        <p:grpSpPr>
          <a:xfrm>
            <a:off x="3019302" y="1481061"/>
            <a:ext cx="6209881" cy="4243040"/>
            <a:chOff x="2363570" y="849798"/>
            <a:chExt cx="7287724" cy="4979501"/>
          </a:xfrm>
        </p:grpSpPr>
        <p:sp>
          <p:nvSpPr>
            <p:cNvPr id="134" name="Google Shape;2283;p69">
              <a:extLst>
                <a:ext uri="{FF2B5EF4-FFF2-40B4-BE49-F238E27FC236}">
                  <a16:creationId xmlns:a16="http://schemas.microsoft.com/office/drawing/2014/main" id="{BA0EBE8D-7944-038D-70BF-9D4E3230E48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284;p69">
              <a:extLst>
                <a:ext uri="{FF2B5EF4-FFF2-40B4-BE49-F238E27FC236}">
                  <a16:creationId xmlns:a16="http://schemas.microsoft.com/office/drawing/2014/main" id="{5B966589-1497-CC1B-3220-6657376E0934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285;p69">
              <a:extLst>
                <a:ext uri="{FF2B5EF4-FFF2-40B4-BE49-F238E27FC236}">
                  <a16:creationId xmlns:a16="http://schemas.microsoft.com/office/drawing/2014/main" id="{FCF05CBF-060D-45D7-C88A-97945C7E1563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286;p69">
              <a:extLst>
                <a:ext uri="{FF2B5EF4-FFF2-40B4-BE49-F238E27FC236}">
                  <a16:creationId xmlns:a16="http://schemas.microsoft.com/office/drawing/2014/main" id="{994426E0-8EA6-8137-452A-357E4CFED144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287;p69">
              <a:extLst>
                <a:ext uri="{FF2B5EF4-FFF2-40B4-BE49-F238E27FC236}">
                  <a16:creationId xmlns:a16="http://schemas.microsoft.com/office/drawing/2014/main" id="{50CC6284-DF89-E25C-3B1D-12E287D52AB4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288;p69">
              <a:extLst>
                <a:ext uri="{FF2B5EF4-FFF2-40B4-BE49-F238E27FC236}">
                  <a16:creationId xmlns:a16="http://schemas.microsoft.com/office/drawing/2014/main" id="{0FE33D82-FAA7-7179-E61E-8B329A2F88E4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289;p69">
              <a:extLst>
                <a:ext uri="{FF2B5EF4-FFF2-40B4-BE49-F238E27FC236}">
                  <a16:creationId xmlns:a16="http://schemas.microsoft.com/office/drawing/2014/main" id="{FF2E45C9-0291-7C21-0C11-36994B8FBE8C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290;p69">
              <a:extLst>
                <a:ext uri="{FF2B5EF4-FFF2-40B4-BE49-F238E27FC236}">
                  <a16:creationId xmlns:a16="http://schemas.microsoft.com/office/drawing/2014/main" id="{C60D307A-D968-EAC7-7A54-C9235BC74E82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291;p69">
              <a:extLst>
                <a:ext uri="{FF2B5EF4-FFF2-40B4-BE49-F238E27FC236}">
                  <a16:creationId xmlns:a16="http://schemas.microsoft.com/office/drawing/2014/main" id="{1BDBE8DD-978D-F5A3-5B7E-74F0F35EA26B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292;p69">
              <a:extLst>
                <a:ext uri="{FF2B5EF4-FFF2-40B4-BE49-F238E27FC236}">
                  <a16:creationId xmlns:a16="http://schemas.microsoft.com/office/drawing/2014/main" id="{00C11558-1732-76F9-BFFD-D48A25378346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293;p69">
              <a:extLst>
                <a:ext uri="{FF2B5EF4-FFF2-40B4-BE49-F238E27FC236}">
                  <a16:creationId xmlns:a16="http://schemas.microsoft.com/office/drawing/2014/main" id="{196E0975-900B-9799-3275-C8CC214500B6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294;p69">
              <a:extLst>
                <a:ext uri="{FF2B5EF4-FFF2-40B4-BE49-F238E27FC236}">
                  <a16:creationId xmlns:a16="http://schemas.microsoft.com/office/drawing/2014/main" id="{D540FFC6-F6B6-E530-B56E-7468F32BF9DF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295;p69">
              <a:extLst>
                <a:ext uri="{FF2B5EF4-FFF2-40B4-BE49-F238E27FC236}">
                  <a16:creationId xmlns:a16="http://schemas.microsoft.com/office/drawing/2014/main" id="{292637AB-CCDA-4324-DD3F-8D7CB9CABFC5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296;p69">
              <a:extLst>
                <a:ext uri="{FF2B5EF4-FFF2-40B4-BE49-F238E27FC236}">
                  <a16:creationId xmlns:a16="http://schemas.microsoft.com/office/drawing/2014/main" id="{434A08AB-C645-5C40-4D7D-E0DE1E89B4D6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297;p69">
              <a:extLst>
                <a:ext uri="{FF2B5EF4-FFF2-40B4-BE49-F238E27FC236}">
                  <a16:creationId xmlns:a16="http://schemas.microsoft.com/office/drawing/2014/main" id="{04793CD0-FFCF-FFCE-DD2F-1E48D3D4762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298;p69">
              <a:extLst>
                <a:ext uri="{FF2B5EF4-FFF2-40B4-BE49-F238E27FC236}">
                  <a16:creationId xmlns:a16="http://schemas.microsoft.com/office/drawing/2014/main" id="{D7E1F11D-5078-F0E2-57C7-726D0D8E2668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299;p69">
              <a:extLst>
                <a:ext uri="{FF2B5EF4-FFF2-40B4-BE49-F238E27FC236}">
                  <a16:creationId xmlns:a16="http://schemas.microsoft.com/office/drawing/2014/main" id="{5FC7462B-95C9-229D-AE97-24EF500B418A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300;p69">
              <a:extLst>
                <a:ext uri="{FF2B5EF4-FFF2-40B4-BE49-F238E27FC236}">
                  <a16:creationId xmlns:a16="http://schemas.microsoft.com/office/drawing/2014/main" id="{C358F7C7-F7E0-5DC7-EFDE-C78BEADD1CC9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301;p69">
              <a:extLst>
                <a:ext uri="{FF2B5EF4-FFF2-40B4-BE49-F238E27FC236}">
                  <a16:creationId xmlns:a16="http://schemas.microsoft.com/office/drawing/2014/main" id="{6BD80469-1B2D-FD6D-12FE-6F1CD68AFD9A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302;p69">
              <a:extLst>
                <a:ext uri="{FF2B5EF4-FFF2-40B4-BE49-F238E27FC236}">
                  <a16:creationId xmlns:a16="http://schemas.microsoft.com/office/drawing/2014/main" id="{45C155D0-44FB-3870-DF22-C70DA42A6574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303;p69">
              <a:extLst>
                <a:ext uri="{FF2B5EF4-FFF2-40B4-BE49-F238E27FC236}">
                  <a16:creationId xmlns:a16="http://schemas.microsoft.com/office/drawing/2014/main" id="{708B7033-EAA5-AF0D-317B-26323FCC12AB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304;p69">
              <a:extLst>
                <a:ext uri="{FF2B5EF4-FFF2-40B4-BE49-F238E27FC236}">
                  <a16:creationId xmlns:a16="http://schemas.microsoft.com/office/drawing/2014/main" id="{9DF8366A-48C1-5602-9900-96BD6324BA61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305;p69">
              <a:extLst>
                <a:ext uri="{FF2B5EF4-FFF2-40B4-BE49-F238E27FC236}">
                  <a16:creationId xmlns:a16="http://schemas.microsoft.com/office/drawing/2014/main" id="{B38307BC-9B28-6384-F003-EE82A4E2571D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306;p69">
              <a:extLst>
                <a:ext uri="{FF2B5EF4-FFF2-40B4-BE49-F238E27FC236}">
                  <a16:creationId xmlns:a16="http://schemas.microsoft.com/office/drawing/2014/main" id="{6FA3AACB-701F-C08D-88A0-1E68172D9E53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307;p69">
              <a:extLst>
                <a:ext uri="{FF2B5EF4-FFF2-40B4-BE49-F238E27FC236}">
                  <a16:creationId xmlns:a16="http://schemas.microsoft.com/office/drawing/2014/main" id="{56DD1C48-B321-3229-E6D1-A3426FBD862B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308;p69">
              <a:extLst>
                <a:ext uri="{FF2B5EF4-FFF2-40B4-BE49-F238E27FC236}">
                  <a16:creationId xmlns:a16="http://schemas.microsoft.com/office/drawing/2014/main" id="{669F9DA1-20FA-4974-EE02-2E6EC9233DA5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309;p69">
              <a:extLst>
                <a:ext uri="{FF2B5EF4-FFF2-40B4-BE49-F238E27FC236}">
                  <a16:creationId xmlns:a16="http://schemas.microsoft.com/office/drawing/2014/main" id="{4238574D-6472-1239-730A-E5155E4C5DE1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310;p69">
              <a:extLst>
                <a:ext uri="{FF2B5EF4-FFF2-40B4-BE49-F238E27FC236}">
                  <a16:creationId xmlns:a16="http://schemas.microsoft.com/office/drawing/2014/main" id="{3F379640-5375-A828-AEE2-A26645D05456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311;p69">
              <a:extLst>
                <a:ext uri="{FF2B5EF4-FFF2-40B4-BE49-F238E27FC236}">
                  <a16:creationId xmlns:a16="http://schemas.microsoft.com/office/drawing/2014/main" id="{BCA4D4A1-EE5B-B63E-77B2-4948F63FC45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312;p69">
              <a:extLst>
                <a:ext uri="{FF2B5EF4-FFF2-40B4-BE49-F238E27FC236}">
                  <a16:creationId xmlns:a16="http://schemas.microsoft.com/office/drawing/2014/main" id="{69220190-2396-3891-ABB6-A31EFA9D6DC3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313;p69">
              <a:extLst>
                <a:ext uri="{FF2B5EF4-FFF2-40B4-BE49-F238E27FC236}">
                  <a16:creationId xmlns:a16="http://schemas.microsoft.com/office/drawing/2014/main" id="{92FA6914-BEE2-D872-5020-07FD77823658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314;p69">
              <a:extLst>
                <a:ext uri="{FF2B5EF4-FFF2-40B4-BE49-F238E27FC236}">
                  <a16:creationId xmlns:a16="http://schemas.microsoft.com/office/drawing/2014/main" id="{977C1904-AB08-B3AB-F157-51B989B06206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315;p69">
              <a:extLst>
                <a:ext uri="{FF2B5EF4-FFF2-40B4-BE49-F238E27FC236}">
                  <a16:creationId xmlns:a16="http://schemas.microsoft.com/office/drawing/2014/main" id="{24D835E6-BBA4-FE8B-271A-D3E4FD9F65F9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316;p69">
              <a:extLst>
                <a:ext uri="{FF2B5EF4-FFF2-40B4-BE49-F238E27FC236}">
                  <a16:creationId xmlns:a16="http://schemas.microsoft.com/office/drawing/2014/main" id="{83615623-BAE8-0B1D-953E-08958FF155A2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317;p69">
              <a:extLst>
                <a:ext uri="{FF2B5EF4-FFF2-40B4-BE49-F238E27FC236}">
                  <a16:creationId xmlns:a16="http://schemas.microsoft.com/office/drawing/2014/main" id="{C512ED90-D218-B175-4EC1-8299D88F3B60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318;p69">
              <a:extLst>
                <a:ext uri="{FF2B5EF4-FFF2-40B4-BE49-F238E27FC236}">
                  <a16:creationId xmlns:a16="http://schemas.microsoft.com/office/drawing/2014/main" id="{400CF282-EEDC-9B1B-FDD2-6F1951858BAC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319;p69">
              <a:extLst>
                <a:ext uri="{FF2B5EF4-FFF2-40B4-BE49-F238E27FC236}">
                  <a16:creationId xmlns:a16="http://schemas.microsoft.com/office/drawing/2014/main" id="{E1627DA5-7268-14FB-F2CF-CDB805EE4197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320;p69">
              <a:extLst>
                <a:ext uri="{FF2B5EF4-FFF2-40B4-BE49-F238E27FC236}">
                  <a16:creationId xmlns:a16="http://schemas.microsoft.com/office/drawing/2014/main" id="{83ADC24B-DBFE-F674-2A92-05B44A3E5071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321;p69">
              <a:extLst>
                <a:ext uri="{FF2B5EF4-FFF2-40B4-BE49-F238E27FC236}">
                  <a16:creationId xmlns:a16="http://schemas.microsoft.com/office/drawing/2014/main" id="{246953DD-8A68-F9DB-3916-83A00FBC9BC2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322;p69">
              <a:extLst>
                <a:ext uri="{FF2B5EF4-FFF2-40B4-BE49-F238E27FC236}">
                  <a16:creationId xmlns:a16="http://schemas.microsoft.com/office/drawing/2014/main" id="{E2CC1415-8B25-0C7C-A530-CE8A13FCC087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323;p69">
              <a:extLst>
                <a:ext uri="{FF2B5EF4-FFF2-40B4-BE49-F238E27FC236}">
                  <a16:creationId xmlns:a16="http://schemas.microsoft.com/office/drawing/2014/main" id="{21E001F2-EA56-E4A7-D21D-2683439FD3C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324;p69">
              <a:extLst>
                <a:ext uri="{FF2B5EF4-FFF2-40B4-BE49-F238E27FC236}">
                  <a16:creationId xmlns:a16="http://schemas.microsoft.com/office/drawing/2014/main" id="{BF93A635-449C-FF18-B76E-47B370571D7D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325;p69">
              <a:extLst>
                <a:ext uri="{FF2B5EF4-FFF2-40B4-BE49-F238E27FC236}">
                  <a16:creationId xmlns:a16="http://schemas.microsoft.com/office/drawing/2014/main" id="{FCEB5A7B-1D0C-298A-0F8C-BD3A6F71BB23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326;p69">
              <a:extLst>
                <a:ext uri="{FF2B5EF4-FFF2-40B4-BE49-F238E27FC236}">
                  <a16:creationId xmlns:a16="http://schemas.microsoft.com/office/drawing/2014/main" id="{FABA1FAE-50BE-E7DB-5302-FE325FDD794A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327;p69">
              <a:extLst>
                <a:ext uri="{FF2B5EF4-FFF2-40B4-BE49-F238E27FC236}">
                  <a16:creationId xmlns:a16="http://schemas.microsoft.com/office/drawing/2014/main" id="{7A261FFE-7875-72A1-C9D8-B2DC000C61CA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328;p69">
              <a:extLst>
                <a:ext uri="{FF2B5EF4-FFF2-40B4-BE49-F238E27FC236}">
                  <a16:creationId xmlns:a16="http://schemas.microsoft.com/office/drawing/2014/main" id="{A7ECA958-98BA-35DC-A5A2-F875991AD7AD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329;p69">
              <a:extLst>
                <a:ext uri="{FF2B5EF4-FFF2-40B4-BE49-F238E27FC236}">
                  <a16:creationId xmlns:a16="http://schemas.microsoft.com/office/drawing/2014/main" id="{31ECE118-4E90-D7FE-B77F-A028C84C32A8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330;p69">
              <a:extLst>
                <a:ext uri="{FF2B5EF4-FFF2-40B4-BE49-F238E27FC236}">
                  <a16:creationId xmlns:a16="http://schemas.microsoft.com/office/drawing/2014/main" id="{F6F6FBA7-7096-768B-CB06-66EBB20DD1BD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331;p69">
              <a:extLst>
                <a:ext uri="{FF2B5EF4-FFF2-40B4-BE49-F238E27FC236}">
                  <a16:creationId xmlns:a16="http://schemas.microsoft.com/office/drawing/2014/main" id="{A8707827-DEC4-8130-4C52-9C9F18F4A6C8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332;p69">
              <a:extLst>
                <a:ext uri="{FF2B5EF4-FFF2-40B4-BE49-F238E27FC236}">
                  <a16:creationId xmlns:a16="http://schemas.microsoft.com/office/drawing/2014/main" id="{F15DCA55-4C29-1604-E4C5-FEB47636E92A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333;p69">
              <a:extLst>
                <a:ext uri="{FF2B5EF4-FFF2-40B4-BE49-F238E27FC236}">
                  <a16:creationId xmlns:a16="http://schemas.microsoft.com/office/drawing/2014/main" id="{7FD261D4-91D1-220E-B8DA-6075D3F514E2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334;p69">
              <a:extLst>
                <a:ext uri="{FF2B5EF4-FFF2-40B4-BE49-F238E27FC236}">
                  <a16:creationId xmlns:a16="http://schemas.microsoft.com/office/drawing/2014/main" id="{BAA7500B-9E4C-DC05-8F94-7C230FB88C7A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335;p69">
              <a:extLst>
                <a:ext uri="{FF2B5EF4-FFF2-40B4-BE49-F238E27FC236}">
                  <a16:creationId xmlns:a16="http://schemas.microsoft.com/office/drawing/2014/main" id="{F2E201E8-CB66-2987-ABFB-DD965B156006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336;p69">
              <a:extLst>
                <a:ext uri="{FF2B5EF4-FFF2-40B4-BE49-F238E27FC236}">
                  <a16:creationId xmlns:a16="http://schemas.microsoft.com/office/drawing/2014/main" id="{78D71EA3-D8EF-CE12-5A8E-259DE0FC42E5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337;p69">
              <a:extLst>
                <a:ext uri="{FF2B5EF4-FFF2-40B4-BE49-F238E27FC236}">
                  <a16:creationId xmlns:a16="http://schemas.microsoft.com/office/drawing/2014/main" id="{34877AB7-A5E9-5405-FABE-FE47E090E9D6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338;p69">
              <a:extLst>
                <a:ext uri="{FF2B5EF4-FFF2-40B4-BE49-F238E27FC236}">
                  <a16:creationId xmlns:a16="http://schemas.microsoft.com/office/drawing/2014/main" id="{11FE39D1-ADC5-B652-BDFF-B647BAA21545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339;p69">
              <a:extLst>
                <a:ext uri="{FF2B5EF4-FFF2-40B4-BE49-F238E27FC236}">
                  <a16:creationId xmlns:a16="http://schemas.microsoft.com/office/drawing/2014/main" id="{69D17770-672B-3EFF-285C-AB73F80B3287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340;p69">
              <a:extLst>
                <a:ext uri="{FF2B5EF4-FFF2-40B4-BE49-F238E27FC236}">
                  <a16:creationId xmlns:a16="http://schemas.microsoft.com/office/drawing/2014/main" id="{F38FA96E-4B42-0C5D-C0A6-0868725C3D8B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341;p69">
              <a:extLst>
                <a:ext uri="{FF2B5EF4-FFF2-40B4-BE49-F238E27FC236}">
                  <a16:creationId xmlns:a16="http://schemas.microsoft.com/office/drawing/2014/main" id="{34790D97-0417-8FBF-738C-AEE96B376850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342;p69">
              <a:extLst>
                <a:ext uri="{FF2B5EF4-FFF2-40B4-BE49-F238E27FC236}">
                  <a16:creationId xmlns:a16="http://schemas.microsoft.com/office/drawing/2014/main" id="{9747DA75-53BF-C17D-4A7E-925E8C9AAA47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343;p69">
              <a:extLst>
                <a:ext uri="{FF2B5EF4-FFF2-40B4-BE49-F238E27FC236}">
                  <a16:creationId xmlns:a16="http://schemas.microsoft.com/office/drawing/2014/main" id="{EE5D71F7-8E90-6116-B973-6AFC643686AB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344;p69">
              <a:extLst>
                <a:ext uri="{FF2B5EF4-FFF2-40B4-BE49-F238E27FC236}">
                  <a16:creationId xmlns:a16="http://schemas.microsoft.com/office/drawing/2014/main" id="{D502482C-3F07-DFB4-78BC-7928E04C06D9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345;p69">
              <a:extLst>
                <a:ext uri="{FF2B5EF4-FFF2-40B4-BE49-F238E27FC236}">
                  <a16:creationId xmlns:a16="http://schemas.microsoft.com/office/drawing/2014/main" id="{F876FF92-8387-CD93-664B-E700EF95E9B1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346;p69">
              <a:extLst>
                <a:ext uri="{FF2B5EF4-FFF2-40B4-BE49-F238E27FC236}">
                  <a16:creationId xmlns:a16="http://schemas.microsoft.com/office/drawing/2014/main" id="{468A213A-CA76-906B-AE31-09502C9B8346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357;p69">
              <a:extLst>
                <a:ext uri="{FF2B5EF4-FFF2-40B4-BE49-F238E27FC236}">
                  <a16:creationId xmlns:a16="http://schemas.microsoft.com/office/drawing/2014/main" id="{5A438C39-5377-AC6F-05BF-97611D5430B5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358;p69">
              <a:extLst>
                <a:ext uri="{FF2B5EF4-FFF2-40B4-BE49-F238E27FC236}">
                  <a16:creationId xmlns:a16="http://schemas.microsoft.com/office/drawing/2014/main" id="{FB49D110-823A-3FC1-4F21-8009357945E4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362;p69">
              <a:extLst>
                <a:ext uri="{FF2B5EF4-FFF2-40B4-BE49-F238E27FC236}">
                  <a16:creationId xmlns:a16="http://schemas.microsoft.com/office/drawing/2014/main" id="{36031CB7-D4EB-B9DD-7250-9D88953A273A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363;p69">
              <a:extLst>
                <a:ext uri="{FF2B5EF4-FFF2-40B4-BE49-F238E27FC236}">
                  <a16:creationId xmlns:a16="http://schemas.microsoft.com/office/drawing/2014/main" id="{D4ECDBE1-4FCC-B0E7-9AFE-1D032EB20642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2" name="Google Shape;2368;p69">
              <a:extLst>
                <a:ext uri="{FF2B5EF4-FFF2-40B4-BE49-F238E27FC236}">
                  <a16:creationId xmlns:a16="http://schemas.microsoft.com/office/drawing/2014/main" id="{288D0182-6BD1-3798-D96C-7218EFAE258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369;p69">
              <a:extLst>
                <a:ext uri="{FF2B5EF4-FFF2-40B4-BE49-F238E27FC236}">
                  <a16:creationId xmlns:a16="http://schemas.microsoft.com/office/drawing/2014/main" id="{FC64A2EA-7826-61C3-B7CC-2038A5EA6974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371;p69">
              <a:extLst>
                <a:ext uri="{FF2B5EF4-FFF2-40B4-BE49-F238E27FC236}">
                  <a16:creationId xmlns:a16="http://schemas.microsoft.com/office/drawing/2014/main" id="{BC6C9FFD-9FC9-BCDE-75D9-E985C7A2C1DF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373;p69">
              <a:extLst>
                <a:ext uri="{FF2B5EF4-FFF2-40B4-BE49-F238E27FC236}">
                  <a16:creationId xmlns:a16="http://schemas.microsoft.com/office/drawing/2014/main" id="{1A7C3593-3EF6-8357-50AF-29DBA9CBB796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374;p69">
              <a:extLst>
                <a:ext uri="{FF2B5EF4-FFF2-40B4-BE49-F238E27FC236}">
                  <a16:creationId xmlns:a16="http://schemas.microsoft.com/office/drawing/2014/main" id="{13885EC2-25E1-22C1-3597-AD5A522839A7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375;p69">
              <a:extLst>
                <a:ext uri="{FF2B5EF4-FFF2-40B4-BE49-F238E27FC236}">
                  <a16:creationId xmlns:a16="http://schemas.microsoft.com/office/drawing/2014/main" id="{1B6616DE-A488-968E-9586-12D07E6B2A66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376;p69">
              <a:extLst>
                <a:ext uri="{FF2B5EF4-FFF2-40B4-BE49-F238E27FC236}">
                  <a16:creationId xmlns:a16="http://schemas.microsoft.com/office/drawing/2014/main" id="{5E02F8A5-574D-707A-D8DC-820F20F56D3D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377;p69">
              <a:extLst>
                <a:ext uri="{FF2B5EF4-FFF2-40B4-BE49-F238E27FC236}">
                  <a16:creationId xmlns:a16="http://schemas.microsoft.com/office/drawing/2014/main" id="{E17130C0-47FE-7067-AE29-76046C546631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378;p69">
              <a:extLst>
                <a:ext uri="{FF2B5EF4-FFF2-40B4-BE49-F238E27FC236}">
                  <a16:creationId xmlns:a16="http://schemas.microsoft.com/office/drawing/2014/main" id="{1A7D62F7-6E35-F5F9-7356-86CC57BC6A61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379;p69">
              <a:extLst>
                <a:ext uri="{FF2B5EF4-FFF2-40B4-BE49-F238E27FC236}">
                  <a16:creationId xmlns:a16="http://schemas.microsoft.com/office/drawing/2014/main" id="{41A21CB1-FD24-3E48-4EE8-25F2104F16BB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380;p69">
              <a:extLst>
                <a:ext uri="{FF2B5EF4-FFF2-40B4-BE49-F238E27FC236}">
                  <a16:creationId xmlns:a16="http://schemas.microsoft.com/office/drawing/2014/main" id="{F870C746-0BF0-D4CC-2C09-A0D3B548671D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381;p69">
              <a:extLst>
                <a:ext uri="{FF2B5EF4-FFF2-40B4-BE49-F238E27FC236}">
                  <a16:creationId xmlns:a16="http://schemas.microsoft.com/office/drawing/2014/main" id="{3DCCBF44-2F11-AB21-3BA8-2D35CF0F862A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382;p69">
              <a:extLst>
                <a:ext uri="{FF2B5EF4-FFF2-40B4-BE49-F238E27FC236}">
                  <a16:creationId xmlns:a16="http://schemas.microsoft.com/office/drawing/2014/main" id="{314F5E59-6BC0-B018-EE82-1FE2276282F6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383;p69">
              <a:extLst>
                <a:ext uri="{FF2B5EF4-FFF2-40B4-BE49-F238E27FC236}">
                  <a16:creationId xmlns:a16="http://schemas.microsoft.com/office/drawing/2014/main" id="{9D425054-78C8-C512-AB70-7BBDCFB3EB6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384;p69">
              <a:extLst>
                <a:ext uri="{FF2B5EF4-FFF2-40B4-BE49-F238E27FC236}">
                  <a16:creationId xmlns:a16="http://schemas.microsoft.com/office/drawing/2014/main" id="{2F5E59A5-F719-BC0C-FEC1-5A48373295FA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385;p69">
              <a:extLst>
                <a:ext uri="{FF2B5EF4-FFF2-40B4-BE49-F238E27FC236}">
                  <a16:creationId xmlns:a16="http://schemas.microsoft.com/office/drawing/2014/main" id="{337C6710-2EE4-F0B4-64A0-9673813CDA1F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386;p69">
              <a:extLst>
                <a:ext uri="{FF2B5EF4-FFF2-40B4-BE49-F238E27FC236}">
                  <a16:creationId xmlns:a16="http://schemas.microsoft.com/office/drawing/2014/main" id="{0E6A884B-9AAB-AAB5-0AB2-88C3C0E4673A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387;p69">
              <a:extLst>
                <a:ext uri="{FF2B5EF4-FFF2-40B4-BE49-F238E27FC236}">
                  <a16:creationId xmlns:a16="http://schemas.microsoft.com/office/drawing/2014/main" id="{C8CA26CF-8B95-83CB-92FB-D5350C5AEC3E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388;p69">
              <a:extLst>
                <a:ext uri="{FF2B5EF4-FFF2-40B4-BE49-F238E27FC236}">
                  <a16:creationId xmlns:a16="http://schemas.microsoft.com/office/drawing/2014/main" id="{813EBE52-B4AD-8306-DC6A-0F6A08888C8D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389;p69">
              <a:extLst>
                <a:ext uri="{FF2B5EF4-FFF2-40B4-BE49-F238E27FC236}">
                  <a16:creationId xmlns:a16="http://schemas.microsoft.com/office/drawing/2014/main" id="{731D8C61-BDD3-0519-5065-2A1C6017F178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390;p69">
              <a:extLst>
                <a:ext uri="{FF2B5EF4-FFF2-40B4-BE49-F238E27FC236}">
                  <a16:creationId xmlns:a16="http://schemas.microsoft.com/office/drawing/2014/main" id="{1669058E-2795-822C-C701-16645E07BF6F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391;p69">
              <a:extLst>
                <a:ext uri="{FF2B5EF4-FFF2-40B4-BE49-F238E27FC236}">
                  <a16:creationId xmlns:a16="http://schemas.microsoft.com/office/drawing/2014/main" id="{5F8A7D11-C448-8526-C946-133D275EB6FF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392;p69">
              <a:extLst>
                <a:ext uri="{FF2B5EF4-FFF2-40B4-BE49-F238E27FC236}">
                  <a16:creationId xmlns:a16="http://schemas.microsoft.com/office/drawing/2014/main" id="{60C7C3C9-95FD-2ECA-A327-6133C7567142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393;p69">
              <a:extLst>
                <a:ext uri="{FF2B5EF4-FFF2-40B4-BE49-F238E27FC236}">
                  <a16:creationId xmlns:a16="http://schemas.microsoft.com/office/drawing/2014/main" id="{0FC9A36E-9D5C-3244-A5A8-0A3CD1287A1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394;p69">
              <a:extLst>
                <a:ext uri="{FF2B5EF4-FFF2-40B4-BE49-F238E27FC236}">
                  <a16:creationId xmlns:a16="http://schemas.microsoft.com/office/drawing/2014/main" id="{DF52382B-A818-3E71-B6CE-CAB6EFFDA9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395;p69">
              <a:extLst>
                <a:ext uri="{FF2B5EF4-FFF2-40B4-BE49-F238E27FC236}">
                  <a16:creationId xmlns:a16="http://schemas.microsoft.com/office/drawing/2014/main" id="{06185236-8450-5F29-74E4-3D38611DEA99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396;p69">
              <a:extLst>
                <a:ext uri="{FF2B5EF4-FFF2-40B4-BE49-F238E27FC236}">
                  <a16:creationId xmlns:a16="http://schemas.microsoft.com/office/drawing/2014/main" id="{F63DB65E-3FDC-31E1-8883-728C75E73DB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97;p69">
              <a:extLst>
                <a:ext uri="{FF2B5EF4-FFF2-40B4-BE49-F238E27FC236}">
                  <a16:creationId xmlns:a16="http://schemas.microsoft.com/office/drawing/2014/main" id="{1C7F588D-7BD1-1002-25C4-A1898F10DA09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98;p69">
              <a:extLst>
                <a:ext uri="{FF2B5EF4-FFF2-40B4-BE49-F238E27FC236}">
                  <a16:creationId xmlns:a16="http://schemas.microsoft.com/office/drawing/2014/main" id="{836CF9ED-9D9B-CA95-AA0A-8906D1F8A451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400;p69">
              <a:extLst>
                <a:ext uri="{FF2B5EF4-FFF2-40B4-BE49-F238E27FC236}">
                  <a16:creationId xmlns:a16="http://schemas.microsoft.com/office/drawing/2014/main" id="{31932D6D-DD89-3469-1F11-9824E3545F42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402;p69">
              <a:extLst>
                <a:ext uri="{FF2B5EF4-FFF2-40B4-BE49-F238E27FC236}">
                  <a16:creationId xmlns:a16="http://schemas.microsoft.com/office/drawing/2014/main" id="{5E37E5B1-2074-18A5-9DAA-8B8248E867AE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403;p69">
              <a:extLst>
                <a:ext uri="{FF2B5EF4-FFF2-40B4-BE49-F238E27FC236}">
                  <a16:creationId xmlns:a16="http://schemas.microsoft.com/office/drawing/2014/main" id="{AA8CFCD2-1BCC-8AC1-9213-35E2560830D6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404;p69">
              <a:extLst>
                <a:ext uri="{FF2B5EF4-FFF2-40B4-BE49-F238E27FC236}">
                  <a16:creationId xmlns:a16="http://schemas.microsoft.com/office/drawing/2014/main" id="{8B14530E-58FA-6118-9684-7D61F046D5EF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405;p69">
              <a:extLst>
                <a:ext uri="{FF2B5EF4-FFF2-40B4-BE49-F238E27FC236}">
                  <a16:creationId xmlns:a16="http://schemas.microsoft.com/office/drawing/2014/main" id="{49B11244-2CF9-B421-63E7-CF94122965B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406;p69">
              <a:extLst>
                <a:ext uri="{FF2B5EF4-FFF2-40B4-BE49-F238E27FC236}">
                  <a16:creationId xmlns:a16="http://schemas.microsoft.com/office/drawing/2014/main" id="{A0D4BAAB-21F8-FA27-3EB2-1E4EF5F70758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407;p69">
              <a:extLst>
                <a:ext uri="{FF2B5EF4-FFF2-40B4-BE49-F238E27FC236}">
                  <a16:creationId xmlns:a16="http://schemas.microsoft.com/office/drawing/2014/main" id="{1D1FB14B-1859-7139-F693-64F8CBFEC1DC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408;p69">
              <a:extLst>
                <a:ext uri="{FF2B5EF4-FFF2-40B4-BE49-F238E27FC236}">
                  <a16:creationId xmlns:a16="http://schemas.microsoft.com/office/drawing/2014/main" id="{AA2B021A-FA37-E959-A4B6-4236C9200807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9;p69">
              <a:extLst>
                <a:ext uri="{FF2B5EF4-FFF2-40B4-BE49-F238E27FC236}">
                  <a16:creationId xmlns:a16="http://schemas.microsoft.com/office/drawing/2014/main" id="{E302C389-E0E0-AF1D-256E-30EF59206388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0;p69">
              <a:extLst>
                <a:ext uri="{FF2B5EF4-FFF2-40B4-BE49-F238E27FC236}">
                  <a16:creationId xmlns:a16="http://schemas.microsoft.com/office/drawing/2014/main" id="{D495A28D-165A-C11C-CE21-C5B6FA11103F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11;p69">
              <a:extLst>
                <a:ext uri="{FF2B5EF4-FFF2-40B4-BE49-F238E27FC236}">
                  <a16:creationId xmlns:a16="http://schemas.microsoft.com/office/drawing/2014/main" id="{D25DFA21-A921-E2E7-B997-16B8D14E5C6A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12;p69">
              <a:extLst>
                <a:ext uri="{FF2B5EF4-FFF2-40B4-BE49-F238E27FC236}">
                  <a16:creationId xmlns:a16="http://schemas.microsoft.com/office/drawing/2014/main" id="{B9D19A03-6EFA-F0C6-95AF-4B603F4F3EFF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13;p69">
              <a:extLst>
                <a:ext uri="{FF2B5EF4-FFF2-40B4-BE49-F238E27FC236}">
                  <a16:creationId xmlns:a16="http://schemas.microsoft.com/office/drawing/2014/main" id="{7C56D236-B27F-8F9C-C0C4-CC21EDEEF3BF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14;p69">
              <a:extLst>
                <a:ext uri="{FF2B5EF4-FFF2-40B4-BE49-F238E27FC236}">
                  <a16:creationId xmlns:a16="http://schemas.microsoft.com/office/drawing/2014/main" id="{6554D7CC-761B-63C7-CBC7-785EC45F2062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15;p69">
              <a:extLst>
                <a:ext uri="{FF2B5EF4-FFF2-40B4-BE49-F238E27FC236}">
                  <a16:creationId xmlns:a16="http://schemas.microsoft.com/office/drawing/2014/main" id="{8001CBD6-541E-AC3F-E5D0-69219AAC1D23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16;p69">
              <a:extLst>
                <a:ext uri="{FF2B5EF4-FFF2-40B4-BE49-F238E27FC236}">
                  <a16:creationId xmlns:a16="http://schemas.microsoft.com/office/drawing/2014/main" id="{F960625F-AE75-BF65-336B-330F2EFD2616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17;p69">
              <a:extLst>
                <a:ext uri="{FF2B5EF4-FFF2-40B4-BE49-F238E27FC236}">
                  <a16:creationId xmlns:a16="http://schemas.microsoft.com/office/drawing/2014/main" id="{49A5B57D-79FB-3EA6-8771-9A9A875CF0D0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18;p69">
              <a:extLst>
                <a:ext uri="{FF2B5EF4-FFF2-40B4-BE49-F238E27FC236}">
                  <a16:creationId xmlns:a16="http://schemas.microsoft.com/office/drawing/2014/main" id="{54E744B8-85CE-38AB-8021-C6F5443B5F47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419;p69">
              <a:extLst>
                <a:ext uri="{FF2B5EF4-FFF2-40B4-BE49-F238E27FC236}">
                  <a16:creationId xmlns:a16="http://schemas.microsoft.com/office/drawing/2014/main" id="{5DACC6EB-EB7A-8AA0-0955-AD9838BC05B1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420;p69">
              <a:extLst>
                <a:ext uri="{FF2B5EF4-FFF2-40B4-BE49-F238E27FC236}">
                  <a16:creationId xmlns:a16="http://schemas.microsoft.com/office/drawing/2014/main" id="{4905FA8D-46C9-23F6-4D41-D50E83BEDC97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2" name="Picture 4" descr="undefined">
              <a:extLst>
                <a:ext uri="{FF2B5EF4-FFF2-40B4-BE49-F238E27FC236}">
                  <a16:creationId xmlns:a16="http://schemas.microsoft.com/office/drawing/2014/main" id="{89C92AD2-9223-C084-E913-8D95466E6F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3" name="ZoneTexte 252">
              <a:extLst>
                <a:ext uri="{FF2B5EF4-FFF2-40B4-BE49-F238E27FC236}">
                  <a16:creationId xmlns:a16="http://schemas.microsoft.com/office/drawing/2014/main" id="{243BD91E-7EC1-8477-83FC-CFE3F4F8EB31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254" name="ZoneTexte 253">
              <a:extLst>
                <a:ext uri="{FF2B5EF4-FFF2-40B4-BE49-F238E27FC236}">
                  <a16:creationId xmlns:a16="http://schemas.microsoft.com/office/drawing/2014/main" id="{B633DBEC-EDE7-7925-6AD1-41E6C9336E95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255" name="ZoneTexte 254">
              <a:extLst>
                <a:ext uri="{FF2B5EF4-FFF2-40B4-BE49-F238E27FC236}">
                  <a16:creationId xmlns:a16="http://schemas.microsoft.com/office/drawing/2014/main" id="{E747D907-A365-6DD3-4F03-CC2C5298B364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256" name="ZoneTexte 255">
              <a:extLst>
                <a:ext uri="{FF2B5EF4-FFF2-40B4-BE49-F238E27FC236}">
                  <a16:creationId xmlns:a16="http://schemas.microsoft.com/office/drawing/2014/main" id="{462392B8-7B9C-8148-99B9-4430A05B37FF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7862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81D08E4-602E-65AE-FF7F-946CDA6B80F3}"/>
              </a:ext>
            </a:extLst>
          </p:cNvPr>
          <p:cNvGrpSpPr/>
          <p:nvPr/>
        </p:nvGrpSpPr>
        <p:grpSpPr>
          <a:xfrm>
            <a:off x="3019302" y="1465821"/>
            <a:ext cx="6209881" cy="4243040"/>
            <a:chOff x="2363570" y="849798"/>
            <a:chExt cx="7287724" cy="4979501"/>
          </a:xfrm>
        </p:grpSpPr>
        <p:sp>
          <p:nvSpPr>
            <p:cNvPr id="5" name="Google Shape;2283;p69">
              <a:extLst>
                <a:ext uri="{FF2B5EF4-FFF2-40B4-BE49-F238E27FC236}">
                  <a16:creationId xmlns:a16="http://schemas.microsoft.com/office/drawing/2014/main" id="{7228F898-6DED-2393-A36D-6473FE9FE6F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84;p69">
              <a:extLst>
                <a:ext uri="{FF2B5EF4-FFF2-40B4-BE49-F238E27FC236}">
                  <a16:creationId xmlns:a16="http://schemas.microsoft.com/office/drawing/2014/main" id="{D14B7DB2-D709-0B94-FE7C-05A1098300AE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85;p69">
              <a:extLst>
                <a:ext uri="{FF2B5EF4-FFF2-40B4-BE49-F238E27FC236}">
                  <a16:creationId xmlns:a16="http://schemas.microsoft.com/office/drawing/2014/main" id="{81DACF1F-6BD8-5AA6-FE2E-1A2C62A0C3B5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6;p69">
              <a:extLst>
                <a:ext uri="{FF2B5EF4-FFF2-40B4-BE49-F238E27FC236}">
                  <a16:creationId xmlns:a16="http://schemas.microsoft.com/office/drawing/2014/main" id="{3A2BF817-D01F-1B03-88DD-6FE820D8D0BF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87;p69">
              <a:extLst>
                <a:ext uri="{FF2B5EF4-FFF2-40B4-BE49-F238E27FC236}">
                  <a16:creationId xmlns:a16="http://schemas.microsoft.com/office/drawing/2014/main" id="{CB562CD5-AB8C-2547-8CD4-41DD8C53768F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88;p69">
              <a:extLst>
                <a:ext uri="{FF2B5EF4-FFF2-40B4-BE49-F238E27FC236}">
                  <a16:creationId xmlns:a16="http://schemas.microsoft.com/office/drawing/2014/main" id="{CC4901E2-1A14-0A08-2495-515DF8D859FC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9;p69">
              <a:extLst>
                <a:ext uri="{FF2B5EF4-FFF2-40B4-BE49-F238E27FC236}">
                  <a16:creationId xmlns:a16="http://schemas.microsoft.com/office/drawing/2014/main" id="{0DE3910D-77C8-C622-0CC7-500CD12F07EB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90;p69">
              <a:extLst>
                <a:ext uri="{FF2B5EF4-FFF2-40B4-BE49-F238E27FC236}">
                  <a16:creationId xmlns:a16="http://schemas.microsoft.com/office/drawing/2014/main" id="{6483621E-758D-A45B-1092-30A372EE16E0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91;p69">
              <a:extLst>
                <a:ext uri="{FF2B5EF4-FFF2-40B4-BE49-F238E27FC236}">
                  <a16:creationId xmlns:a16="http://schemas.microsoft.com/office/drawing/2014/main" id="{7CEC6AA2-F6DA-1274-3612-F0BD30971F17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92;p69">
              <a:extLst>
                <a:ext uri="{FF2B5EF4-FFF2-40B4-BE49-F238E27FC236}">
                  <a16:creationId xmlns:a16="http://schemas.microsoft.com/office/drawing/2014/main" id="{6E0538BF-E88A-80BA-9A58-159A0F4B8F7D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3;p69">
              <a:extLst>
                <a:ext uri="{FF2B5EF4-FFF2-40B4-BE49-F238E27FC236}">
                  <a16:creationId xmlns:a16="http://schemas.microsoft.com/office/drawing/2014/main" id="{CD36F483-51B7-1FA1-7D06-69937FB82D1D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4;p69">
              <a:extLst>
                <a:ext uri="{FF2B5EF4-FFF2-40B4-BE49-F238E27FC236}">
                  <a16:creationId xmlns:a16="http://schemas.microsoft.com/office/drawing/2014/main" id="{8E52152F-7E71-7232-F9A4-10FFE4F277AE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95;p69">
              <a:extLst>
                <a:ext uri="{FF2B5EF4-FFF2-40B4-BE49-F238E27FC236}">
                  <a16:creationId xmlns:a16="http://schemas.microsoft.com/office/drawing/2014/main" id="{4D5D619D-E09F-C26A-20A6-0ED0EA1B7A63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6;p69">
              <a:extLst>
                <a:ext uri="{FF2B5EF4-FFF2-40B4-BE49-F238E27FC236}">
                  <a16:creationId xmlns:a16="http://schemas.microsoft.com/office/drawing/2014/main" id="{67B0B585-1A6A-E794-993A-7301DE551B80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97;p69">
              <a:extLst>
                <a:ext uri="{FF2B5EF4-FFF2-40B4-BE49-F238E27FC236}">
                  <a16:creationId xmlns:a16="http://schemas.microsoft.com/office/drawing/2014/main" id="{09772F63-C01F-1A1E-CF4B-760B36D9F9C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98;p69">
              <a:extLst>
                <a:ext uri="{FF2B5EF4-FFF2-40B4-BE49-F238E27FC236}">
                  <a16:creationId xmlns:a16="http://schemas.microsoft.com/office/drawing/2014/main" id="{53B7D677-832C-65AE-C39A-7BE458DE47B1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9;p69">
              <a:extLst>
                <a:ext uri="{FF2B5EF4-FFF2-40B4-BE49-F238E27FC236}">
                  <a16:creationId xmlns:a16="http://schemas.microsoft.com/office/drawing/2014/main" id="{5AB113D9-7FFE-BA0C-B9CF-1B27906C4130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00;p69">
              <a:extLst>
                <a:ext uri="{FF2B5EF4-FFF2-40B4-BE49-F238E27FC236}">
                  <a16:creationId xmlns:a16="http://schemas.microsoft.com/office/drawing/2014/main" id="{9439BB0C-06AD-EA6E-DA03-993FD3B349EC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1;p69">
              <a:extLst>
                <a:ext uri="{FF2B5EF4-FFF2-40B4-BE49-F238E27FC236}">
                  <a16:creationId xmlns:a16="http://schemas.microsoft.com/office/drawing/2014/main" id="{FA1AB267-12E6-20E1-30FE-D8048CDEFE32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02;p69">
              <a:extLst>
                <a:ext uri="{FF2B5EF4-FFF2-40B4-BE49-F238E27FC236}">
                  <a16:creationId xmlns:a16="http://schemas.microsoft.com/office/drawing/2014/main" id="{3ACFEED4-3048-13B9-F6A9-D6837665EFDE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03;p69">
              <a:extLst>
                <a:ext uri="{FF2B5EF4-FFF2-40B4-BE49-F238E27FC236}">
                  <a16:creationId xmlns:a16="http://schemas.microsoft.com/office/drawing/2014/main" id="{D65C95A0-9DCE-598E-0E21-F4C7B917130D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4;p69">
              <a:extLst>
                <a:ext uri="{FF2B5EF4-FFF2-40B4-BE49-F238E27FC236}">
                  <a16:creationId xmlns:a16="http://schemas.microsoft.com/office/drawing/2014/main" id="{E1BE2E65-5CE4-9E0D-B417-AA679A816179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5;p69">
              <a:extLst>
                <a:ext uri="{FF2B5EF4-FFF2-40B4-BE49-F238E27FC236}">
                  <a16:creationId xmlns:a16="http://schemas.microsoft.com/office/drawing/2014/main" id="{11B0ED24-4034-9265-2BB5-6A7908CBB405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6;p69">
              <a:extLst>
                <a:ext uri="{FF2B5EF4-FFF2-40B4-BE49-F238E27FC236}">
                  <a16:creationId xmlns:a16="http://schemas.microsoft.com/office/drawing/2014/main" id="{B16566D9-EE43-F36C-ED8F-EA21DA48A17D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7;p69">
              <a:extLst>
                <a:ext uri="{FF2B5EF4-FFF2-40B4-BE49-F238E27FC236}">
                  <a16:creationId xmlns:a16="http://schemas.microsoft.com/office/drawing/2014/main" id="{6E6ABFB3-B90A-CEF4-14FE-C4621BD535D2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8;p69">
              <a:extLst>
                <a:ext uri="{FF2B5EF4-FFF2-40B4-BE49-F238E27FC236}">
                  <a16:creationId xmlns:a16="http://schemas.microsoft.com/office/drawing/2014/main" id="{D2EA4492-FEF9-4B21-B9E7-7C0F5DDC58B8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9;p69">
              <a:extLst>
                <a:ext uri="{FF2B5EF4-FFF2-40B4-BE49-F238E27FC236}">
                  <a16:creationId xmlns:a16="http://schemas.microsoft.com/office/drawing/2014/main" id="{CD9201F4-74C0-1EF7-A233-4545CFF4CF3D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10;p69">
              <a:extLst>
                <a:ext uri="{FF2B5EF4-FFF2-40B4-BE49-F238E27FC236}">
                  <a16:creationId xmlns:a16="http://schemas.microsoft.com/office/drawing/2014/main" id="{9425C77E-3612-BE81-4AB0-D7D61056EACF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11;p69">
              <a:extLst>
                <a:ext uri="{FF2B5EF4-FFF2-40B4-BE49-F238E27FC236}">
                  <a16:creationId xmlns:a16="http://schemas.microsoft.com/office/drawing/2014/main" id="{FB006A2B-9F27-FB60-FED4-66EEAD325CB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12;p69">
              <a:extLst>
                <a:ext uri="{FF2B5EF4-FFF2-40B4-BE49-F238E27FC236}">
                  <a16:creationId xmlns:a16="http://schemas.microsoft.com/office/drawing/2014/main" id="{92903082-F85B-5AB8-AD52-38CEC2A288E5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13;p69">
              <a:extLst>
                <a:ext uri="{FF2B5EF4-FFF2-40B4-BE49-F238E27FC236}">
                  <a16:creationId xmlns:a16="http://schemas.microsoft.com/office/drawing/2014/main" id="{C651044D-3B62-CC41-85B0-A6CD3EDF7607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14;p69">
              <a:extLst>
                <a:ext uri="{FF2B5EF4-FFF2-40B4-BE49-F238E27FC236}">
                  <a16:creationId xmlns:a16="http://schemas.microsoft.com/office/drawing/2014/main" id="{3E25BCD5-EE45-CDD8-C735-81D8A76D22F8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15;p69">
              <a:extLst>
                <a:ext uri="{FF2B5EF4-FFF2-40B4-BE49-F238E27FC236}">
                  <a16:creationId xmlns:a16="http://schemas.microsoft.com/office/drawing/2014/main" id="{A3CF67DF-20B9-0735-0805-BD16914CD2BE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16;p69">
              <a:extLst>
                <a:ext uri="{FF2B5EF4-FFF2-40B4-BE49-F238E27FC236}">
                  <a16:creationId xmlns:a16="http://schemas.microsoft.com/office/drawing/2014/main" id="{8912CB22-B8E8-DD1D-6C70-DF6EEC1704F1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17;p69">
              <a:extLst>
                <a:ext uri="{FF2B5EF4-FFF2-40B4-BE49-F238E27FC236}">
                  <a16:creationId xmlns:a16="http://schemas.microsoft.com/office/drawing/2014/main" id="{2C900F7C-9D49-1F52-C9EF-6D43BFDAE20E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18;p69">
              <a:extLst>
                <a:ext uri="{FF2B5EF4-FFF2-40B4-BE49-F238E27FC236}">
                  <a16:creationId xmlns:a16="http://schemas.microsoft.com/office/drawing/2014/main" id="{BF54A90A-C1AE-69FB-852E-FA38BF10D288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9;p69">
              <a:extLst>
                <a:ext uri="{FF2B5EF4-FFF2-40B4-BE49-F238E27FC236}">
                  <a16:creationId xmlns:a16="http://schemas.microsoft.com/office/drawing/2014/main" id="{01CE1F8B-7F7B-29E4-B112-276C7E42D830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20;p69">
              <a:extLst>
                <a:ext uri="{FF2B5EF4-FFF2-40B4-BE49-F238E27FC236}">
                  <a16:creationId xmlns:a16="http://schemas.microsoft.com/office/drawing/2014/main" id="{6A63B3E9-45E0-3421-D9CF-04A6F42C3493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1;p69">
              <a:extLst>
                <a:ext uri="{FF2B5EF4-FFF2-40B4-BE49-F238E27FC236}">
                  <a16:creationId xmlns:a16="http://schemas.microsoft.com/office/drawing/2014/main" id="{3233F165-1F60-9651-08C5-4D4726D2E364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2;p69">
              <a:extLst>
                <a:ext uri="{FF2B5EF4-FFF2-40B4-BE49-F238E27FC236}">
                  <a16:creationId xmlns:a16="http://schemas.microsoft.com/office/drawing/2014/main" id="{14C2435D-CE45-DFD5-5E23-EE90DAD5A1F2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3;p69">
              <a:extLst>
                <a:ext uri="{FF2B5EF4-FFF2-40B4-BE49-F238E27FC236}">
                  <a16:creationId xmlns:a16="http://schemas.microsoft.com/office/drawing/2014/main" id="{DD35C66A-6940-3826-5677-DBFA504226F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24;p69">
              <a:extLst>
                <a:ext uri="{FF2B5EF4-FFF2-40B4-BE49-F238E27FC236}">
                  <a16:creationId xmlns:a16="http://schemas.microsoft.com/office/drawing/2014/main" id="{9C08F4FE-38AA-A2E7-4045-B6BEE4094443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5;p69">
              <a:extLst>
                <a:ext uri="{FF2B5EF4-FFF2-40B4-BE49-F238E27FC236}">
                  <a16:creationId xmlns:a16="http://schemas.microsoft.com/office/drawing/2014/main" id="{51C00F50-3585-A914-CE90-344A0E4F4584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6;p69">
              <a:extLst>
                <a:ext uri="{FF2B5EF4-FFF2-40B4-BE49-F238E27FC236}">
                  <a16:creationId xmlns:a16="http://schemas.microsoft.com/office/drawing/2014/main" id="{A7812B10-8F22-8919-843D-2AD8AB883993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27;p69">
              <a:extLst>
                <a:ext uri="{FF2B5EF4-FFF2-40B4-BE49-F238E27FC236}">
                  <a16:creationId xmlns:a16="http://schemas.microsoft.com/office/drawing/2014/main" id="{7BEE944A-E3E9-2823-53D7-92455F798F0F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28;p69">
              <a:extLst>
                <a:ext uri="{FF2B5EF4-FFF2-40B4-BE49-F238E27FC236}">
                  <a16:creationId xmlns:a16="http://schemas.microsoft.com/office/drawing/2014/main" id="{A364D114-2846-0211-27DC-679A4A996342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29;p69">
              <a:extLst>
                <a:ext uri="{FF2B5EF4-FFF2-40B4-BE49-F238E27FC236}">
                  <a16:creationId xmlns:a16="http://schemas.microsoft.com/office/drawing/2014/main" id="{2F631BB2-252B-D348-8CCE-4ED02C2FC96F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30;p69">
              <a:extLst>
                <a:ext uri="{FF2B5EF4-FFF2-40B4-BE49-F238E27FC236}">
                  <a16:creationId xmlns:a16="http://schemas.microsoft.com/office/drawing/2014/main" id="{A6F2FD57-76D3-4B92-86F6-37A7690A5DF0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31;p69">
              <a:extLst>
                <a:ext uri="{FF2B5EF4-FFF2-40B4-BE49-F238E27FC236}">
                  <a16:creationId xmlns:a16="http://schemas.microsoft.com/office/drawing/2014/main" id="{0833F2EF-F59F-8B19-E7F3-887A655265ED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32;p69">
              <a:extLst>
                <a:ext uri="{FF2B5EF4-FFF2-40B4-BE49-F238E27FC236}">
                  <a16:creationId xmlns:a16="http://schemas.microsoft.com/office/drawing/2014/main" id="{CD046138-73EC-8E47-C200-9A910F95735C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33;p69">
              <a:extLst>
                <a:ext uri="{FF2B5EF4-FFF2-40B4-BE49-F238E27FC236}">
                  <a16:creationId xmlns:a16="http://schemas.microsoft.com/office/drawing/2014/main" id="{2B4602EF-A426-EBC0-6F88-6CB85D80FE1F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34;p69">
              <a:extLst>
                <a:ext uri="{FF2B5EF4-FFF2-40B4-BE49-F238E27FC236}">
                  <a16:creationId xmlns:a16="http://schemas.microsoft.com/office/drawing/2014/main" id="{E4909C0E-1FC7-8D92-ADF0-E2E64AC6A475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35;p69">
              <a:extLst>
                <a:ext uri="{FF2B5EF4-FFF2-40B4-BE49-F238E27FC236}">
                  <a16:creationId xmlns:a16="http://schemas.microsoft.com/office/drawing/2014/main" id="{F67A42B8-7DE3-37B1-22A2-DB40B87DDAB3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36;p69">
              <a:extLst>
                <a:ext uri="{FF2B5EF4-FFF2-40B4-BE49-F238E27FC236}">
                  <a16:creationId xmlns:a16="http://schemas.microsoft.com/office/drawing/2014/main" id="{3E6F420C-016B-B043-2A2E-CEC3C21E457A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37;p69">
              <a:extLst>
                <a:ext uri="{FF2B5EF4-FFF2-40B4-BE49-F238E27FC236}">
                  <a16:creationId xmlns:a16="http://schemas.microsoft.com/office/drawing/2014/main" id="{F23D8D15-7BEC-E762-169A-5D9CC63253AB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38;p69">
              <a:extLst>
                <a:ext uri="{FF2B5EF4-FFF2-40B4-BE49-F238E27FC236}">
                  <a16:creationId xmlns:a16="http://schemas.microsoft.com/office/drawing/2014/main" id="{C84EEE1A-E81C-9162-2599-7F342B696C7A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9;p69">
              <a:extLst>
                <a:ext uri="{FF2B5EF4-FFF2-40B4-BE49-F238E27FC236}">
                  <a16:creationId xmlns:a16="http://schemas.microsoft.com/office/drawing/2014/main" id="{BBE52A6E-3937-D219-9FDE-6E9888A66706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40;p69">
              <a:extLst>
                <a:ext uri="{FF2B5EF4-FFF2-40B4-BE49-F238E27FC236}">
                  <a16:creationId xmlns:a16="http://schemas.microsoft.com/office/drawing/2014/main" id="{D10B4ED6-104F-FEE3-9EBF-190FA1AFC042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41;p69">
              <a:extLst>
                <a:ext uri="{FF2B5EF4-FFF2-40B4-BE49-F238E27FC236}">
                  <a16:creationId xmlns:a16="http://schemas.microsoft.com/office/drawing/2014/main" id="{011AD5B4-3A6A-5B54-744B-D6264885AA98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42;p69">
              <a:extLst>
                <a:ext uri="{FF2B5EF4-FFF2-40B4-BE49-F238E27FC236}">
                  <a16:creationId xmlns:a16="http://schemas.microsoft.com/office/drawing/2014/main" id="{55510D7D-5829-C11C-FDF0-5DFA7450FB9D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43;p69">
              <a:extLst>
                <a:ext uri="{FF2B5EF4-FFF2-40B4-BE49-F238E27FC236}">
                  <a16:creationId xmlns:a16="http://schemas.microsoft.com/office/drawing/2014/main" id="{BB833E22-0BF0-F31B-F8E6-FE27DE05B792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44;p69">
              <a:extLst>
                <a:ext uri="{FF2B5EF4-FFF2-40B4-BE49-F238E27FC236}">
                  <a16:creationId xmlns:a16="http://schemas.microsoft.com/office/drawing/2014/main" id="{433BA7CC-99ED-FB48-EE84-B6C655D30C26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45;p69">
              <a:extLst>
                <a:ext uri="{FF2B5EF4-FFF2-40B4-BE49-F238E27FC236}">
                  <a16:creationId xmlns:a16="http://schemas.microsoft.com/office/drawing/2014/main" id="{B33ED61F-0E97-3FAF-17EB-F450727A4A4F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46;p69">
              <a:extLst>
                <a:ext uri="{FF2B5EF4-FFF2-40B4-BE49-F238E27FC236}">
                  <a16:creationId xmlns:a16="http://schemas.microsoft.com/office/drawing/2014/main" id="{A4949135-48D8-E176-0335-2F829277554C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57;p69">
              <a:extLst>
                <a:ext uri="{FF2B5EF4-FFF2-40B4-BE49-F238E27FC236}">
                  <a16:creationId xmlns:a16="http://schemas.microsoft.com/office/drawing/2014/main" id="{AA6F485B-BD2F-C02D-3E90-D1F04405164C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58;p69">
              <a:extLst>
                <a:ext uri="{FF2B5EF4-FFF2-40B4-BE49-F238E27FC236}">
                  <a16:creationId xmlns:a16="http://schemas.microsoft.com/office/drawing/2014/main" id="{B146179A-5AF2-621C-E209-52B0F19C5331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62;p69">
              <a:extLst>
                <a:ext uri="{FF2B5EF4-FFF2-40B4-BE49-F238E27FC236}">
                  <a16:creationId xmlns:a16="http://schemas.microsoft.com/office/drawing/2014/main" id="{64A8E2B9-03C6-E42F-E99B-A26F88319D79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63;p69">
              <a:extLst>
                <a:ext uri="{FF2B5EF4-FFF2-40B4-BE49-F238E27FC236}">
                  <a16:creationId xmlns:a16="http://schemas.microsoft.com/office/drawing/2014/main" id="{4D7D2222-5909-F870-DB9B-43F8590A63C9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368;p69">
              <a:extLst>
                <a:ext uri="{FF2B5EF4-FFF2-40B4-BE49-F238E27FC236}">
                  <a16:creationId xmlns:a16="http://schemas.microsoft.com/office/drawing/2014/main" id="{95BA0FE2-8174-5BC5-3255-6BE4412F7A9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69;p69">
              <a:extLst>
                <a:ext uri="{FF2B5EF4-FFF2-40B4-BE49-F238E27FC236}">
                  <a16:creationId xmlns:a16="http://schemas.microsoft.com/office/drawing/2014/main" id="{997ED4E5-BBEC-6742-B942-54DA2F1CF699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71;p69">
              <a:extLst>
                <a:ext uri="{FF2B5EF4-FFF2-40B4-BE49-F238E27FC236}">
                  <a16:creationId xmlns:a16="http://schemas.microsoft.com/office/drawing/2014/main" id="{985E9D4C-600C-4776-4DB3-6DF185A8276C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3;p69">
              <a:extLst>
                <a:ext uri="{FF2B5EF4-FFF2-40B4-BE49-F238E27FC236}">
                  <a16:creationId xmlns:a16="http://schemas.microsoft.com/office/drawing/2014/main" id="{2CEAAE5F-2445-BACB-3674-038B89E8525B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4;p69">
              <a:extLst>
                <a:ext uri="{FF2B5EF4-FFF2-40B4-BE49-F238E27FC236}">
                  <a16:creationId xmlns:a16="http://schemas.microsoft.com/office/drawing/2014/main" id="{7C8933A5-743E-1D52-B96A-907E2C3CA753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75;p69">
              <a:extLst>
                <a:ext uri="{FF2B5EF4-FFF2-40B4-BE49-F238E27FC236}">
                  <a16:creationId xmlns:a16="http://schemas.microsoft.com/office/drawing/2014/main" id="{0CA3673A-3C69-2990-5D9F-07E3C5490718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76;p69">
              <a:extLst>
                <a:ext uri="{FF2B5EF4-FFF2-40B4-BE49-F238E27FC236}">
                  <a16:creationId xmlns:a16="http://schemas.microsoft.com/office/drawing/2014/main" id="{EF9FF8BF-4FF0-D1A8-AAE9-4A8E3B1B4EF0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77;p69">
              <a:extLst>
                <a:ext uri="{FF2B5EF4-FFF2-40B4-BE49-F238E27FC236}">
                  <a16:creationId xmlns:a16="http://schemas.microsoft.com/office/drawing/2014/main" id="{DD50806E-32EA-08BB-28C6-29E0E538B049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78;p69">
              <a:extLst>
                <a:ext uri="{FF2B5EF4-FFF2-40B4-BE49-F238E27FC236}">
                  <a16:creationId xmlns:a16="http://schemas.microsoft.com/office/drawing/2014/main" id="{1ECA7943-6F1D-ED95-C8E9-F9F2F91A08BA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9;p69">
              <a:extLst>
                <a:ext uri="{FF2B5EF4-FFF2-40B4-BE49-F238E27FC236}">
                  <a16:creationId xmlns:a16="http://schemas.microsoft.com/office/drawing/2014/main" id="{3E27F1E7-2989-F4E4-0A7E-87A080548B88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80;p69">
              <a:extLst>
                <a:ext uri="{FF2B5EF4-FFF2-40B4-BE49-F238E27FC236}">
                  <a16:creationId xmlns:a16="http://schemas.microsoft.com/office/drawing/2014/main" id="{A7D9EF9E-383B-9C28-AB60-1C3100F5EE6B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81;p69">
              <a:extLst>
                <a:ext uri="{FF2B5EF4-FFF2-40B4-BE49-F238E27FC236}">
                  <a16:creationId xmlns:a16="http://schemas.microsoft.com/office/drawing/2014/main" id="{06FAD232-86D8-7E02-069C-E060509BE48B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82;p69">
              <a:extLst>
                <a:ext uri="{FF2B5EF4-FFF2-40B4-BE49-F238E27FC236}">
                  <a16:creationId xmlns:a16="http://schemas.microsoft.com/office/drawing/2014/main" id="{477F30B0-96E5-3877-AF72-EFA57577610D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83;p69">
              <a:extLst>
                <a:ext uri="{FF2B5EF4-FFF2-40B4-BE49-F238E27FC236}">
                  <a16:creationId xmlns:a16="http://schemas.microsoft.com/office/drawing/2014/main" id="{205E6368-B99A-3D44-96A0-5D76E64F1B0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84;p69">
              <a:extLst>
                <a:ext uri="{FF2B5EF4-FFF2-40B4-BE49-F238E27FC236}">
                  <a16:creationId xmlns:a16="http://schemas.microsoft.com/office/drawing/2014/main" id="{0D0CEB04-1496-CE8D-F66D-854981DFE19F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85;p69">
              <a:extLst>
                <a:ext uri="{FF2B5EF4-FFF2-40B4-BE49-F238E27FC236}">
                  <a16:creationId xmlns:a16="http://schemas.microsoft.com/office/drawing/2014/main" id="{986A2693-CCA2-65A1-EA88-0B7E01A7C289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86;p69">
              <a:extLst>
                <a:ext uri="{FF2B5EF4-FFF2-40B4-BE49-F238E27FC236}">
                  <a16:creationId xmlns:a16="http://schemas.microsoft.com/office/drawing/2014/main" id="{DC5266E8-2D3C-92C8-0D36-E6C030EF2AFE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87;p69">
              <a:extLst>
                <a:ext uri="{FF2B5EF4-FFF2-40B4-BE49-F238E27FC236}">
                  <a16:creationId xmlns:a16="http://schemas.microsoft.com/office/drawing/2014/main" id="{E2B3171D-EAF1-2D9A-83F3-0C1273B7B959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88;p69">
              <a:extLst>
                <a:ext uri="{FF2B5EF4-FFF2-40B4-BE49-F238E27FC236}">
                  <a16:creationId xmlns:a16="http://schemas.microsoft.com/office/drawing/2014/main" id="{13B0BDED-39FA-7CF6-C560-FCB608117962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89;p69">
              <a:extLst>
                <a:ext uri="{FF2B5EF4-FFF2-40B4-BE49-F238E27FC236}">
                  <a16:creationId xmlns:a16="http://schemas.microsoft.com/office/drawing/2014/main" id="{4F15BBC3-82C0-EA0F-261D-CBFF5444E9AA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90;p69">
              <a:extLst>
                <a:ext uri="{FF2B5EF4-FFF2-40B4-BE49-F238E27FC236}">
                  <a16:creationId xmlns:a16="http://schemas.microsoft.com/office/drawing/2014/main" id="{2B08F661-D9BD-A0A3-30D9-D3A6FFBA0A53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1;p69">
              <a:extLst>
                <a:ext uri="{FF2B5EF4-FFF2-40B4-BE49-F238E27FC236}">
                  <a16:creationId xmlns:a16="http://schemas.microsoft.com/office/drawing/2014/main" id="{0CE7DC87-2470-AAF9-4A78-EE1987A34A4C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92;p69">
              <a:extLst>
                <a:ext uri="{FF2B5EF4-FFF2-40B4-BE49-F238E27FC236}">
                  <a16:creationId xmlns:a16="http://schemas.microsoft.com/office/drawing/2014/main" id="{59568EF4-589F-D4F9-8214-A1827A0DE2D0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93;p69">
              <a:extLst>
                <a:ext uri="{FF2B5EF4-FFF2-40B4-BE49-F238E27FC236}">
                  <a16:creationId xmlns:a16="http://schemas.microsoft.com/office/drawing/2014/main" id="{EC6ADFB1-103C-2939-7173-A53F294656D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94;p69">
              <a:extLst>
                <a:ext uri="{FF2B5EF4-FFF2-40B4-BE49-F238E27FC236}">
                  <a16:creationId xmlns:a16="http://schemas.microsoft.com/office/drawing/2014/main" id="{FAED887A-4416-88B2-5BCD-EE18C919E5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95;p69">
              <a:extLst>
                <a:ext uri="{FF2B5EF4-FFF2-40B4-BE49-F238E27FC236}">
                  <a16:creationId xmlns:a16="http://schemas.microsoft.com/office/drawing/2014/main" id="{6253D437-C707-8509-76C1-D12D13A8D2EA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96;p69">
              <a:extLst>
                <a:ext uri="{FF2B5EF4-FFF2-40B4-BE49-F238E27FC236}">
                  <a16:creationId xmlns:a16="http://schemas.microsoft.com/office/drawing/2014/main" id="{8F7B92C2-1916-8FC9-2BD8-B7FDAC28ADE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97;p69">
              <a:extLst>
                <a:ext uri="{FF2B5EF4-FFF2-40B4-BE49-F238E27FC236}">
                  <a16:creationId xmlns:a16="http://schemas.microsoft.com/office/drawing/2014/main" id="{173ABEF2-FFD3-B0CD-8DF2-283C53A5B621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98;p69">
              <a:extLst>
                <a:ext uri="{FF2B5EF4-FFF2-40B4-BE49-F238E27FC236}">
                  <a16:creationId xmlns:a16="http://schemas.microsoft.com/office/drawing/2014/main" id="{6FDD213D-97A9-397F-E06D-AED0688019BD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00;p69">
              <a:extLst>
                <a:ext uri="{FF2B5EF4-FFF2-40B4-BE49-F238E27FC236}">
                  <a16:creationId xmlns:a16="http://schemas.microsoft.com/office/drawing/2014/main" id="{607610A9-9218-9F08-BEBA-DAD5AB16D914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2;p69">
              <a:extLst>
                <a:ext uri="{FF2B5EF4-FFF2-40B4-BE49-F238E27FC236}">
                  <a16:creationId xmlns:a16="http://schemas.microsoft.com/office/drawing/2014/main" id="{3ECADF35-2208-3482-E2D3-414960780EE0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3;p69">
              <a:extLst>
                <a:ext uri="{FF2B5EF4-FFF2-40B4-BE49-F238E27FC236}">
                  <a16:creationId xmlns:a16="http://schemas.microsoft.com/office/drawing/2014/main" id="{89421569-DE81-A573-76DF-31BB180E3462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4;p69">
              <a:extLst>
                <a:ext uri="{FF2B5EF4-FFF2-40B4-BE49-F238E27FC236}">
                  <a16:creationId xmlns:a16="http://schemas.microsoft.com/office/drawing/2014/main" id="{8D427EC8-624A-80C9-E17E-E670122C7C98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5;p69">
              <a:extLst>
                <a:ext uri="{FF2B5EF4-FFF2-40B4-BE49-F238E27FC236}">
                  <a16:creationId xmlns:a16="http://schemas.microsoft.com/office/drawing/2014/main" id="{A97512C5-D2FB-DAF1-0A79-5708B614D53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6;p69">
              <a:extLst>
                <a:ext uri="{FF2B5EF4-FFF2-40B4-BE49-F238E27FC236}">
                  <a16:creationId xmlns:a16="http://schemas.microsoft.com/office/drawing/2014/main" id="{1EE74B63-2517-F7E5-2444-B467BCC47B04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07;p69">
              <a:extLst>
                <a:ext uri="{FF2B5EF4-FFF2-40B4-BE49-F238E27FC236}">
                  <a16:creationId xmlns:a16="http://schemas.microsoft.com/office/drawing/2014/main" id="{0721A6AF-6BF9-DF22-67C7-1C0DF2CBC93E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8;p69">
              <a:extLst>
                <a:ext uri="{FF2B5EF4-FFF2-40B4-BE49-F238E27FC236}">
                  <a16:creationId xmlns:a16="http://schemas.microsoft.com/office/drawing/2014/main" id="{5323D01A-603F-FCBE-6747-1580E2FB902E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9;p69">
              <a:extLst>
                <a:ext uri="{FF2B5EF4-FFF2-40B4-BE49-F238E27FC236}">
                  <a16:creationId xmlns:a16="http://schemas.microsoft.com/office/drawing/2014/main" id="{D26EBB86-70CC-8D5D-A56E-B7DF00F3A2EE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10;p69">
              <a:extLst>
                <a:ext uri="{FF2B5EF4-FFF2-40B4-BE49-F238E27FC236}">
                  <a16:creationId xmlns:a16="http://schemas.microsoft.com/office/drawing/2014/main" id="{CB4F91C1-D1DC-28FE-0D28-7677CEA79B2C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1;p69">
              <a:extLst>
                <a:ext uri="{FF2B5EF4-FFF2-40B4-BE49-F238E27FC236}">
                  <a16:creationId xmlns:a16="http://schemas.microsoft.com/office/drawing/2014/main" id="{82D613EC-2B83-24E3-AA2C-41CCCFE4139B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2;p69">
              <a:extLst>
                <a:ext uri="{FF2B5EF4-FFF2-40B4-BE49-F238E27FC236}">
                  <a16:creationId xmlns:a16="http://schemas.microsoft.com/office/drawing/2014/main" id="{9A59F1F0-CA87-2741-78AB-594B69875861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3;p69">
              <a:extLst>
                <a:ext uri="{FF2B5EF4-FFF2-40B4-BE49-F238E27FC236}">
                  <a16:creationId xmlns:a16="http://schemas.microsoft.com/office/drawing/2014/main" id="{578083FB-333D-C59D-6604-C0BEAC339672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4;p69">
              <a:extLst>
                <a:ext uri="{FF2B5EF4-FFF2-40B4-BE49-F238E27FC236}">
                  <a16:creationId xmlns:a16="http://schemas.microsoft.com/office/drawing/2014/main" id="{10D80DD8-F2C2-4CC5-A12D-7416829F6D81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5;p69">
              <a:extLst>
                <a:ext uri="{FF2B5EF4-FFF2-40B4-BE49-F238E27FC236}">
                  <a16:creationId xmlns:a16="http://schemas.microsoft.com/office/drawing/2014/main" id="{440C848C-7FC5-99C8-9863-AAE34E9ACAF4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6;p69">
              <a:extLst>
                <a:ext uri="{FF2B5EF4-FFF2-40B4-BE49-F238E27FC236}">
                  <a16:creationId xmlns:a16="http://schemas.microsoft.com/office/drawing/2014/main" id="{90B5525A-C2BC-2C08-6066-1373F3099753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17;p69">
              <a:extLst>
                <a:ext uri="{FF2B5EF4-FFF2-40B4-BE49-F238E27FC236}">
                  <a16:creationId xmlns:a16="http://schemas.microsoft.com/office/drawing/2014/main" id="{EDDC6FD9-2423-B848-4E43-F8EFFAA0FB79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8;p69">
              <a:extLst>
                <a:ext uri="{FF2B5EF4-FFF2-40B4-BE49-F238E27FC236}">
                  <a16:creationId xmlns:a16="http://schemas.microsoft.com/office/drawing/2014/main" id="{36EE64B1-E1B0-27E5-EF2B-8299829834D8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9;p69">
              <a:extLst>
                <a:ext uri="{FF2B5EF4-FFF2-40B4-BE49-F238E27FC236}">
                  <a16:creationId xmlns:a16="http://schemas.microsoft.com/office/drawing/2014/main" id="{5351DCD0-A120-EB3E-824D-ECA7BE760BFF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20;p69">
              <a:extLst>
                <a:ext uri="{FF2B5EF4-FFF2-40B4-BE49-F238E27FC236}">
                  <a16:creationId xmlns:a16="http://schemas.microsoft.com/office/drawing/2014/main" id="{B2FCF2FF-A5C5-82ED-C31F-560711FD9773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Picture 4" descr="undefined">
              <a:extLst>
                <a:ext uri="{FF2B5EF4-FFF2-40B4-BE49-F238E27FC236}">
                  <a16:creationId xmlns:a16="http://schemas.microsoft.com/office/drawing/2014/main" id="{7016E617-1DD6-5262-9E95-8274B6993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4774D8A7-6F59-0034-33C5-F914639AEA29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55115D9-C301-A261-5CD2-574D272FCD79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11434AFE-D568-3B2C-1112-ACE2767CF2F8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599F392-A8E7-CF01-67B4-C5968FFF0321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E68F106-2981-9099-B36E-5332C3197294}"/>
              </a:ext>
            </a:extLst>
          </p:cNvPr>
          <p:cNvSpPr txBox="1"/>
          <p:nvPr/>
        </p:nvSpPr>
        <p:spPr>
          <a:xfrm>
            <a:off x="3007360" y="955932"/>
            <a:ext cx="545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MLOPS ET MISE</a:t>
            </a: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EN PRODUCTION</a:t>
            </a:r>
          </a:p>
        </p:txBody>
      </p:sp>
    </p:spTree>
    <p:extLst>
      <p:ext uri="{BB962C8B-B14F-4D97-AF65-F5344CB8AC3E}">
        <p14:creationId xmlns:p14="http://schemas.microsoft.com/office/powerpoint/2010/main" val="2966448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9E0B6D-FC51-C47A-E900-279FF9484FA7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F69865-79D6-C6DC-5104-F5D36B89CC51}"/>
              </a:ext>
            </a:extLst>
          </p:cNvPr>
          <p:cNvSpPr/>
          <p:nvPr/>
        </p:nvSpPr>
        <p:spPr>
          <a:xfrm>
            <a:off x="-3495" y="3888812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6314715-81A2-2132-E8FA-A107FB364DE2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3C91280-4011-9B72-B105-98968BC22EE2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F6B290C-F990-27C5-4D6F-6E376F09A2EA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13886FF-7ABE-ACB2-643B-BC046065D01C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CF66435-0FE0-A7F4-0776-736C5266F9F5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6FAC75E-7961-6F27-0CDF-4E5914F2A8CA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A3784C0-151C-11BD-4634-2560408C91ED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005C253A-9657-8AA0-D96F-E0788E048D7B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27" name="Google Shape;2431;p70">
              <a:extLst>
                <a:ext uri="{FF2B5EF4-FFF2-40B4-BE49-F238E27FC236}">
                  <a16:creationId xmlns:a16="http://schemas.microsoft.com/office/drawing/2014/main" id="{44106B69-C751-ADDA-FB13-BC3398B82D58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9C2E7DBF-8BFF-55A0-8F2A-A5E2D8A87946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MLOPS ET MISE EN PRODUCTION</a:t>
              </a:r>
            </a:p>
          </p:txBody>
        </p:sp>
        <p:grpSp>
          <p:nvGrpSpPr>
            <p:cNvPr id="29" name="Google Shape;2432;p70">
              <a:extLst>
                <a:ext uri="{FF2B5EF4-FFF2-40B4-BE49-F238E27FC236}">
                  <a16:creationId xmlns:a16="http://schemas.microsoft.com/office/drawing/2014/main" id="{1E8330C6-6C0F-EAE8-1D55-550FD4AB9531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0" name="Google Shape;2433;p70">
                <a:extLst>
                  <a:ext uri="{FF2B5EF4-FFF2-40B4-BE49-F238E27FC236}">
                    <a16:creationId xmlns:a16="http://schemas.microsoft.com/office/drawing/2014/main" id="{2531EF82-4538-A6E5-3247-11DE31348F04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434;p70">
                <a:extLst>
                  <a:ext uri="{FF2B5EF4-FFF2-40B4-BE49-F238E27FC236}">
                    <a16:creationId xmlns:a16="http://schemas.microsoft.com/office/drawing/2014/main" id="{DE080B1E-C4D9-90D4-0FE7-96B64C840EE1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435;p70">
                <a:extLst>
                  <a:ext uri="{FF2B5EF4-FFF2-40B4-BE49-F238E27FC236}">
                    <a16:creationId xmlns:a16="http://schemas.microsoft.com/office/drawing/2014/main" id="{E7598E33-E73E-BAF6-0647-BB26EF9090D6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1267C5-0725-0911-9B71-02F91C4C5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1202446"/>
            <a:ext cx="5511800" cy="272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2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81D08E4-602E-65AE-FF7F-946CDA6B80F3}"/>
              </a:ext>
            </a:extLst>
          </p:cNvPr>
          <p:cNvGrpSpPr/>
          <p:nvPr/>
        </p:nvGrpSpPr>
        <p:grpSpPr>
          <a:xfrm>
            <a:off x="3019302" y="1465821"/>
            <a:ext cx="6209881" cy="4243040"/>
            <a:chOff x="2363570" y="849798"/>
            <a:chExt cx="7287724" cy="4979501"/>
          </a:xfrm>
        </p:grpSpPr>
        <p:sp>
          <p:nvSpPr>
            <p:cNvPr id="5" name="Google Shape;2283;p69">
              <a:extLst>
                <a:ext uri="{FF2B5EF4-FFF2-40B4-BE49-F238E27FC236}">
                  <a16:creationId xmlns:a16="http://schemas.microsoft.com/office/drawing/2014/main" id="{7228F898-6DED-2393-A36D-6473FE9FE6F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84;p69">
              <a:extLst>
                <a:ext uri="{FF2B5EF4-FFF2-40B4-BE49-F238E27FC236}">
                  <a16:creationId xmlns:a16="http://schemas.microsoft.com/office/drawing/2014/main" id="{D14B7DB2-D709-0B94-FE7C-05A1098300AE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85;p69">
              <a:extLst>
                <a:ext uri="{FF2B5EF4-FFF2-40B4-BE49-F238E27FC236}">
                  <a16:creationId xmlns:a16="http://schemas.microsoft.com/office/drawing/2014/main" id="{81DACF1F-6BD8-5AA6-FE2E-1A2C62A0C3B5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6;p69">
              <a:extLst>
                <a:ext uri="{FF2B5EF4-FFF2-40B4-BE49-F238E27FC236}">
                  <a16:creationId xmlns:a16="http://schemas.microsoft.com/office/drawing/2014/main" id="{3A2BF817-D01F-1B03-88DD-6FE820D8D0BF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87;p69">
              <a:extLst>
                <a:ext uri="{FF2B5EF4-FFF2-40B4-BE49-F238E27FC236}">
                  <a16:creationId xmlns:a16="http://schemas.microsoft.com/office/drawing/2014/main" id="{CB562CD5-AB8C-2547-8CD4-41DD8C53768F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88;p69">
              <a:extLst>
                <a:ext uri="{FF2B5EF4-FFF2-40B4-BE49-F238E27FC236}">
                  <a16:creationId xmlns:a16="http://schemas.microsoft.com/office/drawing/2014/main" id="{CC4901E2-1A14-0A08-2495-515DF8D859FC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9;p69">
              <a:extLst>
                <a:ext uri="{FF2B5EF4-FFF2-40B4-BE49-F238E27FC236}">
                  <a16:creationId xmlns:a16="http://schemas.microsoft.com/office/drawing/2014/main" id="{0DE3910D-77C8-C622-0CC7-500CD12F07EB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90;p69">
              <a:extLst>
                <a:ext uri="{FF2B5EF4-FFF2-40B4-BE49-F238E27FC236}">
                  <a16:creationId xmlns:a16="http://schemas.microsoft.com/office/drawing/2014/main" id="{6483621E-758D-A45B-1092-30A372EE16E0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91;p69">
              <a:extLst>
                <a:ext uri="{FF2B5EF4-FFF2-40B4-BE49-F238E27FC236}">
                  <a16:creationId xmlns:a16="http://schemas.microsoft.com/office/drawing/2014/main" id="{7CEC6AA2-F6DA-1274-3612-F0BD30971F17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92;p69">
              <a:extLst>
                <a:ext uri="{FF2B5EF4-FFF2-40B4-BE49-F238E27FC236}">
                  <a16:creationId xmlns:a16="http://schemas.microsoft.com/office/drawing/2014/main" id="{6E0538BF-E88A-80BA-9A58-159A0F4B8F7D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3;p69">
              <a:extLst>
                <a:ext uri="{FF2B5EF4-FFF2-40B4-BE49-F238E27FC236}">
                  <a16:creationId xmlns:a16="http://schemas.microsoft.com/office/drawing/2014/main" id="{CD36F483-51B7-1FA1-7D06-69937FB82D1D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4;p69">
              <a:extLst>
                <a:ext uri="{FF2B5EF4-FFF2-40B4-BE49-F238E27FC236}">
                  <a16:creationId xmlns:a16="http://schemas.microsoft.com/office/drawing/2014/main" id="{8E52152F-7E71-7232-F9A4-10FFE4F277AE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95;p69">
              <a:extLst>
                <a:ext uri="{FF2B5EF4-FFF2-40B4-BE49-F238E27FC236}">
                  <a16:creationId xmlns:a16="http://schemas.microsoft.com/office/drawing/2014/main" id="{4D5D619D-E09F-C26A-20A6-0ED0EA1B7A63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6;p69">
              <a:extLst>
                <a:ext uri="{FF2B5EF4-FFF2-40B4-BE49-F238E27FC236}">
                  <a16:creationId xmlns:a16="http://schemas.microsoft.com/office/drawing/2014/main" id="{67B0B585-1A6A-E794-993A-7301DE551B80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97;p69">
              <a:extLst>
                <a:ext uri="{FF2B5EF4-FFF2-40B4-BE49-F238E27FC236}">
                  <a16:creationId xmlns:a16="http://schemas.microsoft.com/office/drawing/2014/main" id="{09772F63-C01F-1A1E-CF4B-760B36D9F9C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98;p69">
              <a:extLst>
                <a:ext uri="{FF2B5EF4-FFF2-40B4-BE49-F238E27FC236}">
                  <a16:creationId xmlns:a16="http://schemas.microsoft.com/office/drawing/2014/main" id="{53B7D677-832C-65AE-C39A-7BE458DE47B1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9;p69">
              <a:extLst>
                <a:ext uri="{FF2B5EF4-FFF2-40B4-BE49-F238E27FC236}">
                  <a16:creationId xmlns:a16="http://schemas.microsoft.com/office/drawing/2014/main" id="{5AB113D9-7FFE-BA0C-B9CF-1B27906C4130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00;p69">
              <a:extLst>
                <a:ext uri="{FF2B5EF4-FFF2-40B4-BE49-F238E27FC236}">
                  <a16:creationId xmlns:a16="http://schemas.microsoft.com/office/drawing/2014/main" id="{9439BB0C-06AD-EA6E-DA03-993FD3B349EC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1;p69">
              <a:extLst>
                <a:ext uri="{FF2B5EF4-FFF2-40B4-BE49-F238E27FC236}">
                  <a16:creationId xmlns:a16="http://schemas.microsoft.com/office/drawing/2014/main" id="{FA1AB267-12E6-20E1-30FE-D8048CDEFE32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02;p69">
              <a:extLst>
                <a:ext uri="{FF2B5EF4-FFF2-40B4-BE49-F238E27FC236}">
                  <a16:creationId xmlns:a16="http://schemas.microsoft.com/office/drawing/2014/main" id="{3ACFEED4-3048-13B9-F6A9-D6837665EFDE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03;p69">
              <a:extLst>
                <a:ext uri="{FF2B5EF4-FFF2-40B4-BE49-F238E27FC236}">
                  <a16:creationId xmlns:a16="http://schemas.microsoft.com/office/drawing/2014/main" id="{D65C95A0-9DCE-598E-0E21-F4C7B917130D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4;p69">
              <a:extLst>
                <a:ext uri="{FF2B5EF4-FFF2-40B4-BE49-F238E27FC236}">
                  <a16:creationId xmlns:a16="http://schemas.microsoft.com/office/drawing/2014/main" id="{E1BE2E65-5CE4-9E0D-B417-AA679A816179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5;p69">
              <a:extLst>
                <a:ext uri="{FF2B5EF4-FFF2-40B4-BE49-F238E27FC236}">
                  <a16:creationId xmlns:a16="http://schemas.microsoft.com/office/drawing/2014/main" id="{11B0ED24-4034-9265-2BB5-6A7908CBB405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6;p69">
              <a:extLst>
                <a:ext uri="{FF2B5EF4-FFF2-40B4-BE49-F238E27FC236}">
                  <a16:creationId xmlns:a16="http://schemas.microsoft.com/office/drawing/2014/main" id="{B16566D9-EE43-F36C-ED8F-EA21DA48A17D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7;p69">
              <a:extLst>
                <a:ext uri="{FF2B5EF4-FFF2-40B4-BE49-F238E27FC236}">
                  <a16:creationId xmlns:a16="http://schemas.microsoft.com/office/drawing/2014/main" id="{6E6ABFB3-B90A-CEF4-14FE-C4621BD535D2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8;p69">
              <a:extLst>
                <a:ext uri="{FF2B5EF4-FFF2-40B4-BE49-F238E27FC236}">
                  <a16:creationId xmlns:a16="http://schemas.microsoft.com/office/drawing/2014/main" id="{D2EA4492-FEF9-4B21-B9E7-7C0F5DDC58B8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9;p69">
              <a:extLst>
                <a:ext uri="{FF2B5EF4-FFF2-40B4-BE49-F238E27FC236}">
                  <a16:creationId xmlns:a16="http://schemas.microsoft.com/office/drawing/2014/main" id="{CD9201F4-74C0-1EF7-A233-4545CFF4CF3D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10;p69">
              <a:extLst>
                <a:ext uri="{FF2B5EF4-FFF2-40B4-BE49-F238E27FC236}">
                  <a16:creationId xmlns:a16="http://schemas.microsoft.com/office/drawing/2014/main" id="{9425C77E-3612-BE81-4AB0-D7D61056EACF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11;p69">
              <a:extLst>
                <a:ext uri="{FF2B5EF4-FFF2-40B4-BE49-F238E27FC236}">
                  <a16:creationId xmlns:a16="http://schemas.microsoft.com/office/drawing/2014/main" id="{FB006A2B-9F27-FB60-FED4-66EEAD325CB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12;p69">
              <a:extLst>
                <a:ext uri="{FF2B5EF4-FFF2-40B4-BE49-F238E27FC236}">
                  <a16:creationId xmlns:a16="http://schemas.microsoft.com/office/drawing/2014/main" id="{92903082-F85B-5AB8-AD52-38CEC2A288E5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13;p69">
              <a:extLst>
                <a:ext uri="{FF2B5EF4-FFF2-40B4-BE49-F238E27FC236}">
                  <a16:creationId xmlns:a16="http://schemas.microsoft.com/office/drawing/2014/main" id="{C651044D-3B62-CC41-85B0-A6CD3EDF7607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14;p69">
              <a:extLst>
                <a:ext uri="{FF2B5EF4-FFF2-40B4-BE49-F238E27FC236}">
                  <a16:creationId xmlns:a16="http://schemas.microsoft.com/office/drawing/2014/main" id="{3E25BCD5-EE45-CDD8-C735-81D8A76D22F8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15;p69">
              <a:extLst>
                <a:ext uri="{FF2B5EF4-FFF2-40B4-BE49-F238E27FC236}">
                  <a16:creationId xmlns:a16="http://schemas.microsoft.com/office/drawing/2014/main" id="{A3CF67DF-20B9-0735-0805-BD16914CD2BE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16;p69">
              <a:extLst>
                <a:ext uri="{FF2B5EF4-FFF2-40B4-BE49-F238E27FC236}">
                  <a16:creationId xmlns:a16="http://schemas.microsoft.com/office/drawing/2014/main" id="{8912CB22-B8E8-DD1D-6C70-DF6EEC1704F1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17;p69">
              <a:extLst>
                <a:ext uri="{FF2B5EF4-FFF2-40B4-BE49-F238E27FC236}">
                  <a16:creationId xmlns:a16="http://schemas.microsoft.com/office/drawing/2014/main" id="{2C900F7C-9D49-1F52-C9EF-6D43BFDAE20E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18;p69">
              <a:extLst>
                <a:ext uri="{FF2B5EF4-FFF2-40B4-BE49-F238E27FC236}">
                  <a16:creationId xmlns:a16="http://schemas.microsoft.com/office/drawing/2014/main" id="{BF54A90A-C1AE-69FB-852E-FA38BF10D288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9;p69">
              <a:extLst>
                <a:ext uri="{FF2B5EF4-FFF2-40B4-BE49-F238E27FC236}">
                  <a16:creationId xmlns:a16="http://schemas.microsoft.com/office/drawing/2014/main" id="{01CE1F8B-7F7B-29E4-B112-276C7E42D830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20;p69">
              <a:extLst>
                <a:ext uri="{FF2B5EF4-FFF2-40B4-BE49-F238E27FC236}">
                  <a16:creationId xmlns:a16="http://schemas.microsoft.com/office/drawing/2014/main" id="{6A63B3E9-45E0-3421-D9CF-04A6F42C3493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1;p69">
              <a:extLst>
                <a:ext uri="{FF2B5EF4-FFF2-40B4-BE49-F238E27FC236}">
                  <a16:creationId xmlns:a16="http://schemas.microsoft.com/office/drawing/2014/main" id="{3233F165-1F60-9651-08C5-4D4726D2E364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2;p69">
              <a:extLst>
                <a:ext uri="{FF2B5EF4-FFF2-40B4-BE49-F238E27FC236}">
                  <a16:creationId xmlns:a16="http://schemas.microsoft.com/office/drawing/2014/main" id="{14C2435D-CE45-DFD5-5E23-EE90DAD5A1F2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3;p69">
              <a:extLst>
                <a:ext uri="{FF2B5EF4-FFF2-40B4-BE49-F238E27FC236}">
                  <a16:creationId xmlns:a16="http://schemas.microsoft.com/office/drawing/2014/main" id="{DD35C66A-6940-3826-5677-DBFA504226F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24;p69">
              <a:extLst>
                <a:ext uri="{FF2B5EF4-FFF2-40B4-BE49-F238E27FC236}">
                  <a16:creationId xmlns:a16="http://schemas.microsoft.com/office/drawing/2014/main" id="{9C08F4FE-38AA-A2E7-4045-B6BEE4094443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5;p69">
              <a:extLst>
                <a:ext uri="{FF2B5EF4-FFF2-40B4-BE49-F238E27FC236}">
                  <a16:creationId xmlns:a16="http://schemas.microsoft.com/office/drawing/2014/main" id="{51C00F50-3585-A914-CE90-344A0E4F4584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6;p69">
              <a:extLst>
                <a:ext uri="{FF2B5EF4-FFF2-40B4-BE49-F238E27FC236}">
                  <a16:creationId xmlns:a16="http://schemas.microsoft.com/office/drawing/2014/main" id="{A7812B10-8F22-8919-843D-2AD8AB883993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27;p69">
              <a:extLst>
                <a:ext uri="{FF2B5EF4-FFF2-40B4-BE49-F238E27FC236}">
                  <a16:creationId xmlns:a16="http://schemas.microsoft.com/office/drawing/2014/main" id="{7BEE944A-E3E9-2823-53D7-92455F798F0F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28;p69">
              <a:extLst>
                <a:ext uri="{FF2B5EF4-FFF2-40B4-BE49-F238E27FC236}">
                  <a16:creationId xmlns:a16="http://schemas.microsoft.com/office/drawing/2014/main" id="{A364D114-2846-0211-27DC-679A4A996342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29;p69">
              <a:extLst>
                <a:ext uri="{FF2B5EF4-FFF2-40B4-BE49-F238E27FC236}">
                  <a16:creationId xmlns:a16="http://schemas.microsoft.com/office/drawing/2014/main" id="{2F631BB2-252B-D348-8CCE-4ED02C2FC96F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30;p69">
              <a:extLst>
                <a:ext uri="{FF2B5EF4-FFF2-40B4-BE49-F238E27FC236}">
                  <a16:creationId xmlns:a16="http://schemas.microsoft.com/office/drawing/2014/main" id="{A6F2FD57-76D3-4B92-86F6-37A7690A5DF0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31;p69">
              <a:extLst>
                <a:ext uri="{FF2B5EF4-FFF2-40B4-BE49-F238E27FC236}">
                  <a16:creationId xmlns:a16="http://schemas.microsoft.com/office/drawing/2014/main" id="{0833F2EF-F59F-8B19-E7F3-887A655265ED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32;p69">
              <a:extLst>
                <a:ext uri="{FF2B5EF4-FFF2-40B4-BE49-F238E27FC236}">
                  <a16:creationId xmlns:a16="http://schemas.microsoft.com/office/drawing/2014/main" id="{CD046138-73EC-8E47-C200-9A910F95735C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33;p69">
              <a:extLst>
                <a:ext uri="{FF2B5EF4-FFF2-40B4-BE49-F238E27FC236}">
                  <a16:creationId xmlns:a16="http://schemas.microsoft.com/office/drawing/2014/main" id="{2B4602EF-A426-EBC0-6F88-6CB85D80FE1F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34;p69">
              <a:extLst>
                <a:ext uri="{FF2B5EF4-FFF2-40B4-BE49-F238E27FC236}">
                  <a16:creationId xmlns:a16="http://schemas.microsoft.com/office/drawing/2014/main" id="{E4909C0E-1FC7-8D92-ADF0-E2E64AC6A475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35;p69">
              <a:extLst>
                <a:ext uri="{FF2B5EF4-FFF2-40B4-BE49-F238E27FC236}">
                  <a16:creationId xmlns:a16="http://schemas.microsoft.com/office/drawing/2014/main" id="{F67A42B8-7DE3-37B1-22A2-DB40B87DDAB3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36;p69">
              <a:extLst>
                <a:ext uri="{FF2B5EF4-FFF2-40B4-BE49-F238E27FC236}">
                  <a16:creationId xmlns:a16="http://schemas.microsoft.com/office/drawing/2014/main" id="{3E6F420C-016B-B043-2A2E-CEC3C21E457A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37;p69">
              <a:extLst>
                <a:ext uri="{FF2B5EF4-FFF2-40B4-BE49-F238E27FC236}">
                  <a16:creationId xmlns:a16="http://schemas.microsoft.com/office/drawing/2014/main" id="{F23D8D15-7BEC-E762-169A-5D9CC63253AB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38;p69">
              <a:extLst>
                <a:ext uri="{FF2B5EF4-FFF2-40B4-BE49-F238E27FC236}">
                  <a16:creationId xmlns:a16="http://schemas.microsoft.com/office/drawing/2014/main" id="{C84EEE1A-E81C-9162-2599-7F342B696C7A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9;p69">
              <a:extLst>
                <a:ext uri="{FF2B5EF4-FFF2-40B4-BE49-F238E27FC236}">
                  <a16:creationId xmlns:a16="http://schemas.microsoft.com/office/drawing/2014/main" id="{BBE52A6E-3937-D219-9FDE-6E9888A66706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40;p69">
              <a:extLst>
                <a:ext uri="{FF2B5EF4-FFF2-40B4-BE49-F238E27FC236}">
                  <a16:creationId xmlns:a16="http://schemas.microsoft.com/office/drawing/2014/main" id="{D10B4ED6-104F-FEE3-9EBF-190FA1AFC042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41;p69">
              <a:extLst>
                <a:ext uri="{FF2B5EF4-FFF2-40B4-BE49-F238E27FC236}">
                  <a16:creationId xmlns:a16="http://schemas.microsoft.com/office/drawing/2014/main" id="{011AD5B4-3A6A-5B54-744B-D6264885AA98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42;p69">
              <a:extLst>
                <a:ext uri="{FF2B5EF4-FFF2-40B4-BE49-F238E27FC236}">
                  <a16:creationId xmlns:a16="http://schemas.microsoft.com/office/drawing/2014/main" id="{55510D7D-5829-C11C-FDF0-5DFA7450FB9D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43;p69">
              <a:extLst>
                <a:ext uri="{FF2B5EF4-FFF2-40B4-BE49-F238E27FC236}">
                  <a16:creationId xmlns:a16="http://schemas.microsoft.com/office/drawing/2014/main" id="{BB833E22-0BF0-F31B-F8E6-FE27DE05B792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44;p69">
              <a:extLst>
                <a:ext uri="{FF2B5EF4-FFF2-40B4-BE49-F238E27FC236}">
                  <a16:creationId xmlns:a16="http://schemas.microsoft.com/office/drawing/2014/main" id="{433BA7CC-99ED-FB48-EE84-B6C655D30C26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45;p69">
              <a:extLst>
                <a:ext uri="{FF2B5EF4-FFF2-40B4-BE49-F238E27FC236}">
                  <a16:creationId xmlns:a16="http://schemas.microsoft.com/office/drawing/2014/main" id="{B33ED61F-0E97-3FAF-17EB-F450727A4A4F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46;p69">
              <a:extLst>
                <a:ext uri="{FF2B5EF4-FFF2-40B4-BE49-F238E27FC236}">
                  <a16:creationId xmlns:a16="http://schemas.microsoft.com/office/drawing/2014/main" id="{A4949135-48D8-E176-0335-2F829277554C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57;p69">
              <a:extLst>
                <a:ext uri="{FF2B5EF4-FFF2-40B4-BE49-F238E27FC236}">
                  <a16:creationId xmlns:a16="http://schemas.microsoft.com/office/drawing/2014/main" id="{AA6F485B-BD2F-C02D-3E90-D1F04405164C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58;p69">
              <a:extLst>
                <a:ext uri="{FF2B5EF4-FFF2-40B4-BE49-F238E27FC236}">
                  <a16:creationId xmlns:a16="http://schemas.microsoft.com/office/drawing/2014/main" id="{B146179A-5AF2-621C-E209-52B0F19C5331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62;p69">
              <a:extLst>
                <a:ext uri="{FF2B5EF4-FFF2-40B4-BE49-F238E27FC236}">
                  <a16:creationId xmlns:a16="http://schemas.microsoft.com/office/drawing/2014/main" id="{64A8E2B9-03C6-E42F-E99B-A26F88319D79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63;p69">
              <a:extLst>
                <a:ext uri="{FF2B5EF4-FFF2-40B4-BE49-F238E27FC236}">
                  <a16:creationId xmlns:a16="http://schemas.microsoft.com/office/drawing/2014/main" id="{4D7D2222-5909-F870-DB9B-43F8590A63C9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368;p69">
              <a:extLst>
                <a:ext uri="{FF2B5EF4-FFF2-40B4-BE49-F238E27FC236}">
                  <a16:creationId xmlns:a16="http://schemas.microsoft.com/office/drawing/2014/main" id="{95BA0FE2-8174-5BC5-3255-6BE4412F7A9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69;p69">
              <a:extLst>
                <a:ext uri="{FF2B5EF4-FFF2-40B4-BE49-F238E27FC236}">
                  <a16:creationId xmlns:a16="http://schemas.microsoft.com/office/drawing/2014/main" id="{997ED4E5-BBEC-6742-B942-54DA2F1CF699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71;p69">
              <a:extLst>
                <a:ext uri="{FF2B5EF4-FFF2-40B4-BE49-F238E27FC236}">
                  <a16:creationId xmlns:a16="http://schemas.microsoft.com/office/drawing/2014/main" id="{985E9D4C-600C-4776-4DB3-6DF185A8276C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3;p69">
              <a:extLst>
                <a:ext uri="{FF2B5EF4-FFF2-40B4-BE49-F238E27FC236}">
                  <a16:creationId xmlns:a16="http://schemas.microsoft.com/office/drawing/2014/main" id="{2CEAAE5F-2445-BACB-3674-038B89E8525B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4;p69">
              <a:extLst>
                <a:ext uri="{FF2B5EF4-FFF2-40B4-BE49-F238E27FC236}">
                  <a16:creationId xmlns:a16="http://schemas.microsoft.com/office/drawing/2014/main" id="{7C8933A5-743E-1D52-B96A-907E2C3CA753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75;p69">
              <a:extLst>
                <a:ext uri="{FF2B5EF4-FFF2-40B4-BE49-F238E27FC236}">
                  <a16:creationId xmlns:a16="http://schemas.microsoft.com/office/drawing/2014/main" id="{0CA3673A-3C69-2990-5D9F-07E3C5490718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76;p69">
              <a:extLst>
                <a:ext uri="{FF2B5EF4-FFF2-40B4-BE49-F238E27FC236}">
                  <a16:creationId xmlns:a16="http://schemas.microsoft.com/office/drawing/2014/main" id="{EF9FF8BF-4FF0-D1A8-AAE9-4A8E3B1B4EF0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77;p69">
              <a:extLst>
                <a:ext uri="{FF2B5EF4-FFF2-40B4-BE49-F238E27FC236}">
                  <a16:creationId xmlns:a16="http://schemas.microsoft.com/office/drawing/2014/main" id="{DD50806E-32EA-08BB-28C6-29E0E538B049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78;p69">
              <a:extLst>
                <a:ext uri="{FF2B5EF4-FFF2-40B4-BE49-F238E27FC236}">
                  <a16:creationId xmlns:a16="http://schemas.microsoft.com/office/drawing/2014/main" id="{1ECA7943-6F1D-ED95-C8E9-F9F2F91A08BA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9;p69">
              <a:extLst>
                <a:ext uri="{FF2B5EF4-FFF2-40B4-BE49-F238E27FC236}">
                  <a16:creationId xmlns:a16="http://schemas.microsoft.com/office/drawing/2014/main" id="{3E27F1E7-2989-F4E4-0A7E-87A080548B88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80;p69">
              <a:extLst>
                <a:ext uri="{FF2B5EF4-FFF2-40B4-BE49-F238E27FC236}">
                  <a16:creationId xmlns:a16="http://schemas.microsoft.com/office/drawing/2014/main" id="{A7D9EF9E-383B-9C28-AB60-1C3100F5EE6B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81;p69">
              <a:extLst>
                <a:ext uri="{FF2B5EF4-FFF2-40B4-BE49-F238E27FC236}">
                  <a16:creationId xmlns:a16="http://schemas.microsoft.com/office/drawing/2014/main" id="{06FAD232-86D8-7E02-069C-E060509BE48B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82;p69">
              <a:extLst>
                <a:ext uri="{FF2B5EF4-FFF2-40B4-BE49-F238E27FC236}">
                  <a16:creationId xmlns:a16="http://schemas.microsoft.com/office/drawing/2014/main" id="{477F30B0-96E5-3877-AF72-EFA57577610D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83;p69">
              <a:extLst>
                <a:ext uri="{FF2B5EF4-FFF2-40B4-BE49-F238E27FC236}">
                  <a16:creationId xmlns:a16="http://schemas.microsoft.com/office/drawing/2014/main" id="{205E6368-B99A-3D44-96A0-5D76E64F1B0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84;p69">
              <a:extLst>
                <a:ext uri="{FF2B5EF4-FFF2-40B4-BE49-F238E27FC236}">
                  <a16:creationId xmlns:a16="http://schemas.microsoft.com/office/drawing/2014/main" id="{0D0CEB04-1496-CE8D-F66D-854981DFE19F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85;p69">
              <a:extLst>
                <a:ext uri="{FF2B5EF4-FFF2-40B4-BE49-F238E27FC236}">
                  <a16:creationId xmlns:a16="http://schemas.microsoft.com/office/drawing/2014/main" id="{986A2693-CCA2-65A1-EA88-0B7E01A7C289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86;p69">
              <a:extLst>
                <a:ext uri="{FF2B5EF4-FFF2-40B4-BE49-F238E27FC236}">
                  <a16:creationId xmlns:a16="http://schemas.microsoft.com/office/drawing/2014/main" id="{DC5266E8-2D3C-92C8-0D36-E6C030EF2AFE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87;p69">
              <a:extLst>
                <a:ext uri="{FF2B5EF4-FFF2-40B4-BE49-F238E27FC236}">
                  <a16:creationId xmlns:a16="http://schemas.microsoft.com/office/drawing/2014/main" id="{E2B3171D-EAF1-2D9A-83F3-0C1273B7B959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88;p69">
              <a:extLst>
                <a:ext uri="{FF2B5EF4-FFF2-40B4-BE49-F238E27FC236}">
                  <a16:creationId xmlns:a16="http://schemas.microsoft.com/office/drawing/2014/main" id="{13B0BDED-39FA-7CF6-C560-FCB608117962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89;p69">
              <a:extLst>
                <a:ext uri="{FF2B5EF4-FFF2-40B4-BE49-F238E27FC236}">
                  <a16:creationId xmlns:a16="http://schemas.microsoft.com/office/drawing/2014/main" id="{4F15BBC3-82C0-EA0F-261D-CBFF5444E9AA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90;p69">
              <a:extLst>
                <a:ext uri="{FF2B5EF4-FFF2-40B4-BE49-F238E27FC236}">
                  <a16:creationId xmlns:a16="http://schemas.microsoft.com/office/drawing/2014/main" id="{2B08F661-D9BD-A0A3-30D9-D3A6FFBA0A53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1;p69">
              <a:extLst>
                <a:ext uri="{FF2B5EF4-FFF2-40B4-BE49-F238E27FC236}">
                  <a16:creationId xmlns:a16="http://schemas.microsoft.com/office/drawing/2014/main" id="{0CE7DC87-2470-AAF9-4A78-EE1987A34A4C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92;p69">
              <a:extLst>
                <a:ext uri="{FF2B5EF4-FFF2-40B4-BE49-F238E27FC236}">
                  <a16:creationId xmlns:a16="http://schemas.microsoft.com/office/drawing/2014/main" id="{59568EF4-589F-D4F9-8214-A1827A0DE2D0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93;p69">
              <a:extLst>
                <a:ext uri="{FF2B5EF4-FFF2-40B4-BE49-F238E27FC236}">
                  <a16:creationId xmlns:a16="http://schemas.microsoft.com/office/drawing/2014/main" id="{EC6ADFB1-103C-2939-7173-A53F294656D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94;p69">
              <a:extLst>
                <a:ext uri="{FF2B5EF4-FFF2-40B4-BE49-F238E27FC236}">
                  <a16:creationId xmlns:a16="http://schemas.microsoft.com/office/drawing/2014/main" id="{FAED887A-4416-88B2-5BCD-EE18C919E5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95;p69">
              <a:extLst>
                <a:ext uri="{FF2B5EF4-FFF2-40B4-BE49-F238E27FC236}">
                  <a16:creationId xmlns:a16="http://schemas.microsoft.com/office/drawing/2014/main" id="{6253D437-C707-8509-76C1-D12D13A8D2EA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96;p69">
              <a:extLst>
                <a:ext uri="{FF2B5EF4-FFF2-40B4-BE49-F238E27FC236}">
                  <a16:creationId xmlns:a16="http://schemas.microsoft.com/office/drawing/2014/main" id="{8F7B92C2-1916-8FC9-2BD8-B7FDAC28ADE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97;p69">
              <a:extLst>
                <a:ext uri="{FF2B5EF4-FFF2-40B4-BE49-F238E27FC236}">
                  <a16:creationId xmlns:a16="http://schemas.microsoft.com/office/drawing/2014/main" id="{173ABEF2-FFD3-B0CD-8DF2-283C53A5B621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98;p69">
              <a:extLst>
                <a:ext uri="{FF2B5EF4-FFF2-40B4-BE49-F238E27FC236}">
                  <a16:creationId xmlns:a16="http://schemas.microsoft.com/office/drawing/2014/main" id="{6FDD213D-97A9-397F-E06D-AED0688019BD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00;p69">
              <a:extLst>
                <a:ext uri="{FF2B5EF4-FFF2-40B4-BE49-F238E27FC236}">
                  <a16:creationId xmlns:a16="http://schemas.microsoft.com/office/drawing/2014/main" id="{607610A9-9218-9F08-BEBA-DAD5AB16D914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2;p69">
              <a:extLst>
                <a:ext uri="{FF2B5EF4-FFF2-40B4-BE49-F238E27FC236}">
                  <a16:creationId xmlns:a16="http://schemas.microsoft.com/office/drawing/2014/main" id="{3ECADF35-2208-3482-E2D3-414960780EE0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3;p69">
              <a:extLst>
                <a:ext uri="{FF2B5EF4-FFF2-40B4-BE49-F238E27FC236}">
                  <a16:creationId xmlns:a16="http://schemas.microsoft.com/office/drawing/2014/main" id="{89421569-DE81-A573-76DF-31BB180E3462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4;p69">
              <a:extLst>
                <a:ext uri="{FF2B5EF4-FFF2-40B4-BE49-F238E27FC236}">
                  <a16:creationId xmlns:a16="http://schemas.microsoft.com/office/drawing/2014/main" id="{8D427EC8-624A-80C9-E17E-E670122C7C98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5;p69">
              <a:extLst>
                <a:ext uri="{FF2B5EF4-FFF2-40B4-BE49-F238E27FC236}">
                  <a16:creationId xmlns:a16="http://schemas.microsoft.com/office/drawing/2014/main" id="{A97512C5-D2FB-DAF1-0A79-5708B614D53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6;p69">
              <a:extLst>
                <a:ext uri="{FF2B5EF4-FFF2-40B4-BE49-F238E27FC236}">
                  <a16:creationId xmlns:a16="http://schemas.microsoft.com/office/drawing/2014/main" id="{1EE74B63-2517-F7E5-2444-B467BCC47B04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07;p69">
              <a:extLst>
                <a:ext uri="{FF2B5EF4-FFF2-40B4-BE49-F238E27FC236}">
                  <a16:creationId xmlns:a16="http://schemas.microsoft.com/office/drawing/2014/main" id="{0721A6AF-6BF9-DF22-67C7-1C0DF2CBC93E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8;p69">
              <a:extLst>
                <a:ext uri="{FF2B5EF4-FFF2-40B4-BE49-F238E27FC236}">
                  <a16:creationId xmlns:a16="http://schemas.microsoft.com/office/drawing/2014/main" id="{5323D01A-603F-FCBE-6747-1580E2FB902E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9;p69">
              <a:extLst>
                <a:ext uri="{FF2B5EF4-FFF2-40B4-BE49-F238E27FC236}">
                  <a16:creationId xmlns:a16="http://schemas.microsoft.com/office/drawing/2014/main" id="{D26EBB86-70CC-8D5D-A56E-B7DF00F3A2EE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10;p69">
              <a:extLst>
                <a:ext uri="{FF2B5EF4-FFF2-40B4-BE49-F238E27FC236}">
                  <a16:creationId xmlns:a16="http://schemas.microsoft.com/office/drawing/2014/main" id="{CB4F91C1-D1DC-28FE-0D28-7677CEA79B2C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1;p69">
              <a:extLst>
                <a:ext uri="{FF2B5EF4-FFF2-40B4-BE49-F238E27FC236}">
                  <a16:creationId xmlns:a16="http://schemas.microsoft.com/office/drawing/2014/main" id="{82D613EC-2B83-24E3-AA2C-41CCCFE4139B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2;p69">
              <a:extLst>
                <a:ext uri="{FF2B5EF4-FFF2-40B4-BE49-F238E27FC236}">
                  <a16:creationId xmlns:a16="http://schemas.microsoft.com/office/drawing/2014/main" id="{9A59F1F0-CA87-2741-78AB-594B69875861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3;p69">
              <a:extLst>
                <a:ext uri="{FF2B5EF4-FFF2-40B4-BE49-F238E27FC236}">
                  <a16:creationId xmlns:a16="http://schemas.microsoft.com/office/drawing/2014/main" id="{578083FB-333D-C59D-6604-C0BEAC339672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4;p69">
              <a:extLst>
                <a:ext uri="{FF2B5EF4-FFF2-40B4-BE49-F238E27FC236}">
                  <a16:creationId xmlns:a16="http://schemas.microsoft.com/office/drawing/2014/main" id="{10D80DD8-F2C2-4CC5-A12D-7416829F6D81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5;p69">
              <a:extLst>
                <a:ext uri="{FF2B5EF4-FFF2-40B4-BE49-F238E27FC236}">
                  <a16:creationId xmlns:a16="http://schemas.microsoft.com/office/drawing/2014/main" id="{440C848C-7FC5-99C8-9863-AAE34E9ACAF4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6;p69">
              <a:extLst>
                <a:ext uri="{FF2B5EF4-FFF2-40B4-BE49-F238E27FC236}">
                  <a16:creationId xmlns:a16="http://schemas.microsoft.com/office/drawing/2014/main" id="{90B5525A-C2BC-2C08-6066-1373F3099753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17;p69">
              <a:extLst>
                <a:ext uri="{FF2B5EF4-FFF2-40B4-BE49-F238E27FC236}">
                  <a16:creationId xmlns:a16="http://schemas.microsoft.com/office/drawing/2014/main" id="{EDDC6FD9-2423-B848-4E43-F8EFFAA0FB79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8;p69">
              <a:extLst>
                <a:ext uri="{FF2B5EF4-FFF2-40B4-BE49-F238E27FC236}">
                  <a16:creationId xmlns:a16="http://schemas.microsoft.com/office/drawing/2014/main" id="{36EE64B1-E1B0-27E5-EF2B-8299829834D8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9;p69">
              <a:extLst>
                <a:ext uri="{FF2B5EF4-FFF2-40B4-BE49-F238E27FC236}">
                  <a16:creationId xmlns:a16="http://schemas.microsoft.com/office/drawing/2014/main" id="{5351DCD0-A120-EB3E-824D-ECA7BE760BFF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20;p69">
              <a:extLst>
                <a:ext uri="{FF2B5EF4-FFF2-40B4-BE49-F238E27FC236}">
                  <a16:creationId xmlns:a16="http://schemas.microsoft.com/office/drawing/2014/main" id="{B2FCF2FF-A5C5-82ED-C31F-560711FD9773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Picture 4" descr="undefined">
              <a:extLst>
                <a:ext uri="{FF2B5EF4-FFF2-40B4-BE49-F238E27FC236}">
                  <a16:creationId xmlns:a16="http://schemas.microsoft.com/office/drawing/2014/main" id="{7016E617-1DD6-5262-9E95-8274B6993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4774D8A7-6F59-0034-33C5-F914639AEA29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55115D9-C301-A261-5CD2-574D272FCD79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11434AFE-D568-3B2C-1112-ACE2767CF2F8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599F392-A8E7-CF01-67B4-C5968FFF0321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E68F106-2981-9099-B36E-5332C3197294}"/>
              </a:ext>
            </a:extLst>
          </p:cNvPr>
          <p:cNvSpPr txBox="1"/>
          <p:nvPr/>
        </p:nvSpPr>
        <p:spPr>
          <a:xfrm>
            <a:off x="3007360" y="955932"/>
            <a:ext cx="545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DÉMONSTRATION</a:t>
            </a: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DE L’API</a:t>
            </a:r>
          </a:p>
        </p:txBody>
      </p:sp>
    </p:spTree>
    <p:extLst>
      <p:ext uri="{BB962C8B-B14F-4D97-AF65-F5344CB8AC3E}">
        <p14:creationId xmlns:p14="http://schemas.microsoft.com/office/powerpoint/2010/main" val="2956272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99DAB8-44D3-1CDD-5444-A7208258927F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7AA82-2237-247B-7F4B-EC7C04E86515}"/>
              </a:ext>
            </a:extLst>
          </p:cNvPr>
          <p:cNvSpPr/>
          <p:nvPr/>
        </p:nvSpPr>
        <p:spPr>
          <a:xfrm>
            <a:off x="-3495" y="4864870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7047DD5-D7B4-A82E-CC21-F32E6CC188FD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C056A2C-7E52-77BA-09D5-A5EBD24E96D8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9B8B0C9-46AE-A51F-9934-007293DF5234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8F5AE9D-401C-DCC5-F42C-5F53491EE596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8A1109D-C9AC-0EC4-C275-F60CE81AB99C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0BA2262-3575-A2E6-0A2E-978327653CF0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7F8508E-4579-3569-544D-ACB6BA0FFC83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9753AE77-2EA2-4080-D9C3-CEFD63E3A1F7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27" name="Google Shape;2431;p70">
              <a:extLst>
                <a:ext uri="{FF2B5EF4-FFF2-40B4-BE49-F238E27FC236}">
                  <a16:creationId xmlns:a16="http://schemas.microsoft.com/office/drawing/2014/main" id="{852CA8B3-5217-36AC-3BE1-B73616FFD560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015E0B42-1F5B-050D-F66B-03A30DE047D7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DÉMONSTRATION DE L’API</a:t>
              </a:r>
            </a:p>
          </p:txBody>
        </p:sp>
        <p:grpSp>
          <p:nvGrpSpPr>
            <p:cNvPr id="29" name="Google Shape;2432;p70">
              <a:extLst>
                <a:ext uri="{FF2B5EF4-FFF2-40B4-BE49-F238E27FC236}">
                  <a16:creationId xmlns:a16="http://schemas.microsoft.com/office/drawing/2014/main" id="{5427EBE2-26F4-ED97-A5DA-345024E6C77D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0" name="Google Shape;2433;p70">
                <a:extLst>
                  <a:ext uri="{FF2B5EF4-FFF2-40B4-BE49-F238E27FC236}">
                    <a16:creationId xmlns:a16="http://schemas.microsoft.com/office/drawing/2014/main" id="{C36EA8A3-4829-D687-3725-5BC1073B6388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434;p70">
                <a:extLst>
                  <a:ext uri="{FF2B5EF4-FFF2-40B4-BE49-F238E27FC236}">
                    <a16:creationId xmlns:a16="http://schemas.microsoft.com/office/drawing/2014/main" id="{F2281A0A-EA50-2753-90B6-8EDF0A7CDDBA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435;p70">
                <a:extLst>
                  <a:ext uri="{FF2B5EF4-FFF2-40B4-BE49-F238E27FC236}">
                    <a16:creationId xmlns:a16="http://schemas.microsoft.com/office/drawing/2014/main" id="{FF14C4BF-BAA0-BEF5-8D84-59AD86A815C7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16553CF-9104-0F37-4992-6C375190626D}"/>
              </a:ext>
            </a:extLst>
          </p:cNvPr>
          <p:cNvSpPr/>
          <p:nvPr/>
        </p:nvSpPr>
        <p:spPr>
          <a:xfrm>
            <a:off x="1447800" y="2675988"/>
            <a:ext cx="2336800" cy="6831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 local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DAB20C-5B52-EC53-C11D-DC62899AFF78}"/>
              </a:ext>
            </a:extLst>
          </p:cNvPr>
          <p:cNvSpPr/>
          <p:nvPr/>
        </p:nvSpPr>
        <p:spPr>
          <a:xfrm>
            <a:off x="4133850" y="2675988"/>
            <a:ext cx="1695450" cy="6831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API AZURE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0C768B4D-B4EF-55E1-0FE5-8F15B90E59E6}"/>
              </a:ext>
            </a:extLst>
          </p:cNvPr>
          <p:cNvSpPr/>
          <p:nvPr/>
        </p:nvSpPr>
        <p:spPr>
          <a:xfrm>
            <a:off x="3575050" y="2823124"/>
            <a:ext cx="895350" cy="3888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317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81D08E4-602E-65AE-FF7F-946CDA6B80F3}"/>
              </a:ext>
            </a:extLst>
          </p:cNvPr>
          <p:cNvGrpSpPr/>
          <p:nvPr/>
        </p:nvGrpSpPr>
        <p:grpSpPr>
          <a:xfrm>
            <a:off x="3019302" y="1465821"/>
            <a:ext cx="6209881" cy="4243040"/>
            <a:chOff x="2363570" y="849798"/>
            <a:chExt cx="7287724" cy="4979501"/>
          </a:xfrm>
        </p:grpSpPr>
        <p:sp>
          <p:nvSpPr>
            <p:cNvPr id="5" name="Google Shape;2283;p69">
              <a:extLst>
                <a:ext uri="{FF2B5EF4-FFF2-40B4-BE49-F238E27FC236}">
                  <a16:creationId xmlns:a16="http://schemas.microsoft.com/office/drawing/2014/main" id="{7228F898-6DED-2393-A36D-6473FE9FE6F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84;p69">
              <a:extLst>
                <a:ext uri="{FF2B5EF4-FFF2-40B4-BE49-F238E27FC236}">
                  <a16:creationId xmlns:a16="http://schemas.microsoft.com/office/drawing/2014/main" id="{D14B7DB2-D709-0B94-FE7C-05A1098300AE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85;p69">
              <a:extLst>
                <a:ext uri="{FF2B5EF4-FFF2-40B4-BE49-F238E27FC236}">
                  <a16:creationId xmlns:a16="http://schemas.microsoft.com/office/drawing/2014/main" id="{81DACF1F-6BD8-5AA6-FE2E-1A2C62A0C3B5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6;p69">
              <a:extLst>
                <a:ext uri="{FF2B5EF4-FFF2-40B4-BE49-F238E27FC236}">
                  <a16:creationId xmlns:a16="http://schemas.microsoft.com/office/drawing/2014/main" id="{3A2BF817-D01F-1B03-88DD-6FE820D8D0BF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87;p69">
              <a:extLst>
                <a:ext uri="{FF2B5EF4-FFF2-40B4-BE49-F238E27FC236}">
                  <a16:creationId xmlns:a16="http://schemas.microsoft.com/office/drawing/2014/main" id="{CB562CD5-AB8C-2547-8CD4-41DD8C53768F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88;p69">
              <a:extLst>
                <a:ext uri="{FF2B5EF4-FFF2-40B4-BE49-F238E27FC236}">
                  <a16:creationId xmlns:a16="http://schemas.microsoft.com/office/drawing/2014/main" id="{CC4901E2-1A14-0A08-2495-515DF8D859FC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9;p69">
              <a:extLst>
                <a:ext uri="{FF2B5EF4-FFF2-40B4-BE49-F238E27FC236}">
                  <a16:creationId xmlns:a16="http://schemas.microsoft.com/office/drawing/2014/main" id="{0DE3910D-77C8-C622-0CC7-500CD12F07EB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90;p69">
              <a:extLst>
                <a:ext uri="{FF2B5EF4-FFF2-40B4-BE49-F238E27FC236}">
                  <a16:creationId xmlns:a16="http://schemas.microsoft.com/office/drawing/2014/main" id="{6483621E-758D-A45B-1092-30A372EE16E0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91;p69">
              <a:extLst>
                <a:ext uri="{FF2B5EF4-FFF2-40B4-BE49-F238E27FC236}">
                  <a16:creationId xmlns:a16="http://schemas.microsoft.com/office/drawing/2014/main" id="{7CEC6AA2-F6DA-1274-3612-F0BD30971F17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92;p69">
              <a:extLst>
                <a:ext uri="{FF2B5EF4-FFF2-40B4-BE49-F238E27FC236}">
                  <a16:creationId xmlns:a16="http://schemas.microsoft.com/office/drawing/2014/main" id="{6E0538BF-E88A-80BA-9A58-159A0F4B8F7D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3;p69">
              <a:extLst>
                <a:ext uri="{FF2B5EF4-FFF2-40B4-BE49-F238E27FC236}">
                  <a16:creationId xmlns:a16="http://schemas.microsoft.com/office/drawing/2014/main" id="{CD36F483-51B7-1FA1-7D06-69937FB82D1D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4;p69">
              <a:extLst>
                <a:ext uri="{FF2B5EF4-FFF2-40B4-BE49-F238E27FC236}">
                  <a16:creationId xmlns:a16="http://schemas.microsoft.com/office/drawing/2014/main" id="{8E52152F-7E71-7232-F9A4-10FFE4F277AE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95;p69">
              <a:extLst>
                <a:ext uri="{FF2B5EF4-FFF2-40B4-BE49-F238E27FC236}">
                  <a16:creationId xmlns:a16="http://schemas.microsoft.com/office/drawing/2014/main" id="{4D5D619D-E09F-C26A-20A6-0ED0EA1B7A63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6;p69">
              <a:extLst>
                <a:ext uri="{FF2B5EF4-FFF2-40B4-BE49-F238E27FC236}">
                  <a16:creationId xmlns:a16="http://schemas.microsoft.com/office/drawing/2014/main" id="{67B0B585-1A6A-E794-993A-7301DE551B80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97;p69">
              <a:extLst>
                <a:ext uri="{FF2B5EF4-FFF2-40B4-BE49-F238E27FC236}">
                  <a16:creationId xmlns:a16="http://schemas.microsoft.com/office/drawing/2014/main" id="{09772F63-C01F-1A1E-CF4B-760B36D9F9C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98;p69">
              <a:extLst>
                <a:ext uri="{FF2B5EF4-FFF2-40B4-BE49-F238E27FC236}">
                  <a16:creationId xmlns:a16="http://schemas.microsoft.com/office/drawing/2014/main" id="{53B7D677-832C-65AE-C39A-7BE458DE47B1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9;p69">
              <a:extLst>
                <a:ext uri="{FF2B5EF4-FFF2-40B4-BE49-F238E27FC236}">
                  <a16:creationId xmlns:a16="http://schemas.microsoft.com/office/drawing/2014/main" id="{5AB113D9-7FFE-BA0C-B9CF-1B27906C4130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00;p69">
              <a:extLst>
                <a:ext uri="{FF2B5EF4-FFF2-40B4-BE49-F238E27FC236}">
                  <a16:creationId xmlns:a16="http://schemas.microsoft.com/office/drawing/2014/main" id="{9439BB0C-06AD-EA6E-DA03-993FD3B349EC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1;p69">
              <a:extLst>
                <a:ext uri="{FF2B5EF4-FFF2-40B4-BE49-F238E27FC236}">
                  <a16:creationId xmlns:a16="http://schemas.microsoft.com/office/drawing/2014/main" id="{FA1AB267-12E6-20E1-30FE-D8048CDEFE32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02;p69">
              <a:extLst>
                <a:ext uri="{FF2B5EF4-FFF2-40B4-BE49-F238E27FC236}">
                  <a16:creationId xmlns:a16="http://schemas.microsoft.com/office/drawing/2014/main" id="{3ACFEED4-3048-13B9-F6A9-D6837665EFDE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03;p69">
              <a:extLst>
                <a:ext uri="{FF2B5EF4-FFF2-40B4-BE49-F238E27FC236}">
                  <a16:creationId xmlns:a16="http://schemas.microsoft.com/office/drawing/2014/main" id="{D65C95A0-9DCE-598E-0E21-F4C7B917130D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4;p69">
              <a:extLst>
                <a:ext uri="{FF2B5EF4-FFF2-40B4-BE49-F238E27FC236}">
                  <a16:creationId xmlns:a16="http://schemas.microsoft.com/office/drawing/2014/main" id="{E1BE2E65-5CE4-9E0D-B417-AA679A816179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5;p69">
              <a:extLst>
                <a:ext uri="{FF2B5EF4-FFF2-40B4-BE49-F238E27FC236}">
                  <a16:creationId xmlns:a16="http://schemas.microsoft.com/office/drawing/2014/main" id="{11B0ED24-4034-9265-2BB5-6A7908CBB405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6;p69">
              <a:extLst>
                <a:ext uri="{FF2B5EF4-FFF2-40B4-BE49-F238E27FC236}">
                  <a16:creationId xmlns:a16="http://schemas.microsoft.com/office/drawing/2014/main" id="{B16566D9-EE43-F36C-ED8F-EA21DA48A17D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7;p69">
              <a:extLst>
                <a:ext uri="{FF2B5EF4-FFF2-40B4-BE49-F238E27FC236}">
                  <a16:creationId xmlns:a16="http://schemas.microsoft.com/office/drawing/2014/main" id="{6E6ABFB3-B90A-CEF4-14FE-C4621BD535D2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8;p69">
              <a:extLst>
                <a:ext uri="{FF2B5EF4-FFF2-40B4-BE49-F238E27FC236}">
                  <a16:creationId xmlns:a16="http://schemas.microsoft.com/office/drawing/2014/main" id="{D2EA4492-FEF9-4B21-B9E7-7C0F5DDC58B8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9;p69">
              <a:extLst>
                <a:ext uri="{FF2B5EF4-FFF2-40B4-BE49-F238E27FC236}">
                  <a16:creationId xmlns:a16="http://schemas.microsoft.com/office/drawing/2014/main" id="{CD9201F4-74C0-1EF7-A233-4545CFF4CF3D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10;p69">
              <a:extLst>
                <a:ext uri="{FF2B5EF4-FFF2-40B4-BE49-F238E27FC236}">
                  <a16:creationId xmlns:a16="http://schemas.microsoft.com/office/drawing/2014/main" id="{9425C77E-3612-BE81-4AB0-D7D61056EACF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11;p69">
              <a:extLst>
                <a:ext uri="{FF2B5EF4-FFF2-40B4-BE49-F238E27FC236}">
                  <a16:creationId xmlns:a16="http://schemas.microsoft.com/office/drawing/2014/main" id="{FB006A2B-9F27-FB60-FED4-66EEAD325CB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12;p69">
              <a:extLst>
                <a:ext uri="{FF2B5EF4-FFF2-40B4-BE49-F238E27FC236}">
                  <a16:creationId xmlns:a16="http://schemas.microsoft.com/office/drawing/2014/main" id="{92903082-F85B-5AB8-AD52-38CEC2A288E5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13;p69">
              <a:extLst>
                <a:ext uri="{FF2B5EF4-FFF2-40B4-BE49-F238E27FC236}">
                  <a16:creationId xmlns:a16="http://schemas.microsoft.com/office/drawing/2014/main" id="{C651044D-3B62-CC41-85B0-A6CD3EDF7607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14;p69">
              <a:extLst>
                <a:ext uri="{FF2B5EF4-FFF2-40B4-BE49-F238E27FC236}">
                  <a16:creationId xmlns:a16="http://schemas.microsoft.com/office/drawing/2014/main" id="{3E25BCD5-EE45-CDD8-C735-81D8A76D22F8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15;p69">
              <a:extLst>
                <a:ext uri="{FF2B5EF4-FFF2-40B4-BE49-F238E27FC236}">
                  <a16:creationId xmlns:a16="http://schemas.microsoft.com/office/drawing/2014/main" id="{A3CF67DF-20B9-0735-0805-BD16914CD2BE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16;p69">
              <a:extLst>
                <a:ext uri="{FF2B5EF4-FFF2-40B4-BE49-F238E27FC236}">
                  <a16:creationId xmlns:a16="http://schemas.microsoft.com/office/drawing/2014/main" id="{8912CB22-B8E8-DD1D-6C70-DF6EEC1704F1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17;p69">
              <a:extLst>
                <a:ext uri="{FF2B5EF4-FFF2-40B4-BE49-F238E27FC236}">
                  <a16:creationId xmlns:a16="http://schemas.microsoft.com/office/drawing/2014/main" id="{2C900F7C-9D49-1F52-C9EF-6D43BFDAE20E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18;p69">
              <a:extLst>
                <a:ext uri="{FF2B5EF4-FFF2-40B4-BE49-F238E27FC236}">
                  <a16:creationId xmlns:a16="http://schemas.microsoft.com/office/drawing/2014/main" id="{BF54A90A-C1AE-69FB-852E-FA38BF10D288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9;p69">
              <a:extLst>
                <a:ext uri="{FF2B5EF4-FFF2-40B4-BE49-F238E27FC236}">
                  <a16:creationId xmlns:a16="http://schemas.microsoft.com/office/drawing/2014/main" id="{01CE1F8B-7F7B-29E4-B112-276C7E42D830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20;p69">
              <a:extLst>
                <a:ext uri="{FF2B5EF4-FFF2-40B4-BE49-F238E27FC236}">
                  <a16:creationId xmlns:a16="http://schemas.microsoft.com/office/drawing/2014/main" id="{6A63B3E9-45E0-3421-D9CF-04A6F42C3493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1;p69">
              <a:extLst>
                <a:ext uri="{FF2B5EF4-FFF2-40B4-BE49-F238E27FC236}">
                  <a16:creationId xmlns:a16="http://schemas.microsoft.com/office/drawing/2014/main" id="{3233F165-1F60-9651-08C5-4D4726D2E364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2;p69">
              <a:extLst>
                <a:ext uri="{FF2B5EF4-FFF2-40B4-BE49-F238E27FC236}">
                  <a16:creationId xmlns:a16="http://schemas.microsoft.com/office/drawing/2014/main" id="{14C2435D-CE45-DFD5-5E23-EE90DAD5A1F2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3;p69">
              <a:extLst>
                <a:ext uri="{FF2B5EF4-FFF2-40B4-BE49-F238E27FC236}">
                  <a16:creationId xmlns:a16="http://schemas.microsoft.com/office/drawing/2014/main" id="{DD35C66A-6940-3826-5677-DBFA504226F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24;p69">
              <a:extLst>
                <a:ext uri="{FF2B5EF4-FFF2-40B4-BE49-F238E27FC236}">
                  <a16:creationId xmlns:a16="http://schemas.microsoft.com/office/drawing/2014/main" id="{9C08F4FE-38AA-A2E7-4045-B6BEE4094443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5;p69">
              <a:extLst>
                <a:ext uri="{FF2B5EF4-FFF2-40B4-BE49-F238E27FC236}">
                  <a16:creationId xmlns:a16="http://schemas.microsoft.com/office/drawing/2014/main" id="{51C00F50-3585-A914-CE90-344A0E4F4584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6;p69">
              <a:extLst>
                <a:ext uri="{FF2B5EF4-FFF2-40B4-BE49-F238E27FC236}">
                  <a16:creationId xmlns:a16="http://schemas.microsoft.com/office/drawing/2014/main" id="{A7812B10-8F22-8919-843D-2AD8AB883993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27;p69">
              <a:extLst>
                <a:ext uri="{FF2B5EF4-FFF2-40B4-BE49-F238E27FC236}">
                  <a16:creationId xmlns:a16="http://schemas.microsoft.com/office/drawing/2014/main" id="{7BEE944A-E3E9-2823-53D7-92455F798F0F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28;p69">
              <a:extLst>
                <a:ext uri="{FF2B5EF4-FFF2-40B4-BE49-F238E27FC236}">
                  <a16:creationId xmlns:a16="http://schemas.microsoft.com/office/drawing/2014/main" id="{A364D114-2846-0211-27DC-679A4A996342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29;p69">
              <a:extLst>
                <a:ext uri="{FF2B5EF4-FFF2-40B4-BE49-F238E27FC236}">
                  <a16:creationId xmlns:a16="http://schemas.microsoft.com/office/drawing/2014/main" id="{2F631BB2-252B-D348-8CCE-4ED02C2FC96F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30;p69">
              <a:extLst>
                <a:ext uri="{FF2B5EF4-FFF2-40B4-BE49-F238E27FC236}">
                  <a16:creationId xmlns:a16="http://schemas.microsoft.com/office/drawing/2014/main" id="{A6F2FD57-76D3-4B92-86F6-37A7690A5DF0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31;p69">
              <a:extLst>
                <a:ext uri="{FF2B5EF4-FFF2-40B4-BE49-F238E27FC236}">
                  <a16:creationId xmlns:a16="http://schemas.microsoft.com/office/drawing/2014/main" id="{0833F2EF-F59F-8B19-E7F3-887A655265ED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32;p69">
              <a:extLst>
                <a:ext uri="{FF2B5EF4-FFF2-40B4-BE49-F238E27FC236}">
                  <a16:creationId xmlns:a16="http://schemas.microsoft.com/office/drawing/2014/main" id="{CD046138-73EC-8E47-C200-9A910F95735C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33;p69">
              <a:extLst>
                <a:ext uri="{FF2B5EF4-FFF2-40B4-BE49-F238E27FC236}">
                  <a16:creationId xmlns:a16="http://schemas.microsoft.com/office/drawing/2014/main" id="{2B4602EF-A426-EBC0-6F88-6CB85D80FE1F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34;p69">
              <a:extLst>
                <a:ext uri="{FF2B5EF4-FFF2-40B4-BE49-F238E27FC236}">
                  <a16:creationId xmlns:a16="http://schemas.microsoft.com/office/drawing/2014/main" id="{E4909C0E-1FC7-8D92-ADF0-E2E64AC6A475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35;p69">
              <a:extLst>
                <a:ext uri="{FF2B5EF4-FFF2-40B4-BE49-F238E27FC236}">
                  <a16:creationId xmlns:a16="http://schemas.microsoft.com/office/drawing/2014/main" id="{F67A42B8-7DE3-37B1-22A2-DB40B87DDAB3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36;p69">
              <a:extLst>
                <a:ext uri="{FF2B5EF4-FFF2-40B4-BE49-F238E27FC236}">
                  <a16:creationId xmlns:a16="http://schemas.microsoft.com/office/drawing/2014/main" id="{3E6F420C-016B-B043-2A2E-CEC3C21E457A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37;p69">
              <a:extLst>
                <a:ext uri="{FF2B5EF4-FFF2-40B4-BE49-F238E27FC236}">
                  <a16:creationId xmlns:a16="http://schemas.microsoft.com/office/drawing/2014/main" id="{F23D8D15-7BEC-E762-169A-5D9CC63253AB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38;p69">
              <a:extLst>
                <a:ext uri="{FF2B5EF4-FFF2-40B4-BE49-F238E27FC236}">
                  <a16:creationId xmlns:a16="http://schemas.microsoft.com/office/drawing/2014/main" id="{C84EEE1A-E81C-9162-2599-7F342B696C7A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9;p69">
              <a:extLst>
                <a:ext uri="{FF2B5EF4-FFF2-40B4-BE49-F238E27FC236}">
                  <a16:creationId xmlns:a16="http://schemas.microsoft.com/office/drawing/2014/main" id="{BBE52A6E-3937-D219-9FDE-6E9888A66706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40;p69">
              <a:extLst>
                <a:ext uri="{FF2B5EF4-FFF2-40B4-BE49-F238E27FC236}">
                  <a16:creationId xmlns:a16="http://schemas.microsoft.com/office/drawing/2014/main" id="{D10B4ED6-104F-FEE3-9EBF-190FA1AFC042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41;p69">
              <a:extLst>
                <a:ext uri="{FF2B5EF4-FFF2-40B4-BE49-F238E27FC236}">
                  <a16:creationId xmlns:a16="http://schemas.microsoft.com/office/drawing/2014/main" id="{011AD5B4-3A6A-5B54-744B-D6264885AA98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42;p69">
              <a:extLst>
                <a:ext uri="{FF2B5EF4-FFF2-40B4-BE49-F238E27FC236}">
                  <a16:creationId xmlns:a16="http://schemas.microsoft.com/office/drawing/2014/main" id="{55510D7D-5829-C11C-FDF0-5DFA7450FB9D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43;p69">
              <a:extLst>
                <a:ext uri="{FF2B5EF4-FFF2-40B4-BE49-F238E27FC236}">
                  <a16:creationId xmlns:a16="http://schemas.microsoft.com/office/drawing/2014/main" id="{BB833E22-0BF0-F31B-F8E6-FE27DE05B792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44;p69">
              <a:extLst>
                <a:ext uri="{FF2B5EF4-FFF2-40B4-BE49-F238E27FC236}">
                  <a16:creationId xmlns:a16="http://schemas.microsoft.com/office/drawing/2014/main" id="{433BA7CC-99ED-FB48-EE84-B6C655D30C26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45;p69">
              <a:extLst>
                <a:ext uri="{FF2B5EF4-FFF2-40B4-BE49-F238E27FC236}">
                  <a16:creationId xmlns:a16="http://schemas.microsoft.com/office/drawing/2014/main" id="{B33ED61F-0E97-3FAF-17EB-F450727A4A4F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46;p69">
              <a:extLst>
                <a:ext uri="{FF2B5EF4-FFF2-40B4-BE49-F238E27FC236}">
                  <a16:creationId xmlns:a16="http://schemas.microsoft.com/office/drawing/2014/main" id="{A4949135-48D8-E176-0335-2F829277554C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57;p69">
              <a:extLst>
                <a:ext uri="{FF2B5EF4-FFF2-40B4-BE49-F238E27FC236}">
                  <a16:creationId xmlns:a16="http://schemas.microsoft.com/office/drawing/2014/main" id="{AA6F485B-BD2F-C02D-3E90-D1F04405164C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58;p69">
              <a:extLst>
                <a:ext uri="{FF2B5EF4-FFF2-40B4-BE49-F238E27FC236}">
                  <a16:creationId xmlns:a16="http://schemas.microsoft.com/office/drawing/2014/main" id="{B146179A-5AF2-621C-E209-52B0F19C5331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62;p69">
              <a:extLst>
                <a:ext uri="{FF2B5EF4-FFF2-40B4-BE49-F238E27FC236}">
                  <a16:creationId xmlns:a16="http://schemas.microsoft.com/office/drawing/2014/main" id="{64A8E2B9-03C6-E42F-E99B-A26F88319D79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63;p69">
              <a:extLst>
                <a:ext uri="{FF2B5EF4-FFF2-40B4-BE49-F238E27FC236}">
                  <a16:creationId xmlns:a16="http://schemas.microsoft.com/office/drawing/2014/main" id="{4D7D2222-5909-F870-DB9B-43F8590A63C9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368;p69">
              <a:extLst>
                <a:ext uri="{FF2B5EF4-FFF2-40B4-BE49-F238E27FC236}">
                  <a16:creationId xmlns:a16="http://schemas.microsoft.com/office/drawing/2014/main" id="{95BA0FE2-8174-5BC5-3255-6BE4412F7A9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69;p69">
              <a:extLst>
                <a:ext uri="{FF2B5EF4-FFF2-40B4-BE49-F238E27FC236}">
                  <a16:creationId xmlns:a16="http://schemas.microsoft.com/office/drawing/2014/main" id="{997ED4E5-BBEC-6742-B942-54DA2F1CF699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71;p69">
              <a:extLst>
                <a:ext uri="{FF2B5EF4-FFF2-40B4-BE49-F238E27FC236}">
                  <a16:creationId xmlns:a16="http://schemas.microsoft.com/office/drawing/2014/main" id="{985E9D4C-600C-4776-4DB3-6DF185A8276C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3;p69">
              <a:extLst>
                <a:ext uri="{FF2B5EF4-FFF2-40B4-BE49-F238E27FC236}">
                  <a16:creationId xmlns:a16="http://schemas.microsoft.com/office/drawing/2014/main" id="{2CEAAE5F-2445-BACB-3674-038B89E8525B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4;p69">
              <a:extLst>
                <a:ext uri="{FF2B5EF4-FFF2-40B4-BE49-F238E27FC236}">
                  <a16:creationId xmlns:a16="http://schemas.microsoft.com/office/drawing/2014/main" id="{7C8933A5-743E-1D52-B96A-907E2C3CA753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75;p69">
              <a:extLst>
                <a:ext uri="{FF2B5EF4-FFF2-40B4-BE49-F238E27FC236}">
                  <a16:creationId xmlns:a16="http://schemas.microsoft.com/office/drawing/2014/main" id="{0CA3673A-3C69-2990-5D9F-07E3C5490718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76;p69">
              <a:extLst>
                <a:ext uri="{FF2B5EF4-FFF2-40B4-BE49-F238E27FC236}">
                  <a16:creationId xmlns:a16="http://schemas.microsoft.com/office/drawing/2014/main" id="{EF9FF8BF-4FF0-D1A8-AAE9-4A8E3B1B4EF0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77;p69">
              <a:extLst>
                <a:ext uri="{FF2B5EF4-FFF2-40B4-BE49-F238E27FC236}">
                  <a16:creationId xmlns:a16="http://schemas.microsoft.com/office/drawing/2014/main" id="{DD50806E-32EA-08BB-28C6-29E0E538B049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78;p69">
              <a:extLst>
                <a:ext uri="{FF2B5EF4-FFF2-40B4-BE49-F238E27FC236}">
                  <a16:creationId xmlns:a16="http://schemas.microsoft.com/office/drawing/2014/main" id="{1ECA7943-6F1D-ED95-C8E9-F9F2F91A08BA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9;p69">
              <a:extLst>
                <a:ext uri="{FF2B5EF4-FFF2-40B4-BE49-F238E27FC236}">
                  <a16:creationId xmlns:a16="http://schemas.microsoft.com/office/drawing/2014/main" id="{3E27F1E7-2989-F4E4-0A7E-87A080548B88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80;p69">
              <a:extLst>
                <a:ext uri="{FF2B5EF4-FFF2-40B4-BE49-F238E27FC236}">
                  <a16:creationId xmlns:a16="http://schemas.microsoft.com/office/drawing/2014/main" id="{A7D9EF9E-383B-9C28-AB60-1C3100F5EE6B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81;p69">
              <a:extLst>
                <a:ext uri="{FF2B5EF4-FFF2-40B4-BE49-F238E27FC236}">
                  <a16:creationId xmlns:a16="http://schemas.microsoft.com/office/drawing/2014/main" id="{06FAD232-86D8-7E02-069C-E060509BE48B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82;p69">
              <a:extLst>
                <a:ext uri="{FF2B5EF4-FFF2-40B4-BE49-F238E27FC236}">
                  <a16:creationId xmlns:a16="http://schemas.microsoft.com/office/drawing/2014/main" id="{477F30B0-96E5-3877-AF72-EFA57577610D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83;p69">
              <a:extLst>
                <a:ext uri="{FF2B5EF4-FFF2-40B4-BE49-F238E27FC236}">
                  <a16:creationId xmlns:a16="http://schemas.microsoft.com/office/drawing/2014/main" id="{205E6368-B99A-3D44-96A0-5D76E64F1B0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84;p69">
              <a:extLst>
                <a:ext uri="{FF2B5EF4-FFF2-40B4-BE49-F238E27FC236}">
                  <a16:creationId xmlns:a16="http://schemas.microsoft.com/office/drawing/2014/main" id="{0D0CEB04-1496-CE8D-F66D-854981DFE19F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85;p69">
              <a:extLst>
                <a:ext uri="{FF2B5EF4-FFF2-40B4-BE49-F238E27FC236}">
                  <a16:creationId xmlns:a16="http://schemas.microsoft.com/office/drawing/2014/main" id="{986A2693-CCA2-65A1-EA88-0B7E01A7C289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86;p69">
              <a:extLst>
                <a:ext uri="{FF2B5EF4-FFF2-40B4-BE49-F238E27FC236}">
                  <a16:creationId xmlns:a16="http://schemas.microsoft.com/office/drawing/2014/main" id="{DC5266E8-2D3C-92C8-0D36-E6C030EF2AFE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87;p69">
              <a:extLst>
                <a:ext uri="{FF2B5EF4-FFF2-40B4-BE49-F238E27FC236}">
                  <a16:creationId xmlns:a16="http://schemas.microsoft.com/office/drawing/2014/main" id="{E2B3171D-EAF1-2D9A-83F3-0C1273B7B959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88;p69">
              <a:extLst>
                <a:ext uri="{FF2B5EF4-FFF2-40B4-BE49-F238E27FC236}">
                  <a16:creationId xmlns:a16="http://schemas.microsoft.com/office/drawing/2014/main" id="{13B0BDED-39FA-7CF6-C560-FCB608117962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89;p69">
              <a:extLst>
                <a:ext uri="{FF2B5EF4-FFF2-40B4-BE49-F238E27FC236}">
                  <a16:creationId xmlns:a16="http://schemas.microsoft.com/office/drawing/2014/main" id="{4F15BBC3-82C0-EA0F-261D-CBFF5444E9AA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90;p69">
              <a:extLst>
                <a:ext uri="{FF2B5EF4-FFF2-40B4-BE49-F238E27FC236}">
                  <a16:creationId xmlns:a16="http://schemas.microsoft.com/office/drawing/2014/main" id="{2B08F661-D9BD-A0A3-30D9-D3A6FFBA0A53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1;p69">
              <a:extLst>
                <a:ext uri="{FF2B5EF4-FFF2-40B4-BE49-F238E27FC236}">
                  <a16:creationId xmlns:a16="http://schemas.microsoft.com/office/drawing/2014/main" id="{0CE7DC87-2470-AAF9-4A78-EE1987A34A4C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92;p69">
              <a:extLst>
                <a:ext uri="{FF2B5EF4-FFF2-40B4-BE49-F238E27FC236}">
                  <a16:creationId xmlns:a16="http://schemas.microsoft.com/office/drawing/2014/main" id="{59568EF4-589F-D4F9-8214-A1827A0DE2D0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93;p69">
              <a:extLst>
                <a:ext uri="{FF2B5EF4-FFF2-40B4-BE49-F238E27FC236}">
                  <a16:creationId xmlns:a16="http://schemas.microsoft.com/office/drawing/2014/main" id="{EC6ADFB1-103C-2939-7173-A53F294656D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94;p69">
              <a:extLst>
                <a:ext uri="{FF2B5EF4-FFF2-40B4-BE49-F238E27FC236}">
                  <a16:creationId xmlns:a16="http://schemas.microsoft.com/office/drawing/2014/main" id="{FAED887A-4416-88B2-5BCD-EE18C919E5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95;p69">
              <a:extLst>
                <a:ext uri="{FF2B5EF4-FFF2-40B4-BE49-F238E27FC236}">
                  <a16:creationId xmlns:a16="http://schemas.microsoft.com/office/drawing/2014/main" id="{6253D437-C707-8509-76C1-D12D13A8D2EA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96;p69">
              <a:extLst>
                <a:ext uri="{FF2B5EF4-FFF2-40B4-BE49-F238E27FC236}">
                  <a16:creationId xmlns:a16="http://schemas.microsoft.com/office/drawing/2014/main" id="{8F7B92C2-1916-8FC9-2BD8-B7FDAC28ADE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97;p69">
              <a:extLst>
                <a:ext uri="{FF2B5EF4-FFF2-40B4-BE49-F238E27FC236}">
                  <a16:creationId xmlns:a16="http://schemas.microsoft.com/office/drawing/2014/main" id="{173ABEF2-FFD3-B0CD-8DF2-283C53A5B621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98;p69">
              <a:extLst>
                <a:ext uri="{FF2B5EF4-FFF2-40B4-BE49-F238E27FC236}">
                  <a16:creationId xmlns:a16="http://schemas.microsoft.com/office/drawing/2014/main" id="{6FDD213D-97A9-397F-E06D-AED0688019BD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00;p69">
              <a:extLst>
                <a:ext uri="{FF2B5EF4-FFF2-40B4-BE49-F238E27FC236}">
                  <a16:creationId xmlns:a16="http://schemas.microsoft.com/office/drawing/2014/main" id="{607610A9-9218-9F08-BEBA-DAD5AB16D914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2;p69">
              <a:extLst>
                <a:ext uri="{FF2B5EF4-FFF2-40B4-BE49-F238E27FC236}">
                  <a16:creationId xmlns:a16="http://schemas.microsoft.com/office/drawing/2014/main" id="{3ECADF35-2208-3482-E2D3-414960780EE0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3;p69">
              <a:extLst>
                <a:ext uri="{FF2B5EF4-FFF2-40B4-BE49-F238E27FC236}">
                  <a16:creationId xmlns:a16="http://schemas.microsoft.com/office/drawing/2014/main" id="{89421569-DE81-A573-76DF-31BB180E3462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4;p69">
              <a:extLst>
                <a:ext uri="{FF2B5EF4-FFF2-40B4-BE49-F238E27FC236}">
                  <a16:creationId xmlns:a16="http://schemas.microsoft.com/office/drawing/2014/main" id="{8D427EC8-624A-80C9-E17E-E670122C7C98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5;p69">
              <a:extLst>
                <a:ext uri="{FF2B5EF4-FFF2-40B4-BE49-F238E27FC236}">
                  <a16:creationId xmlns:a16="http://schemas.microsoft.com/office/drawing/2014/main" id="{A97512C5-D2FB-DAF1-0A79-5708B614D53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6;p69">
              <a:extLst>
                <a:ext uri="{FF2B5EF4-FFF2-40B4-BE49-F238E27FC236}">
                  <a16:creationId xmlns:a16="http://schemas.microsoft.com/office/drawing/2014/main" id="{1EE74B63-2517-F7E5-2444-B467BCC47B04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07;p69">
              <a:extLst>
                <a:ext uri="{FF2B5EF4-FFF2-40B4-BE49-F238E27FC236}">
                  <a16:creationId xmlns:a16="http://schemas.microsoft.com/office/drawing/2014/main" id="{0721A6AF-6BF9-DF22-67C7-1C0DF2CBC93E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8;p69">
              <a:extLst>
                <a:ext uri="{FF2B5EF4-FFF2-40B4-BE49-F238E27FC236}">
                  <a16:creationId xmlns:a16="http://schemas.microsoft.com/office/drawing/2014/main" id="{5323D01A-603F-FCBE-6747-1580E2FB902E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9;p69">
              <a:extLst>
                <a:ext uri="{FF2B5EF4-FFF2-40B4-BE49-F238E27FC236}">
                  <a16:creationId xmlns:a16="http://schemas.microsoft.com/office/drawing/2014/main" id="{D26EBB86-70CC-8D5D-A56E-B7DF00F3A2EE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10;p69">
              <a:extLst>
                <a:ext uri="{FF2B5EF4-FFF2-40B4-BE49-F238E27FC236}">
                  <a16:creationId xmlns:a16="http://schemas.microsoft.com/office/drawing/2014/main" id="{CB4F91C1-D1DC-28FE-0D28-7677CEA79B2C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1;p69">
              <a:extLst>
                <a:ext uri="{FF2B5EF4-FFF2-40B4-BE49-F238E27FC236}">
                  <a16:creationId xmlns:a16="http://schemas.microsoft.com/office/drawing/2014/main" id="{82D613EC-2B83-24E3-AA2C-41CCCFE4139B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2;p69">
              <a:extLst>
                <a:ext uri="{FF2B5EF4-FFF2-40B4-BE49-F238E27FC236}">
                  <a16:creationId xmlns:a16="http://schemas.microsoft.com/office/drawing/2014/main" id="{9A59F1F0-CA87-2741-78AB-594B69875861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3;p69">
              <a:extLst>
                <a:ext uri="{FF2B5EF4-FFF2-40B4-BE49-F238E27FC236}">
                  <a16:creationId xmlns:a16="http://schemas.microsoft.com/office/drawing/2014/main" id="{578083FB-333D-C59D-6604-C0BEAC339672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4;p69">
              <a:extLst>
                <a:ext uri="{FF2B5EF4-FFF2-40B4-BE49-F238E27FC236}">
                  <a16:creationId xmlns:a16="http://schemas.microsoft.com/office/drawing/2014/main" id="{10D80DD8-F2C2-4CC5-A12D-7416829F6D81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5;p69">
              <a:extLst>
                <a:ext uri="{FF2B5EF4-FFF2-40B4-BE49-F238E27FC236}">
                  <a16:creationId xmlns:a16="http://schemas.microsoft.com/office/drawing/2014/main" id="{440C848C-7FC5-99C8-9863-AAE34E9ACAF4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6;p69">
              <a:extLst>
                <a:ext uri="{FF2B5EF4-FFF2-40B4-BE49-F238E27FC236}">
                  <a16:creationId xmlns:a16="http://schemas.microsoft.com/office/drawing/2014/main" id="{90B5525A-C2BC-2C08-6066-1373F3099753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17;p69">
              <a:extLst>
                <a:ext uri="{FF2B5EF4-FFF2-40B4-BE49-F238E27FC236}">
                  <a16:creationId xmlns:a16="http://schemas.microsoft.com/office/drawing/2014/main" id="{EDDC6FD9-2423-B848-4E43-F8EFFAA0FB79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8;p69">
              <a:extLst>
                <a:ext uri="{FF2B5EF4-FFF2-40B4-BE49-F238E27FC236}">
                  <a16:creationId xmlns:a16="http://schemas.microsoft.com/office/drawing/2014/main" id="{36EE64B1-E1B0-27E5-EF2B-8299829834D8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9;p69">
              <a:extLst>
                <a:ext uri="{FF2B5EF4-FFF2-40B4-BE49-F238E27FC236}">
                  <a16:creationId xmlns:a16="http://schemas.microsoft.com/office/drawing/2014/main" id="{5351DCD0-A120-EB3E-824D-ECA7BE760BFF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20;p69">
              <a:extLst>
                <a:ext uri="{FF2B5EF4-FFF2-40B4-BE49-F238E27FC236}">
                  <a16:creationId xmlns:a16="http://schemas.microsoft.com/office/drawing/2014/main" id="{B2FCF2FF-A5C5-82ED-C31F-560711FD9773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Picture 4" descr="undefined">
              <a:extLst>
                <a:ext uri="{FF2B5EF4-FFF2-40B4-BE49-F238E27FC236}">
                  <a16:creationId xmlns:a16="http://schemas.microsoft.com/office/drawing/2014/main" id="{7016E617-1DD6-5262-9E95-8274B6993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4774D8A7-6F59-0034-33C5-F914639AEA29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55115D9-C301-A261-5CD2-574D272FCD79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11434AFE-D568-3B2C-1112-ACE2767CF2F8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599F392-A8E7-CF01-67B4-C5968FFF0321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E68F106-2981-9099-B36E-5332C3197294}"/>
              </a:ext>
            </a:extLst>
          </p:cNvPr>
          <p:cNvSpPr txBox="1"/>
          <p:nvPr/>
        </p:nvSpPr>
        <p:spPr>
          <a:xfrm>
            <a:off x="3007360" y="955932"/>
            <a:ext cx="545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CONCLUSION ET</a:t>
            </a: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PERSPECTIVES</a:t>
            </a:r>
          </a:p>
        </p:txBody>
      </p:sp>
    </p:spTree>
    <p:extLst>
      <p:ext uri="{BB962C8B-B14F-4D97-AF65-F5344CB8AC3E}">
        <p14:creationId xmlns:p14="http://schemas.microsoft.com/office/powerpoint/2010/main" val="2235199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17B6BA-F2B0-55CB-2B7E-147C47118E64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A49C8B-80D2-9CAB-1211-0F1C4A3EA08F}"/>
              </a:ext>
            </a:extLst>
          </p:cNvPr>
          <p:cNvSpPr/>
          <p:nvPr/>
        </p:nvSpPr>
        <p:spPr>
          <a:xfrm>
            <a:off x="-3495" y="5840928"/>
            <a:ext cx="241640" cy="1017072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58120F0-E5EE-977E-A336-7D9D5914B9A1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5D924AF-C867-A595-BAF2-4B30357B6AF5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5797364-5A7C-F051-9CD0-DBB45BF45EB6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BA06E32-8F94-651A-A59C-56917FDB89A1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5326422-70AB-3896-270A-B2C374A56550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27DEF66-0323-BC61-9BEA-10181119E825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0C2AE14-BFFA-E949-9A80-3AEC40747AD2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90F02040-8413-B36E-83F5-C791AE773730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27" name="Google Shape;2431;p70">
              <a:extLst>
                <a:ext uri="{FF2B5EF4-FFF2-40B4-BE49-F238E27FC236}">
                  <a16:creationId xmlns:a16="http://schemas.microsoft.com/office/drawing/2014/main" id="{14402598-C988-A97B-A7C0-54239E246749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4430B862-645A-83ED-4288-760F83BE6A4E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CONCLUSION ET PERSPECTIVES</a:t>
              </a:r>
            </a:p>
          </p:txBody>
        </p:sp>
        <p:grpSp>
          <p:nvGrpSpPr>
            <p:cNvPr id="29" name="Google Shape;2432;p70">
              <a:extLst>
                <a:ext uri="{FF2B5EF4-FFF2-40B4-BE49-F238E27FC236}">
                  <a16:creationId xmlns:a16="http://schemas.microsoft.com/office/drawing/2014/main" id="{45F27488-300C-E689-F859-08E8E378CBCF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0" name="Google Shape;2433;p70">
                <a:extLst>
                  <a:ext uri="{FF2B5EF4-FFF2-40B4-BE49-F238E27FC236}">
                    <a16:creationId xmlns:a16="http://schemas.microsoft.com/office/drawing/2014/main" id="{7995F640-D316-4D82-AD24-91BD22CA65C3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434;p70">
                <a:extLst>
                  <a:ext uri="{FF2B5EF4-FFF2-40B4-BE49-F238E27FC236}">
                    <a16:creationId xmlns:a16="http://schemas.microsoft.com/office/drawing/2014/main" id="{04956998-7EFE-E77B-964F-AB443D7986FB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435;p70">
                <a:extLst>
                  <a:ext uri="{FF2B5EF4-FFF2-40B4-BE49-F238E27FC236}">
                    <a16:creationId xmlns:a16="http://schemas.microsoft.com/office/drawing/2014/main" id="{851F8A49-F330-1DB0-5E7B-0B1E770A7D2F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353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CDDE086A-51CE-850E-0F8D-680D5D9F7A99}"/>
              </a:ext>
            </a:extLst>
          </p:cNvPr>
          <p:cNvGrpSpPr/>
          <p:nvPr/>
        </p:nvGrpSpPr>
        <p:grpSpPr>
          <a:xfrm>
            <a:off x="1590103" y="1549023"/>
            <a:ext cx="9015313" cy="4584392"/>
            <a:chOff x="1253553" y="1555373"/>
            <a:chExt cx="9015313" cy="4584392"/>
          </a:xfrm>
        </p:grpSpPr>
        <p:grpSp>
          <p:nvGrpSpPr>
            <p:cNvPr id="9" name="Google Shape;2439;p70">
              <a:extLst>
                <a:ext uri="{FF2B5EF4-FFF2-40B4-BE49-F238E27FC236}">
                  <a16:creationId xmlns:a16="http://schemas.microsoft.com/office/drawing/2014/main" id="{F291BB2A-B6E6-9B25-630C-59901DB4FEE0}"/>
                </a:ext>
              </a:extLst>
            </p:cNvPr>
            <p:cNvGrpSpPr/>
            <p:nvPr/>
          </p:nvGrpSpPr>
          <p:grpSpPr>
            <a:xfrm>
              <a:off x="1446288" y="5750748"/>
              <a:ext cx="8822578" cy="389017"/>
              <a:chOff x="2889525" y="3720000"/>
              <a:chExt cx="3530750" cy="167325"/>
            </a:xfrm>
            <a:solidFill>
              <a:srgbClr val="393E43"/>
            </a:solidFill>
          </p:grpSpPr>
          <p:sp>
            <p:nvSpPr>
              <p:cNvPr id="63" name="Google Shape;2440;p70">
                <a:extLst>
                  <a:ext uri="{FF2B5EF4-FFF2-40B4-BE49-F238E27FC236}">
                    <a16:creationId xmlns:a16="http://schemas.microsoft.com/office/drawing/2014/main" id="{FF07C860-3C26-2BDE-1213-DBA75EE34286}"/>
                  </a:ext>
                </a:extLst>
              </p:cNvPr>
              <p:cNvSpPr/>
              <p:nvPr/>
            </p:nvSpPr>
            <p:spPr>
              <a:xfrm>
                <a:off x="2889525" y="3720000"/>
                <a:ext cx="3530750" cy="167325"/>
              </a:xfrm>
              <a:custGeom>
                <a:avLst/>
                <a:gdLst/>
                <a:ahLst/>
                <a:cxnLst/>
                <a:rect l="l" t="t" r="r" b="b"/>
                <a:pathLst>
                  <a:path w="141230" h="6693" extrusionOk="0">
                    <a:moveTo>
                      <a:pt x="1" y="1"/>
                    </a:moveTo>
                    <a:lnTo>
                      <a:pt x="1" y="3685"/>
                    </a:lnTo>
                    <a:lnTo>
                      <a:pt x="201" y="3910"/>
                    </a:lnTo>
                    <a:cubicBezTo>
                      <a:pt x="1855" y="5690"/>
                      <a:pt x="4186" y="6692"/>
                      <a:pt x="6642" y="6692"/>
                    </a:cubicBezTo>
                    <a:lnTo>
                      <a:pt x="134588" y="6692"/>
                    </a:lnTo>
                    <a:cubicBezTo>
                      <a:pt x="137044" y="6692"/>
                      <a:pt x="139375" y="5690"/>
                      <a:pt x="141029" y="3910"/>
                    </a:cubicBezTo>
                    <a:lnTo>
                      <a:pt x="141230" y="3685"/>
                    </a:lnTo>
                    <a:lnTo>
                      <a:pt x="141230" y="1"/>
                    </a:lnTo>
                    <a:close/>
                  </a:path>
                </a:pathLst>
              </a:custGeom>
              <a:grpFill/>
              <a:ln w="19050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441;p70">
                <a:extLst>
                  <a:ext uri="{FF2B5EF4-FFF2-40B4-BE49-F238E27FC236}">
                    <a16:creationId xmlns:a16="http://schemas.microsoft.com/office/drawing/2014/main" id="{61AEB6F6-9D36-CC71-62A7-4880A22C29AC}"/>
                  </a:ext>
                </a:extLst>
              </p:cNvPr>
              <p:cNvSpPr/>
              <p:nvPr/>
            </p:nvSpPr>
            <p:spPr>
              <a:xfrm>
                <a:off x="2889525" y="3720000"/>
                <a:ext cx="3530750" cy="92125"/>
              </a:xfrm>
              <a:custGeom>
                <a:avLst/>
                <a:gdLst/>
                <a:ahLst/>
                <a:cxnLst/>
                <a:rect l="l" t="t" r="r" b="b"/>
                <a:pathLst>
                  <a:path w="141230" h="3685" extrusionOk="0">
                    <a:moveTo>
                      <a:pt x="1" y="1"/>
                    </a:moveTo>
                    <a:lnTo>
                      <a:pt x="1" y="3685"/>
                    </a:lnTo>
                    <a:lnTo>
                      <a:pt x="141230" y="3685"/>
                    </a:lnTo>
                    <a:lnTo>
                      <a:pt x="141230" y="1"/>
                    </a:lnTo>
                    <a:close/>
                  </a:path>
                </a:pathLst>
              </a:custGeom>
              <a:grpFill/>
              <a:ln w="19050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" name="Google Shape;2443;p70">
              <a:extLst>
                <a:ext uri="{FF2B5EF4-FFF2-40B4-BE49-F238E27FC236}">
                  <a16:creationId xmlns:a16="http://schemas.microsoft.com/office/drawing/2014/main" id="{8A9FD78C-ECC6-D99D-AABB-6BAD655EAC3B}"/>
                </a:ext>
              </a:extLst>
            </p:cNvPr>
            <p:cNvSpPr/>
            <p:nvPr/>
          </p:nvSpPr>
          <p:spPr>
            <a:xfrm>
              <a:off x="2154162" y="1555373"/>
              <a:ext cx="7480794" cy="4195432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rgbClr val="393E43"/>
            </a:solidFill>
            <a:ln w="19050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44;p70">
              <a:extLst>
                <a:ext uri="{FF2B5EF4-FFF2-40B4-BE49-F238E27FC236}">
                  <a16:creationId xmlns:a16="http://schemas.microsoft.com/office/drawing/2014/main" id="{53840BF3-6652-9D74-0603-906F439152EA}"/>
                </a:ext>
              </a:extLst>
            </p:cNvPr>
            <p:cNvSpPr/>
            <p:nvPr/>
          </p:nvSpPr>
          <p:spPr>
            <a:xfrm>
              <a:off x="1253553" y="5750748"/>
              <a:ext cx="8822578" cy="389017"/>
            </a:xfrm>
            <a:custGeom>
              <a:avLst/>
              <a:gdLst/>
              <a:ahLst/>
              <a:cxnLst/>
              <a:rect l="l" t="t" r="r" b="b"/>
              <a:pathLst>
                <a:path w="141230" h="6693" extrusionOk="0">
                  <a:moveTo>
                    <a:pt x="1" y="1"/>
                  </a:moveTo>
                  <a:lnTo>
                    <a:pt x="1" y="3685"/>
                  </a:lnTo>
                  <a:lnTo>
                    <a:pt x="201" y="3910"/>
                  </a:lnTo>
                  <a:cubicBezTo>
                    <a:pt x="1855" y="5690"/>
                    <a:pt x="4186" y="6692"/>
                    <a:pt x="6642" y="6692"/>
                  </a:cubicBezTo>
                  <a:lnTo>
                    <a:pt x="134588" y="6692"/>
                  </a:lnTo>
                  <a:cubicBezTo>
                    <a:pt x="137044" y="6692"/>
                    <a:pt x="139375" y="5690"/>
                    <a:pt x="141029" y="3910"/>
                  </a:cubicBez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rgbClr val="393E43"/>
            </a:solidFill>
            <a:ln w="19050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45;p70">
              <a:extLst>
                <a:ext uri="{FF2B5EF4-FFF2-40B4-BE49-F238E27FC236}">
                  <a16:creationId xmlns:a16="http://schemas.microsoft.com/office/drawing/2014/main" id="{FD382B9A-5F58-B476-322F-ACB66802858A}"/>
                </a:ext>
              </a:extLst>
            </p:cNvPr>
            <p:cNvSpPr/>
            <p:nvPr/>
          </p:nvSpPr>
          <p:spPr>
            <a:xfrm>
              <a:off x="1253553" y="5750748"/>
              <a:ext cx="8822578" cy="214183"/>
            </a:xfrm>
            <a:custGeom>
              <a:avLst/>
              <a:gdLst/>
              <a:ahLst/>
              <a:cxnLst/>
              <a:rect l="l" t="t" r="r" b="b"/>
              <a:pathLst>
                <a:path w="141230" h="3685" extrusionOk="0">
                  <a:moveTo>
                    <a:pt x="1" y="1"/>
                  </a:moveTo>
                  <a:lnTo>
                    <a:pt x="1" y="3685"/>
                  </a:lnTo>
                  <a:lnTo>
                    <a:pt x="141230" y="3685"/>
                  </a:lnTo>
                  <a:lnTo>
                    <a:pt x="141230" y="1"/>
                  </a:lnTo>
                  <a:close/>
                </a:path>
              </a:pathLst>
            </a:custGeom>
            <a:solidFill>
              <a:srgbClr val="E4E7E9"/>
            </a:solidFill>
            <a:ln w="19050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46;p70">
              <a:extLst>
                <a:ext uri="{FF2B5EF4-FFF2-40B4-BE49-F238E27FC236}">
                  <a16:creationId xmlns:a16="http://schemas.microsoft.com/office/drawing/2014/main" id="{3191F9B1-294B-CAEE-F4C2-09D663264992}"/>
                </a:ext>
              </a:extLst>
            </p:cNvPr>
            <p:cNvSpPr/>
            <p:nvPr/>
          </p:nvSpPr>
          <p:spPr>
            <a:xfrm>
              <a:off x="5222347" y="5750748"/>
              <a:ext cx="2030761" cy="116595"/>
            </a:xfrm>
            <a:custGeom>
              <a:avLst/>
              <a:gdLst/>
              <a:ahLst/>
              <a:cxnLst/>
              <a:rect l="l" t="t" r="r" b="b"/>
              <a:pathLst>
                <a:path w="32508" h="2006" extrusionOk="0">
                  <a:moveTo>
                    <a:pt x="1" y="1"/>
                  </a:moveTo>
                  <a:lnTo>
                    <a:pt x="1404" y="978"/>
                  </a:lnTo>
                  <a:cubicBezTo>
                    <a:pt x="2357" y="1630"/>
                    <a:pt x="3660" y="2006"/>
                    <a:pt x="5013" y="2006"/>
                  </a:cubicBezTo>
                  <a:lnTo>
                    <a:pt x="27495" y="2006"/>
                  </a:lnTo>
                  <a:cubicBezTo>
                    <a:pt x="28848" y="2006"/>
                    <a:pt x="30151" y="1630"/>
                    <a:pt x="31104" y="978"/>
                  </a:cubicBezTo>
                  <a:lnTo>
                    <a:pt x="32507" y="1"/>
                  </a:lnTo>
                  <a:close/>
                </a:path>
              </a:pathLst>
            </a:custGeom>
            <a:solidFill>
              <a:srgbClr val="BEBDBE"/>
            </a:solidFill>
            <a:ln w="19050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47;p70">
              <a:extLst>
                <a:ext uri="{FF2B5EF4-FFF2-40B4-BE49-F238E27FC236}">
                  <a16:creationId xmlns:a16="http://schemas.microsoft.com/office/drawing/2014/main" id="{EC9F0DCA-8FAB-E970-8BFC-669FB0556784}"/>
                </a:ext>
              </a:extLst>
            </p:cNvPr>
            <p:cNvSpPr/>
            <p:nvPr/>
          </p:nvSpPr>
          <p:spPr>
            <a:xfrm>
              <a:off x="2038351" y="1555373"/>
              <a:ext cx="7480794" cy="4195432"/>
            </a:xfrm>
            <a:custGeom>
              <a:avLst/>
              <a:gdLst/>
              <a:ahLst/>
              <a:cxnLst/>
              <a:rect l="l" t="t" r="r" b="b"/>
              <a:pathLst>
                <a:path w="119751" h="72182" extrusionOk="0">
                  <a:moveTo>
                    <a:pt x="2983" y="1"/>
                  </a:moveTo>
                  <a:cubicBezTo>
                    <a:pt x="1329" y="1"/>
                    <a:pt x="1" y="1329"/>
                    <a:pt x="1" y="2983"/>
                  </a:cubicBezTo>
                  <a:lnTo>
                    <a:pt x="1" y="72182"/>
                  </a:lnTo>
                  <a:lnTo>
                    <a:pt x="119751" y="72182"/>
                  </a:lnTo>
                  <a:lnTo>
                    <a:pt x="119751" y="2983"/>
                  </a:lnTo>
                  <a:cubicBezTo>
                    <a:pt x="119751" y="1329"/>
                    <a:pt x="118397" y="1"/>
                    <a:pt x="116768" y="1"/>
                  </a:cubicBezTo>
                  <a:close/>
                </a:path>
              </a:pathLst>
            </a:custGeom>
            <a:solidFill>
              <a:srgbClr val="E4E7E9"/>
            </a:solidFill>
            <a:ln w="19050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48;p70">
              <a:extLst>
                <a:ext uri="{FF2B5EF4-FFF2-40B4-BE49-F238E27FC236}">
                  <a16:creationId xmlns:a16="http://schemas.microsoft.com/office/drawing/2014/main" id="{C7AF0E62-B4AD-DF46-F551-7D63F07EAE89}"/>
                </a:ext>
              </a:extLst>
            </p:cNvPr>
            <p:cNvSpPr/>
            <p:nvPr/>
          </p:nvSpPr>
          <p:spPr>
            <a:xfrm>
              <a:off x="2356925" y="1811753"/>
              <a:ext cx="6934373" cy="3681218"/>
            </a:xfrm>
            <a:custGeom>
              <a:avLst/>
              <a:gdLst/>
              <a:ahLst/>
              <a:cxnLst/>
              <a:rect l="l" t="t" r="r" b="b"/>
              <a:pathLst>
                <a:path w="111004" h="63335" extrusionOk="0">
                  <a:moveTo>
                    <a:pt x="1" y="1"/>
                  </a:moveTo>
                  <a:lnTo>
                    <a:pt x="1" y="63335"/>
                  </a:lnTo>
                  <a:lnTo>
                    <a:pt x="111004" y="63335"/>
                  </a:lnTo>
                  <a:lnTo>
                    <a:pt x="111004" y="1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" name="Google Shape;2432;p70">
              <a:extLst>
                <a:ext uri="{FF2B5EF4-FFF2-40B4-BE49-F238E27FC236}">
                  <a16:creationId xmlns:a16="http://schemas.microsoft.com/office/drawing/2014/main" id="{0D17D1E6-7096-BE1D-3584-F3EC4BA76E82}"/>
                </a:ext>
              </a:extLst>
            </p:cNvPr>
            <p:cNvGrpSpPr/>
            <p:nvPr/>
          </p:nvGrpSpPr>
          <p:grpSpPr>
            <a:xfrm>
              <a:off x="8407433" y="1956989"/>
              <a:ext cx="732113" cy="138048"/>
              <a:chOff x="8209059" y="198000"/>
              <a:chExt cx="636814" cy="120078"/>
            </a:xfrm>
          </p:grpSpPr>
          <p:sp>
            <p:nvSpPr>
              <p:cNvPr id="92" name="Google Shape;2433;p70">
                <a:extLst>
                  <a:ext uri="{FF2B5EF4-FFF2-40B4-BE49-F238E27FC236}">
                    <a16:creationId xmlns:a16="http://schemas.microsoft.com/office/drawing/2014/main" id="{80C054F9-2811-5089-0878-B7D8971BD562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434;p70">
                <a:extLst>
                  <a:ext uri="{FF2B5EF4-FFF2-40B4-BE49-F238E27FC236}">
                    <a16:creationId xmlns:a16="http://schemas.microsoft.com/office/drawing/2014/main" id="{AF4D313E-B071-B0DF-2381-2C134C7AEEB5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435;p70">
                <a:extLst>
                  <a:ext uri="{FF2B5EF4-FFF2-40B4-BE49-F238E27FC236}">
                    <a16:creationId xmlns:a16="http://schemas.microsoft.com/office/drawing/2014/main" id="{E3B1D573-94B4-A574-2D9C-9DAA509C99C4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6" name="Google Shape;2431;p70">
            <a:extLst>
              <a:ext uri="{FF2B5EF4-FFF2-40B4-BE49-F238E27FC236}">
                <a16:creationId xmlns:a16="http://schemas.microsoft.com/office/drawing/2014/main" id="{EB938573-B437-4940-E33A-28B33F39D01D}"/>
              </a:ext>
            </a:extLst>
          </p:cNvPr>
          <p:cNvSpPr/>
          <p:nvPr/>
        </p:nvSpPr>
        <p:spPr>
          <a:xfrm>
            <a:off x="504825" y="380321"/>
            <a:ext cx="11214735" cy="584774"/>
          </a:xfrm>
          <a:prstGeom prst="roundRect">
            <a:avLst>
              <a:gd name="adj" fmla="val 16667"/>
            </a:avLst>
          </a:prstGeom>
          <a:solidFill>
            <a:srgbClr val="ECF5FD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2432;p70">
            <a:extLst>
              <a:ext uri="{FF2B5EF4-FFF2-40B4-BE49-F238E27FC236}">
                <a16:creationId xmlns:a16="http://schemas.microsoft.com/office/drawing/2014/main" id="{96B6027C-A440-DA40-BF84-6349C4CC6D54}"/>
              </a:ext>
            </a:extLst>
          </p:cNvPr>
          <p:cNvGrpSpPr/>
          <p:nvPr/>
        </p:nvGrpSpPr>
        <p:grpSpPr>
          <a:xfrm>
            <a:off x="10964953" y="455108"/>
            <a:ext cx="636814" cy="120078"/>
            <a:chOff x="8209059" y="198000"/>
            <a:chExt cx="636814" cy="120078"/>
          </a:xfrm>
        </p:grpSpPr>
        <p:sp>
          <p:nvSpPr>
            <p:cNvPr id="88" name="Google Shape;2433;p70">
              <a:extLst>
                <a:ext uri="{FF2B5EF4-FFF2-40B4-BE49-F238E27FC236}">
                  <a16:creationId xmlns:a16="http://schemas.microsoft.com/office/drawing/2014/main" id="{86EB6195-2466-2A76-FEFD-9AA90F54BCBA}"/>
                </a:ext>
              </a:extLst>
            </p:cNvPr>
            <p:cNvSpPr/>
            <p:nvPr/>
          </p:nvSpPr>
          <p:spPr>
            <a:xfrm>
              <a:off x="8466925" y="198000"/>
              <a:ext cx="121068" cy="120078"/>
            </a:xfrm>
            <a:custGeom>
              <a:avLst/>
              <a:gdLst/>
              <a:ahLst/>
              <a:cxnLst/>
              <a:rect l="l" t="t" r="r" b="b"/>
              <a:pathLst>
                <a:path w="3059" h="3034" extrusionOk="0">
                  <a:moveTo>
                    <a:pt x="1530" y="1"/>
                  </a:moveTo>
                  <a:cubicBezTo>
                    <a:pt x="678" y="1"/>
                    <a:pt x="1" y="677"/>
                    <a:pt x="1" y="1529"/>
                  </a:cubicBezTo>
                  <a:cubicBezTo>
                    <a:pt x="1" y="2357"/>
                    <a:pt x="678" y="3033"/>
                    <a:pt x="1530" y="3033"/>
                  </a:cubicBezTo>
                  <a:cubicBezTo>
                    <a:pt x="2357" y="3033"/>
                    <a:pt x="3059" y="2357"/>
                    <a:pt x="3059" y="1529"/>
                  </a:cubicBezTo>
                  <a:cubicBezTo>
                    <a:pt x="3059" y="677"/>
                    <a:pt x="2357" y="1"/>
                    <a:pt x="1530" y="1"/>
                  </a:cubicBezTo>
                  <a:close/>
                </a:path>
              </a:pathLst>
            </a:custGeom>
            <a:solidFill>
              <a:srgbClr val="E7700D"/>
            </a:solidFill>
            <a:ln w="9525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434;p70">
              <a:extLst>
                <a:ext uri="{FF2B5EF4-FFF2-40B4-BE49-F238E27FC236}">
                  <a16:creationId xmlns:a16="http://schemas.microsoft.com/office/drawing/2014/main" id="{D517C9C3-8C71-4462-F18B-141D05A83B4B}"/>
                </a:ext>
              </a:extLst>
            </p:cNvPr>
            <p:cNvSpPr/>
            <p:nvPr/>
          </p:nvSpPr>
          <p:spPr>
            <a:xfrm>
              <a:off x="8725834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1B75D0"/>
            </a:solidFill>
            <a:ln w="9525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435;p70">
              <a:extLst>
                <a:ext uri="{FF2B5EF4-FFF2-40B4-BE49-F238E27FC236}">
                  <a16:creationId xmlns:a16="http://schemas.microsoft.com/office/drawing/2014/main" id="{EB148733-FA71-0DBB-8492-6B92FCE41F2B}"/>
                </a:ext>
              </a:extLst>
            </p:cNvPr>
            <p:cNvSpPr/>
            <p:nvPr/>
          </p:nvSpPr>
          <p:spPr>
            <a:xfrm>
              <a:off x="8209059" y="198000"/>
              <a:ext cx="120039" cy="120078"/>
            </a:xfrm>
            <a:custGeom>
              <a:avLst/>
              <a:gdLst/>
              <a:ahLst/>
              <a:cxnLst/>
              <a:rect l="l" t="t" r="r" b="b"/>
              <a:pathLst>
                <a:path w="3033" h="3034" extrusionOk="0">
                  <a:moveTo>
                    <a:pt x="1504" y="1"/>
                  </a:moveTo>
                  <a:cubicBezTo>
                    <a:pt x="677" y="1"/>
                    <a:pt x="0" y="677"/>
                    <a:pt x="0" y="1529"/>
                  </a:cubicBezTo>
                  <a:cubicBezTo>
                    <a:pt x="0" y="2357"/>
                    <a:pt x="677" y="3033"/>
                    <a:pt x="1504" y="3033"/>
                  </a:cubicBezTo>
                  <a:cubicBezTo>
                    <a:pt x="2356" y="3033"/>
                    <a:pt x="3033" y="2357"/>
                    <a:pt x="3033" y="1529"/>
                  </a:cubicBezTo>
                  <a:cubicBezTo>
                    <a:pt x="3033" y="677"/>
                    <a:pt x="2356" y="1"/>
                    <a:pt x="1504" y="1"/>
                  </a:cubicBezTo>
                  <a:close/>
                </a:path>
              </a:pathLst>
            </a:custGeom>
            <a:solidFill>
              <a:srgbClr val="E4E7E9"/>
            </a:solidFill>
            <a:ln w="9525" cap="flat" cmpd="sng">
              <a:solidFill>
                <a:srgbClr val="393E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E0C6B1F0-EF64-AD19-4B82-DE385AE75299}"/>
              </a:ext>
            </a:extLst>
          </p:cNvPr>
          <p:cNvSpPr txBox="1"/>
          <p:nvPr/>
        </p:nvSpPr>
        <p:spPr>
          <a:xfrm>
            <a:off x="4854575" y="361432"/>
            <a:ext cx="24828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i="0" dirty="0">
                <a:solidFill>
                  <a:srgbClr val="1B75D0"/>
                </a:solidFill>
                <a:effectLst/>
                <a:latin typeface="DIN Black" pitchFamily="50" charset="0"/>
              </a:rPr>
              <a:t>SOMMAIRE</a:t>
            </a:r>
            <a:endParaRPr lang="fr-FR" sz="2400" b="1" i="0" dirty="0">
              <a:solidFill>
                <a:srgbClr val="1B75D0"/>
              </a:solidFill>
              <a:effectLst/>
              <a:latin typeface="DIN Black" pitchFamily="50" charset="0"/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D6BFEEA8-E637-D84E-58BB-DD2EC207A575}"/>
              </a:ext>
            </a:extLst>
          </p:cNvPr>
          <p:cNvGrpSpPr/>
          <p:nvPr/>
        </p:nvGrpSpPr>
        <p:grpSpPr>
          <a:xfrm>
            <a:off x="2893595" y="1975192"/>
            <a:ext cx="6734254" cy="573048"/>
            <a:chOff x="2893595" y="1975192"/>
            <a:chExt cx="6734254" cy="573048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72978BFD-4B66-D3D5-8EFE-3C127CDC8CF6}"/>
                </a:ext>
              </a:extLst>
            </p:cNvPr>
            <p:cNvSpPr txBox="1"/>
            <p:nvPr/>
          </p:nvSpPr>
          <p:spPr>
            <a:xfrm>
              <a:off x="2893595" y="1975192"/>
              <a:ext cx="469900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1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2C34DC74-AB75-D772-127F-62D4D3B32BAF}"/>
                </a:ext>
              </a:extLst>
            </p:cNvPr>
            <p:cNvSpPr txBox="1"/>
            <p:nvPr/>
          </p:nvSpPr>
          <p:spPr>
            <a:xfrm>
              <a:off x="3293645" y="1994242"/>
              <a:ext cx="6334204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393E43"/>
                  </a:solidFill>
                  <a:effectLst/>
                  <a:latin typeface="DINEngschrift" pitchFamily="34" charset="0"/>
                </a:rPr>
                <a:t>Rappel de la mission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20983320-8FA6-4BBD-8086-C1C854E08FFF}"/>
              </a:ext>
            </a:extLst>
          </p:cNvPr>
          <p:cNvGrpSpPr/>
          <p:nvPr/>
        </p:nvGrpSpPr>
        <p:grpSpPr>
          <a:xfrm>
            <a:off x="2893594" y="2430011"/>
            <a:ext cx="6734254" cy="573048"/>
            <a:chOff x="2893594" y="2398623"/>
            <a:chExt cx="6734254" cy="573048"/>
          </a:xfrm>
        </p:grpSpPr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D0E9AA1C-1D84-B675-519A-028DEC6EF356}"/>
                </a:ext>
              </a:extLst>
            </p:cNvPr>
            <p:cNvSpPr txBox="1"/>
            <p:nvPr/>
          </p:nvSpPr>
          <p:spPr>
            <a:xfrm>
              <a:off x="2893594" y="2398623"/>
              <a:ext cx="469900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dirty="0">
                  <a:solidFill>
                    <a:srgbClr val="1B75D0"/>
                  </a:solidFill>
                  <a:latin typeface="DIN Black" pitchFamily="50" charset="0"/>
                </a:rPr>
                <a:t>2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2E8A825C-ADB7-E489-0264-4AE7F15F503D}"/>
                </a:ext>
              </a:extLst>
            </p:cNvPr>
            <p:cNvSpPr txBox="1"/>
            <p:nvPr/>
          </p:nvSpPr>
          <p:spPr>
            <a:xfrm>
              <a:off x="3293644" y="2417673"/>
              <a:ext cx="6334204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393E43"/>
                  </a:solidFill>
                  <a:effectLst/>
                  <a:latin typeface="DINEngschrift" pitchFamily="34" charset="0"/>
                </a:rPr>
                <a:t>Obtention et préparation des données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2281A375-0F26-9490-D35C-D77A5C2B6203}"/>
              </a:ext>
            </a:extLst>
          </p:cNvPr>
          <p:cNvGrpSpPr/>
          <p:nvPr/>
        </p:nvGrpSpPr>
        <p:grpSpPr>
          <a:xfrm>
            <a:off x="2881407" y="2887251"/>
            <a:ext cx="6734254" cy="573048"/>
            <a:chOff x="2693475" y="6975576"/>
            <a:chExt cx="6734254" cy="573048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4853C5C3-E653-44E3-BA4A-6750F3634AD9}"/>
                </a:ext>
              </a:extLst>
            </p:cNvPr>
            <p:cNvSpPr txBox="1"/>
            <p:nvPr/>
          </p:nvSpPr>
          <p:spPr>
            <a:xfrm>
              <a:off x="2693475" y="6975576"/>
              <a:ext cx="469900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3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CDFD5437-B5AC-15F5-DEBB-68311408EA63}"/>
                </a:ext>
              </a:extLst>
            </p:cNvPr>
            <p:cNvSpPr txBox="1"/>
            <p:nvPr/>
          </p:nvSpPr>
          <p:spPr>
            <a:xfrm>
              <a:off x="3093525" y="6994626"/>
              <a:ext cx="6334204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393E43"/>
                  </a:solidFill>
                  <a:effectLst/>
                  <a:latin typeface="DINEngschrift" pitchFamily="34" charset="0"/>
                </a:rPr>
                <a:t>Approche non supervisée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45FA9985-F24D-5A96-4FAC-FADC51A4910F}"/>
              </a:ext>
            </a:extLst>
          </p:cNvPr>
          <p:cNvGrpSpPr/>
          <p:nvPr/>
        </p:nvGrpSpPr>
        <p:grpSpPr>
          <a:xfrm>
            <a:off x="2881407" y="3342070"/>
            <a:ext cx="6734254" cy="573048"/>
            <a:chOff x="2686633" y="7935963"/>
            <a:chExt cx="6734254" cy="573048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51D96CE3-FC90-AC6C-468B-09CFFBDFDB66}"/>
                </a:ext>
              </a:extLst>
            </p:cNvPr>
            <p:cNvSpPr txBox="1"/>
            <p:nvPr/>
          </p:nvSpPr>
          <p:spPr>
            <a:xfrm>
              <a:off x="2686633" y="7935963"/>
              <a:ext cx="469900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dirty="0">
                  <a:solidFill>
                    <a:srgbClr val="1B75D0"/>
                  </a:solidFill>
                  <a:latin typeface="DIN Black" pitchFamily="50" charset="0"/>
                </a:rPr>
                <a:t>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48E0CB7A-8A77-7C2C-EA9A-CA25A0EB1E8C}"/>
                </a:ext>
              </a:extLst>
            </p:cNvPr>
            <p:cNvSpPr txBox="1"/>
            <p:nvPr/>
          </p:nvSpPr>
          <p:spPr>
            <a:xfrm>
              <a:off x="3086683" y="7955013"/>
              <a:ext cx="6334204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393E43"/>
                  </a:solidFill>
                  <a:effectLst/>
                  <a:latin typeface="DINEngschrift" pitchFamily="34" charset="0"/>
                </a:rPr>
                <a:t>Approche supervisée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8F0696C0-9AB0-C8A0-FBCE-47BF74FA3BC9}"/>
              </a:ext>
            </a:extLst>
          </p:cNvPr>
          <p:cNvGrpSpPr/>
          <p:nvPr/>
        </p:nvGrpSpPr>
        <p:grpSpPr>
          <a:xfrm>
            <a:off x="2881407" y="3796647"/>
            <a:ext cx="6734254" cy="573048"/>
            <a:chOff x="2893594" y="8954680"/>
            <a:chExt cx="6734254" cy="573048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39F4AE0-E4FA-370B-D357-23E8F2B026BC}"/>
                </a:ext>
              </a:extLst>
            </p:cNvPr>
            <p:cNvSpPr txBox="1"/>
            <p:nvPr/>
          </p:nvSpPr>
          <p:spPr>
            <a:xfrm>
              <a:off x="2893594" y="8954680"/>
              <a:ext cx="469900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5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8AF04A2F-6466-A3B0-466C-40AD165A462F}"/>
                </a:ext>
              </a:extLst>
            </p:cNvPr>
            <p:cNvSpPr txBox="1"/>
            <p:nvPr/>
          </p:nvSpPr>
          <p:spPr>
            <a:xfrm>
              <a:off x="3293644" y="8973730"/>
              <a:ext cx="6334204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393E43"/>
                  </a:solidFill>
                  <a:effectLst/>
                  <a:latin typeface="DINEngschrift" pitchFamily="34" charset="0"/>
                </a:rPr>
                <a:t>MLOps et mise en production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9508111C-B84E-FCDE-DC55-21D40F7DC60B}"/>
              </a:ext>
            </a:extLst>
          </p:cNvPr>
          <p:cNvGrpSpPr/>
          <p:nvPr/>
        </p:nvGrpSpPr>
        <p:grpSpPr>
          <a:xfrm>
            <a:off x="2897132" y="4258772"/>
            <a:ext cx="6734254" cy="573048"/>
            <a:chOff x="2445371" y="10108027"/>
            <a:chExt cx="6734254" cy="573048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BFAEBCDC-412F-5D33-544E-CD74CA3661D9}"/>
                </a:ext>
              </a:extLst>
            </p:cNvPr>
            <p:cNvSpPr txBox="1"/>
            <p:nvPr/>
          </p:nvSpPr>
          <p:spPr>
            <a:xfrm>
              <a:off x="2445371" y="10108027"/>
              <a:ext cx="469900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dirty="0">
                  <a:solidFill>
                    <a:srgbClr val="1B75D0"/>
                  </a:solidFill>
                  <a:latin typeface="DIN Black" pitchFamily="50" charset="0"/>
                </a:rPr>
                <a:t>6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F1435E80-443A-0773-C9E8-FF0BBBB00976}"/>
                </a:ext>
              </a:extLst>
            </p:cNvPr>
            <p:cNvSpPr txBox="1"/>
            <p:nvPr/>
          </p:nvSpPr>
          <p:spPr>
            <a:xfrm>
              <a:off x="2845421" y="10127077"/>
              <a:ext cx="6334204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dirty="0">
                  <a:solidFill>
                    <a:srgbClr val="393E43"/>
                  </a:solidFill>
                  <a:latin typeface="DINEngschrift" pitchFamily="34" charset="0"/>
                </a:rPr>
                <a:t>Démonstration de l’API</a:t>
              </a: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84046256-993F-4087-8BCD-56726DD6C4AF}"/>
              </a:ext>
            </a:extLst>
          </p:cNvPr>
          <p:cNvGrpSpPr/>
          <p:nvPr/>
        </p:nvGrpSpPr>
        <p:grpSpPr>
          <a:xfrm>
            <a:off x="2893595" y="4718985"/>
            <a:ext cx="6734254" cy="573048"/>
            <a:chOff x="2528848" y="11221947"/>
            <a:chExt cx="6734254" cy="573048"/>
          </a:xfrm>
        </p:grpSpPr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407E2EED-26A8-35D5-4985-062FE2EF1DFB}"/>
                </a:ext>
              </a:extLst>
            </p:cNvPr>
            <p:cNvSpPr txBox="1"/>
            <p:nvPr/>
          </p:nvSpPr>
          <p:spPr>
            <a:xfrm>
              <a:off x="2528848" y="11221947"/>
              <a:ext cx="469900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7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0778C61E-3D64-4411-B2E4-CC679593BCE0}"/>
                </a:ext>
              </a:extLst>
            </p:cNvPr>
            <p:cNvSpPr txBox="1"/>
            <p:nvPr/>
          </p:nvSpPr>
          <p:spPr>
            <a:xfrm>
              <a:off x="2928898" y="11240997"/>
              <a:ext cx="6334204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3000" b="1" i="0" dirty="0">
                  <a:solidFill>
                    <a:srgbClr val="393E43"/>
                  </a:solidFill>
                  <a:effectLst/>
                  <a:latin typeface="DINEngschrift" pitchFamily="34" charset="0"/>
                </a:rPr>
                <a:t>Conclusion et perspectives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434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81D08E4-602E-65AE-FF7F-946CDA6B80F3}"/>
              </a:ext>
            </a:extLst>
          </p:cNvPr>
          <p:cNvGrpSpPr/>
          <p:nvPr/>
        </p:nvGrpSpPr>
        <p:grpSpPr>
          <a:xfrm>
            <a:off x="3019302" y="1465821"/>
            <a:ext cx="6209881" cy="4243040"/>
            <a:chOff x="2363570" y="849798"/>
            <a:chExt cx="7287724" cy="4979501"/>
          </a:xfrm>
        </p:grpSpPr>
        <p:sp>
          <p:nvSpPr>
            <p:cNvPr id="5" name="Google Shape;2283;p69">
              <a:extLst>
                <a:ext uri="{FF2B5EF4-FFF2-40B4-BE49-F238E27FC236}">
                  <a16:creationId xmlns:a16="http://schemas.microsoft.com/office/drawing/2014/main" id="{7228F898-6DED-2393-A36D-6473FE9FE6F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84;p69">
              <a:extLst>
                <a:ext uri="{FF2B5EF4-FFF2-40B4-BE49-F238E27FC236}">
                  <a16:creationId xmlns:a16="http://schemas.microsoft.com/office/drawing/2014/main" id="{D14B7DB2-D709-0B94-FE7C-05A1098300AE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85;p69">
              <a:extLst>
                <a:ext uri="{FF2B5EF4-FFF2-40B4-BE49-F238E27FC236}">
                  <a16:creationId xmlns:a16="http://schemas.microsoft.com/office/drawing/2014/main" id="{81DACF1F-6BD8-5AA6-FE2E-1A2C62A0C3B5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6;p69">
              <a:extLst>
                <a:ext uri="{FF2B5EF4-FFF2-40B4-BE49-F238E27FC236}">
                  <a16:creationId xmlns:a16="http://schemas.microsoft.com/office/drawing/2014/main" id="{3A2BF817-D01F-1B03-88DD-6FE820D8D0BF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87;p69">
              <a:extLst>
                <a:ext uri="{FF2B5EF4-FFF2-40B4-BE49-F238E27FC236}">
                  <a16:creationId xmlns:a16="http://schemas.microsoft.com/office/drawing/2014/main" id="{CB562CD5-AB8C-2547-8CD4-41DD8C53768F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88;p69">
              <a:extLst>
                <a:ext uri="{FF2B5EF4-FFF2-40B4-BE49-F238E27FC236}">
                  <a16:creationId xmlns:a16="http://schemas.microsoft.com/office/drawing/2014/main" id="{CC4901E2-1A14-0A08-2495-515DF8D859FC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9;p69">
              <a:extLst>
                <a:ext uri="{FF2B5EF4-FFF2-40B4-BE49-F238E27FC236}">
                  <a16:creationId xmlns:a16="http://schemas.microsoft.com/office/drawing/2014/main" id="{0DE3910D-77C8-C622-0CC7-500CD12F07EB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90;p69">
              <a:extLst>
                <a:ext uri="{FF2B5EF4-FFF2-40B4-BE49-F238E27FC236}">
                  <a16:creationId xmlns:a16="http://schemas.microsoft.com/office/drawing/2014/main" id="{6483621E-758D-A45B-1092-30A372EE16E0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91;p69">
              <a:extLst>
                <a:ext uri="{FF2B5EF4-FFF2-40B4-BE49-F238E27FC236}">
                  <a16:creationId xmlns:a16="http://schemas.microsoft.com/office/drawing/2014/main" id="{7CEC6AA2-F6DA-1274-3612-F0BD30971F17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92;p69">
              <a:extLst>
                <a:ext uri="{FF2B5EF4-FFF2-40B4-BE49-F238E27FC236}">
                  <a16:creationId xmlns:a16="http://schemas.microsoft.com/office/drawing/2014/main" id="{6E0538BF-E88A-80BA-9A58-159A0F4B8F7D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3;p69">
              <a:extLst>
                <a:ext uri="{FF2B5EF4-FFF2-40B4-BE49-F238E27FC236}">
                  <a16:creationId xmlns:a16="http://schemas.microsoft.com/office/drawing/2014/main" id="{CD36F483-51B7-1FA1-7D06-69937FB82D1D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4;p69">
              <a:extLst>
                <a:ext uri="{FF2B5EF4-FFF2-40B4-BE49-F238E27FC236}">
                  <a16:creationId xmlns:a16="http://schemas.microsoft.com/office/drawing/2014/main" id="{8E52152F-7E71-7232-F9A4-10FFE4F277AE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95;p69">
              <a:extLst>
                <a:ext uri="{FF2B5EF4-FFF2-40B4-BE49-F238E27FC236}">
                  <a16:creationId xmlns:a16="http://schemas.microsoft.com/office/drawing/2014/main" id="{4D5D619D-E09F-C26A-20A6-0ED0EA1B7A63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6;p69">
              <a:extLst>
                <a:ext uri="{FF2B5EF4-FFF2-40B4-BE49-F238E27FC236}">
                  <a16:creationId xmlns:a16="http://schemas.microsoft.com/office/drawing/2014/main" id="{67B0B585-1A6A-E794-993A-7301DE551B80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97;p69">
              <a:extLst>
                <a:ext uri="{FF2B5EF4-FFF2-40B4-BE49-F238E27FC236}">
                  <a16:creationId xmlns:a16="http://schemas.microsoft.com/office/drawing/2014/main" id="{09772F63-C01F-1A1E-CF4B-760B36D9F9C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98;p69">
              <a:extLst>
                <a:ext uri="{FF2B5EF4-FFF2-40B4-BE49-F238E27FC236}">
                  <a16:creationId xmlns:a16="http://schemas.microsoft.com/office/drawing/2014/main" id="{53B7D677-832C-65AE-C39A-7BE458DE47B1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9;p69">
              <a:extLst>
                <a:ext uri="{FF2B5EF4-FFF2-40B4-BE49-F238E27FC236}">
                  <a16:creationId xmlns:a16="http://schemas.microsoft.com/office/drawing/2014/main" id="{5AB113D9-7FFE-BA0C-B9CF-1B27906C4130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00;p69">
              <a:extLst>
                <a:ext uri="{FF2B5EF4-FFF2-40B4-BE49-F238E27FC236}">
                  <a16:creationId xmlns:a16="http://schemas.microsoft.com/office/drawing/2014/main" id="{9439BB0C-06AD-EA6E-DA03-993FD3B349EC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1;p69">
              <a:extLst>
                <a:ext uri="{FF2B5EF4-FFF2-40B4-BE49-F238E27FC236}">
                  <a16:creationId xmlns:a16="http://schemas.microsoft.com/office/drawing/2014/main" id="{FA1AB267-12E6-20E1-30FE-D8048CDEFE32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02;p69">
              <a:extLst>
                <a:ext uri="{FF2B5EF4-FFF2-40B4-BE49-F238E27FC236}">
                  <a16:creationId xmlns:a16="http://schemas.microsoft.com/office/drawing/2014/main" id="{3ACFEED4-3048-13B9-F6A9-D6837665EFDE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03;p69">
              <a:extLst>
                <a:ext uri="{FF2B5EF4-FFF2-40B4-BE49-F238E27FC236}">
                  <a16:creationId xmlns:a16="http://schemas.microsoft.com/office/drawing/2014/main" id="{D65C95A0-9DCE-598E-0E21-F4C7B917130D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4;p69">
              <a:extLst>
                <a:ext uri="{FF2B5EF4-FFF2-40B4-BE49-F238E27FC236}">
                  <a16:creationId xmlns:a16="http://schemas.microsoft.com/office/drawing/2014/main" id="{E1BE2E65-5CE4-9E0D-B417-AA679A816179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5;p69">
              <a:extLst>
                <a:ext uri="{FF2B5EF4-FFF2-40B4-BE49-F238E27FC236}">
                  <a16:creationId xmlns:a16="http://schemas.microsoft.com/office/drawing/2014/main" id="{11B0ED24-4034-9265-2BB5-6A7908CBB405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6;p69">
              <a:extLst>
                <a:ext uri="{FF2B5EF4-FFF2-40B4-BE49-F238E27FC236}">
                  <a16:creationId xmlns:a16="http://schemas.microsoft.com/office/drawing/2014/main" id="{B16566D9-EE43-F36C-ED8F-EA21DA48A17D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7;p69">
              <a:extLst>
                <a:ext uri="{FF2B5EF4-FFF2-40B4-BE49-F238E27FC236}">
                  <a16:creationId xmlns:a16="http://schemas.microsoft.com/office/drawing/2014/main" id="{6E6ABFB3-B90A-CEF4-14FE-C4621BD535D2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8;p69">
              <a:extLst>
                <a:ext uri="{FF2B5EF4-FFF2-40B4-BE49-F238E27FC236}">
                  <a16:creationId xmlns:a16="http://schemas.microsoft.com/office/drawing/2014/main" id="{D2EA4492-FEF9-4B21-B9E7-7C0F5DDC58B8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9;p69">
              <a:extLst>
                <a:ext uri="{FF2B5EF4-FFF2-40B4-BE49-F238E27FC236}">
                  <a16:creationId xmlns:a16="http://schemas.microsoft.com/office/drawing/2014/main" id="{CD9201F4-74C0-1EF7-A233-4545CFF4CF3D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10;p69">
              <a:extLst>
                <a:ext uri="{FF2B5EF4-FFF2-40B4-BE49-F238E27FC236}">
                  <a16:creationId xmlns:a16="http://schemas.microsoft.com/office/drawing/2014/main" id="{9425C77E-3612-BE81-4AB0-D7D61056EACF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11;p69">
              <a:extLst>
                <a:ext uri="{FF2B5EF4-FFF2-40B4-BE49-F238E27FC236}">
                  <a16:creationId xmlns:a16="http://schemas.microsoft.com/office/drawing/2014/main" id="{FB006A2B-9F27-FB60-FED4-66EEAD325CB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12;p69">
              <a:extLst>
                <a:ext uri="{FF2B5EF4-FFF2-40B4-BE49-F238E27FC236}">
                  <a16:creationId xmlns:a16="http://schemas.microsoft.com/office/drawing/2014/main" id="{92903082-F85B-5AB8-AD52-38CEC2A288E5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13;p69">
              <a:extLst>
                <a:ext uri="{FF2B5EF4-FFF2-40B4-BE49-F238E27FC236}">
                  <a16:creationId xmlns:a16="http://schemas.microsoft.com/office/drawing/2014/main" id="{C651044D-3B62-CC41-85B0-A6CD3EDF7607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14;p69">
              <a:extLst>
                <a:ext uri="{FF2B5EF4-FFF2-40B4-BE49-F238E27FC236}">
                  <a16:creationId xmlns:a16="http://schemas.microsoft.com/office/drawing/2014/main" id="{3E25BCD5-EE45-CDD8-C735-81D8A76D22F8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15;p69">
              <a:extLst>
                <a:ext uri="{FF2B5EF4-FFF2-40B4-BE49-F238E27FC236}">
                  <a16:creationId xmlns:a16="http://schemas.microsoft.com/office/drawing/2014/main" id="{A3CF67DF-20B9-0735-0805-BD16914CD2BE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16;p69">
              <a:extLst>
                <a:ext uri="{FF2B5EF4-FFF2-40B4-BE49-F238E27FC236}">
                  <a16:creationId xmlns:a16="http://schemas.microsoft.com/office/drawing/2014/main" id="{8912CB22-B8E8-DD1D-6C70-DF6EEC1704F1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17;p69">
              <a:extLst>
                <a:ext uri="{FF2B5EF4-FFF2-40B4-BE49-F238E27FC236}">
                  <a16:creationId xmlns:a16="http://schemas.microsoft.com/office/drawing/2014/main" id="{2C900F7C-9D49-1F52-C9EF-6D43BFDAE20E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18;p69">
              <a:extLst>
                <a:ext uri="{FF2B5EF4-FFF2-40B4-BE49-F238E27FC236}">
                  <a16:creationId xmlns:a16="http://schemas.microsoft.com/office/drawing/2014/main" id="{BF54A90A-C1AE-69FB-852E-FA38BF10D288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9;p69">
              <a:extLst>
                <a:ext uri="{FF2B5EF4-FFF2-40B4-BE49-F238E27FC236}">
                  <a16:creationId xmlns:a16="http://schemas.microsoft.com/office/drawing/2014/main" id="{01CE1F8B-7F7B-29E4-B112-276C7E42D830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20;p69">
              <a:extLst>
                <a:ext uri="{FF2B5EF4-FFF2-40B4-BE49-F238E27FC236}">
                  <a16:creationId xmlns:a16="http://schemas.microsoft.com/office/drawing/2014/main" id="{6A63B3E9-45E0-3421-D9CF-04A6F42C3493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1;p69">
              <a:extLst>
                <a:ext uri="{FF2B5EF4-FFF2-40B4-BE49-F238E27FC236}">
                  <a16:creationId xmlns:a16="http://schemas.microsoft.com/office/drawing/2014/main" id="{3233F165-1F60-9651-08C5-4D4726D2E364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2;p69">
              <a:extLst>
                <a:ext uri="{FF2B5EF4-FFF2-40B4-BE49-F238E27FC236}">
                  <a16:creationId xmlns:a16="http://schemas.microsoft.com/office/drawing/2014/main" id="{14C2435D-CE45-DFD5-5E23-EE90DAD5A1F2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3;p69">
              <a:extLst>
                <a:ext uri="{FF2B5EF4-FFF2-40B4-BE49-F238E27FC236}">
                  <a16:creationId xmlns:a16="http://schemas.microsoft.com/office/drawing/2014/main" id="{DD35C66A-6940-3826-5677-DBFA504226F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24;p69">
              <a:extLst>
                <a:ext uri="{FF2B5EF4-FFF2-40B4-BE49-F238E27FC236}">
                  <a16:creationId xmlns:a16="http://schemas.microsoft.com/office/drawing/2014/main" id="{9C08F4FE-38AA-A2E7-4045-B6BEE4094443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5;p69">
              <a:extLst>
                <a:ext uri="{FF2B5EF4-FFF2-40B4-BE49-F238E27FC236}">
                  <a16:creationId xmlns:a16="http://schemas.microsoft.com/office/drawing/2014/main" id="{51C00F50-3585-A914-CE90-344A0E4F4584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6;p69">
              <a:extLst>
                <a:ext uri="{FF2B5EF4-FFF2-40B4-BE49-F238E27FC236}">
                  <a16:creationId xmlns:a16="http://schemas.microsoft.com/office/drawing/2014/main" id="{A7812B10-8F22-8919-843D-2AD8AB883993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27;p69">
              <a:extLst>
                <a:ext uri="{FF2B5EF4-FFF2-40B4-BE49-F238E27FC236}">
                  <a16:creationId xmlns:a16="http://schemas.microsoft.com/office/drawing/2014/main" id="{7BEE944A-E3E9-2823-53D7-92455F798F0F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28;p69">
              <a:extLst>
                <a:ext uri="{FF2B5EF4-FFF2-40B4-BE49-F238E27FC236}">
                  <a16:creationId xmlns:a16="http://schemas.microsoft.com/office/drawing/2014/main" id="{A364D114-2846-0211-27DC-679A4A996342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29;p69">
              <a:extLst>
                <a:ext uri="{FF2B5EF4-FFF2-40B4-BE49-F238E27FC236}">
                  <a16:creationId xmlns:a16="http://schemas.microsoft.com/office/drawing/2014/main" id="{2F631BB2-252B-D348-8CCE-4ED02C2FC96F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30;p69">
              <a:extLst>
                <a:ext uri="{FF2B5EF4-FFF2-40B4-BE49-F238E27FC236}">
                  <a16:creationId xmlns:a16="http://schemas.microsoft.com/office/drawing/2014/main" id="{A6F2FD57-76D3-4B92-86F6-37A7690A5DF0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31;p69">
              <a:extLst>
                <a:ext uri="{FF2B5EF4-FFF2-40B4-BE49-F238E27FC236}">
                  <a16:creationId xmlns:a16="http://schemas.microsoft.com/office/drawing/2014/main" id="{0833F2EF-F59F-8B19-E7F3-887A655265ED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32;p69">
              <a:extLst>
                <a:ext uri="{FF2B5EF4-FFF2-40B4-BE49-F238E27FC236}">
                  <a16:creationId xmlns:a16="http://schemas.microsoft.com/office/drawing/2014/main" id="{CD046138-73EC-8E47-C200-9A910F95735C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33;p69">
              <a:extLst>
                <a:ext uri="{FF2B5EF4-FFF2-40B4-BE49-F238E27FC236}">
                  <a16:creationId xmlns:a16="http://schemas.microsoft.com/office/drawing/2014/main" id="{2B4602EF-A426-EBC0-6F88-6CB85D80FE1F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34;p69">
              <a:extLst>
                <a:ext uri="{FF2B5EF4-FFF2-40B4-BE49-F238E27FC236}">
                  <a16:creationId xmlns:a16="http://schemas.microsoft.com/office/drawing/2014/main" id="{E4909C0E-1FC7-8D92-ADF0-E2E64AC6A475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35;p69">
              <a:extLst>
                <a:ext uri="{FF2B5EF4-FFF2-40B4-BE49-F238E27FC236}">
                  <a16:creationId xmlns:a16="http://schemas.microsoft.com/office/drawing/2014/main" id="{F67A42B8-7DE3-37B1-22A2-DB40B87DDAB3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36;p69">
              <a:extLst>
                <a:ext uri="{FF2B5EF4-FFF2-40B4-BE49-F238E27FC236}">
                  <a16:creationId xmlns:a16="http://schemas.microsoft.com/office/drawing/2014/main" id="{3E6F420C-016B-B043-2A2E-CEC3C21E457A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37;p69">
              <a:extLst>
                <a:ext uri="{FF2B5EF4-FFF2-40B4-BE49-F238E27FC236}">
                  <a16:creationId xmlns:a16="http://schemas.microsoft.com/office/drawing/2014/main" id="{F23D8D15-7BEC-E762-169A-5D9CC63253AB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38;p69">
              <a:extLst>
                <a:ext uri="{FF2B5EF4-FFF2-40B4-BE49-F238E27FC236}">
                  <a16:creationId xmlns:a16="http://schemas.microsoft.com/office/drawing/2014/main" id="{C84EEE1A-E81C-9162-2599-7F342B696C7A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9;p69">
              <a:extLst>
                <a:ext uri="{FF2B5EF4-FFF2-40B4-BE49-F238E27FC236}">
                  <a16:creationId xmlns:a16="http://schemas.microsoft.com/office/drawing/2014/main" id="{BBE52A6E-3937-D219-9FDE-6E9888A66706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40;p69">
              <a:extLst>
                <a:ext uri="{FF2B5EF4-FFF2-40B4-BE49-F238E27FC236}">
                  <a16:creationId xmlns:a16="http://schemas.microsoft.com/office/drawing/2014/main" id="{D10B4ED6-104F-FEE3-9EBF-190FA1AFC042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41;p69">
              <a:extLst>
                <a:ext uri="{FF2B5EF4-FFF2-40B4-BE49-F238E27FC236}">
                  <a16:creationId xmlns:a16="http://schemas.microsoft.com/office/drawing/2014/main" id="{011AD5B4-3A6A-5B54-744B-D6264885AA98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42;p69">
              <a:extLst>
                <a:ext uri="{FF2B5EF4-FFF2-40B4-BE49-F238E27FC236}">
                  <a16:creationId xmlns:a16="http://schemas.microsoft.com/office/drawing/2014/main" id="{55510D7D-5829-C11C-FDF0-5DFA7450FB9D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43;p69">
              <a:extLst>
                <a:ext uri="{FF2B5EF4-FFF2-40B4-BE49-F238E27FC236}">
                  <a16:creationId xmlns:a16="http://schemas.microsoft.com/office/drawing/2014/main" id="{BB833E22-0BF0-F31B-F8E6-FE27DE05B792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44;p69">
              <a:extLst>
                <a:ext uri="{FF2B5EF4-FFF2-40B4-BE49-F238E27FC236}">
                  <a16:creationId xmlns:a16="http://schemas.microsoft.com/office/drawing/2014/main" id="{433BA7CC-99ED-FB48-EE84-B6C655D30C26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45;p69">
              <a:extLst>
                <a:ext uri="{FF2B5EF4-FFF2-40B4-BE49-F238E27FC236}">
                  <a16:creationId xmlns:a16="http://schemas.microsoft.com/office/drawing/2014/main" id="{B33ED61F-0E97-3FAF-17EB-F450727A4A4F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46;p69">
              <a:extLst>
                <a:ext uri="{FF2B5EF4-FFF2-40B4-BE49-F238E27FC236}">
                  <a16:creationId xmlns:a16="http://schemas.microsoft.com/office/drawing/2014/main" id="{A4949135-48D8-E176-0335-2F829277554C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57;p69">
              <a:extLst>
                <a:ext uri="{FF2B5EF4-FFF2-40B4-BE49-F238E27FC236}">
                  <a16:creationId xmlns:a16="http://schemas.microsoft.com/office/drawing/2014/main" id="{AA6F485B-BD2F-C02D-3E90-D1F04405164C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58;p69">
              <a:extLst>
                <a:ext uri="{FF2B5EF4-FFF2-40B4-BE49-F238E27FC236}">
                  <a16:creationId xmlns:a16="http://schemas.microsoft.com/office/drawing/2014/main" id="{B146179A-5AF2-621C-E209-52B0F19C5331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62;p69">
              <a:extLst>
                <a:ext uri="{FF2B5EF4-FFF2-40B4-BE49-F238E27FC236}">
                  <a16:creationId xmlns:a16="http://schemas.microsoft.com/office/drawing/2014/main" id="{64A8E2B9-03C6-E42F-E99B-A26F88319D79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63;p69">
              <a:extLst>
                <a:ext uri="{FF2B5EF4-FFF2-40B4-BE49-F238E27FC236}">
                  <a16:creationId xmlns:a16="http://schemas.microsoft.com/office/drawing/2014/main" id="{4D7D2222-5909-F870-DB9B-43F8590A63C9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368;p69">
              <a:extLst>
                <a:ext uri="{FF2B5EF4-FFF2-40B4-BE49-F238E27FC236}">
                  <a16:creationId xmlns:a16="http://schemas.microsoft.com/office/drawing/2014/main" id="{95BA0FE2-8174-5BC5-3255-6BE4412F7A9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69;p69">
              <a:extLst>
                <a:ext uri="{FF2B5EF4-FFF2-40B4-BE49-F238E27FC236}">
                  <a16:creationId xmlns:a16="http://schemas.microsoft.com/office/drawing/2014/main" id="{997ED4E5-BBEC-6742-B942-54DA2F1CF699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71;p69">
              <a:extLst>
                <a:ext uri="{FF2B5EF4-FFF2-40B4-BE49-F238E27FC236}">
                  <a16:creationId xmlns:a16="http://schemas.microsoft.com/office/drawing/2014/main" id="{985E9D4C-600C-4776-4DB3-6DF185A8276C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3;p69">
              <a:extLst>
                <a:ext uri="{FF2B5EF4-FFF2-40B4-BE49-F238E27FC236}">
                  <a16:creationId xmlns:a16="http://schemas.microsoft.com/office/drawing/2014/main" id="{2CEAAE5F-2445-BACB-3674-038B89E8525B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4;p69">
              <a:extLst>
                <a:ext uri="{FF2B5EF4-FFF2-40B4-BE49-F238E27FC236}">
                  <a16:creationId xmlns:a16="http://schemas.microsoft.com/office/drawing/2014/main" id="{7C8933A5-743E-1D52-B96A-907E2C3CA753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75;p69">
              <a:extLst>
                <a:ext uri="{FF2B5EF4-FFF2-40B4-BE49-F238E27FC236}">
                  <a16:creationId xmlns:a16="http://schemas.microsoft.com/office/drawing/2014/main" id="{0CA3673A-3C69-2990-5D9F-07E3C5490718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76;p69">
              <a:extLst>
                <a:ext uri="{FF2B5EF4-FFF2-40B4-BE49-F238E27FC236}">
                  <a16:creationId xmlns:a16="http://schemas.microsoft.com/office/drawing/2014/main" id="{EF9FF8BF-4FF0-D1A8-AAE9-4A8E3B1B4EF0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77;p69">
              <a:extLst>
                <a:ext uri="{FF2B5EF4-FFF2-40B4-BE49-F238E27FC236}">
                  <a16:creationId xmlns:a16="http://schemas.microsoft.com/office/drawing/2014/main" id="{DD50806E-32EA-08BB-28C6-29E0E538B049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78;p69">
              <a:extLst>
                <a:ext uri="{FF2B5EF4-FFF2-40B4-BE49-F238E27FC236}">
                  <a16:creationId xmlns:a16="http://schemas.microsoft.com/office/drawing/2014/main" id="{1ECA7943-6F1D-ED95-C8E9-F9F2F91A08BA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9;p69">
              <a:extLst>
                <a:ext uri="{FF2B5EF4-FFF2-40B4-BE49-F238E27FC236}">
                  <a16:creationId xmlns:a16="http://schemas.microsoft.com/office/drawing/2014/main" id="{3E27F1E7-2989-F4E4-0A7E-87A080548B88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80;p69">
              <a:extLst>
                <a:ext uri="{FF2B5EF4-FFF2-40B4-BE49-F238E27FC236}">
                  <a16:creationId xmlns:a16="http://schemas.microsoft.com/office/drawing/2014/main" id="{A7D9EF9E-383B-9C28-AB60-1C3100F5EE6B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81;p69">
              <a:extLst>
                <a:ext uri="{FF2B5EF4-FFF2-40B4-BE49-F238E27FC236}">
                  <a16:creationId xmlns:a16="http://schemas.microsoft.com/office/drawing/2014/main" id="{06FAD232-86D8-7E02-069C-E060509BE48B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82;p69">
              <a:extLst>
                <a:ext uri="{FF2B5EF4-FFF2-40B4-BE49-F238E27FC236}">
                  <a16:creationId xmlns:a16="http://schemas.microsoft.com/office/drawing/2014/main" id="{477F30B0-96E5-3877-AF72-EFA57577610D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83;p69">
              <a:extLst>
                <a:ext uri="{FF2B5EF4-FFF2-40B4-BE49-F238E27FC236}">
                  <a16:creationId xmlns:a16="http://schemas.microsoft.com/office/drawing/2014/main" id="{205E6368-B99A-3D44-96A0-5D76E64F1B0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84;p69">
              <a:extLst>
                <a:ext uri="{FF2B5EF4-FFF2-40B4-BE49-F238E27FC236}">
                  <a16:creationId xmlns:a16="http://schemas.microsoft.com/office/drawing/2014/main" id="{0D0CEB04-1496-CE8D-F66D-854981DFE19F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85;p69">
              <a:extLst>
                <a:ext uri="{FF2B5EF4-FFF2-40B4-BE49-F238E27FC236}">
                  <a16:creationId xmlns:a16="http://schemas.microsoft.com/office/drawing/2014/main" id="{986A2693-CCA2-65A1-EA88-0B7E01A7C289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86;p69">
              <a:extLst>
                <a:ext uri="{FF2B5EF4-FFF2-40B4-BE49-F238E27FC236}">
                  <a16:creationId xmlns:a16="http://schemas.microsoft.com/office/drawing/2014/main" id="{DC5266E8-2D3C-92C8-0D36-E6C030EF2AFE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87;p69">
              <a:extLst>
                <a:ext uri="{FF2B5EF4-FFF2-40B4-BE49-F238E27FC236}">
                  <a16:creationId xmlns:a16="http://schemas.microsoft.com/office/drawing/2014/main" id="{E2B3171D-EAF1-2D9A-83F3-0C1273B7B959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88;p69">
              <a:extLst>
                <a:ext uri="{FF2B5EF4-FFF2-40B4-BE49-F238E27FC236}">
                  <a16:creationId xmlns:a16="http://schemas.microsoft.com/office/drawing/2014/main" id="{13B0BDED-39FA-7CF6-C560-FCB608117962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89;p69">
              <a:extLst>
                <a:ext uri="{FF2B5EF4-FFF2-40B4-BE49-F238E27FC236}">
                  <a16:creationId xmlns:a16="http://schemas.microsoft.com/office/drawing/2014/main" id="{4F15BBC3-82C0-EA0F-261D-CBFF5444E9AA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90;p69">
              <a:extLst>
                <a:ext uri="{FF2B5EF4-FFF2-40B4-BE49-F238E27FC236}">
                  <a16:creationId xmlns:a16="http://schemas.microsoft.com/office/drawing/2014/main" id="{2B08F661-D9BD-A0A3-30D9-D3A6FFBA0A53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1;p69">
              <a:extLst>
                <a:ext uri="{FF2B5EF4-FFF2-40B4-BE49-F238E27FC236}">
                  <a16:creationId xmlns:a16="http://schemas.microsoft.com/office/drawing/2014/main" id="{0CE7DC87-2470-AAF9-4A78-EE1987A34A4C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92;p69">
              <a:extLst>
                <a:ext uri="{FF2B5EF4-FFF2-40B4-BE49-F238E27FC236}">
                  <a16:creationId xmlns:a16="http://schemas.microsoft.com/office/drawing/2014/main" id="{59568EF4-589F-D4F9-8214-A1827A0DE2D0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93;p69">
              <a:extLst>
                <a:ext uri="{FF2B5EF4-FFF2-40B4-BE49-F238E27FC236}">
                  <a16:creationId xmlns:a16="http://schemas.microsoft.com/office/drawing/2014/main" id="{EC6ADFB1-103C-2939-7173-A53F294656D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94;p69">
              <a:extLst>
                <a:ext uri="{FF2B5EF4-FFF2-40B4-BE49-F238E27FC236}">
                  <a16:creationId xmlns:a16="http://schemas.microsoft.com/office/drawing/2014/main" id="{FAED887A-4416-88B2-5BCD-EE18C919E5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95;p69">
              <a:extLst>
                <a:ext uri="{FF2B5EF4-FFF2-40B4-BE49-F238E27FC236}">
                  <a16:creationId xmlns:a16="http://schemas.microsoft.com/office/drawing/2014/main" id="{6253D437-C707-8509-76C1-D12D13A8D2EA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96;p69">
              <a:extLst>
                <a:ext uri="{FF2B5EF4-FFF2-40B4-BE49-F238E27FC236}">
                  <a16:creationId xmlns:a16="http://schemas.microsoft.com/office/drawing/2014/main" id="{8F7B92C2-1916-8FC9-2BD8-B7FDAC28ADE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97;p69">
              <a:extLst>
                <a:ext uri="{FF2B5EF4-FFF2-40B4-BE49-F238E27FC236}">
                  <a16:creationId xmlns:a16="http://schemas.microsoft.com/office/drawing/2014/main" id="{173ABEF2-FFD3-B0CD-8DF2-283C53A5B621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98;p69">
              <a:extLst>
                <a:ext uri="{FF2B5EF4-FFF2-40B4-BE49-F238E27FC236}">
                  <a16:creationId xmlns:a16="http://schemas.microsoft.com/office/drawing/2014/main" id="{6FDD213D-97A9-397F-E06D-AED0688019BD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00;p69">
              <a:extLst>
                <a:ext uri="{FF2B5EF4-FFF2-40B4-BE49-F238E27FC236}">
                  <a16:creationId xmlns:a16="http://schemas.microsoft.com/office/drawing/2014/main" id="{607610A9-9218-9F08-BEBA-DAD5AB16D914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2;p69">
              <a:extLst>
                <a:ext uri="{FF2B5EF4-FFF2-40B4-BE49-F238E27FC236}">
                  <a16:creationId xmlns:a16="http://schemas.microsoft.com/office/drawing/2014/main" id="{3ECADF35-2208-3482-E2D3-414960780EE0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3;p69">
              <a:extLst>
                <a:ext uri="{FF2B5EF4-FFF2-40B4-BE49-F238E27FC236}">
                  <a16:creationId xmlns:a16="http://schemas.microsoft.com/office/drawing/2014/main" id="{89421569-DE81-A573-76DF-31BB180E3462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4;p69">
              <a:extLst>
                <a:ext uri="{FF2B5EF4-FFF2-40B4-BE49-F238E27FC236}">
                  <a16:creationId xmlns:a16="http://schemas.microsoft.com/office/drawing/2014/main" id="{8D427EC8-624A-80C9-E17E-E670122C7C98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5;p69">
              <a:extLst>
                <a:ext uri="{FF2B5EF4-FFF2-40B4-BE49-F238E27FC236}">
                  <a16:creationId xmlns:a16="http://schemas.microsoft.com/office/drawing/2014/main" id="{A97512C5-D2FB-DAF1-0A79-5708B614D53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6;p69">
              <a:extLst>
                <a:ext uri="{FF2B5EF4-FFF2-40B4-BE49-F238E27FC236}">
                  <a16:creationId xmlns:a16="http://schemas.microsoft.com/office/drawing/2014/main" id="{1EE74B63-2517-F7E5-2444-B467BCC47B04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07;p69">
              <a:extLst>
                <a:ext uri="{FF2B5EF4-FFF2-40B4-BE49-F238E27FC236}">
                  <a16:creationId xmlns:a16="http://schemas.microsoft.com/office/drawing/2014/main" id="{0721A6AF-6BF9-DF22-67C7-1C0DF2CBC93E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8;p69">
              <a:extLst>
                <a:ext uri="{FF2B5EF4-FFF2-40B4-BE49-F238E27FC236}">
                  <a16:creationId xmlns:a16="http://schemas.microsoft.com/office/drawing/2014/main" id="{5323D01A-603F-FCBE-6747-1580E2FB902E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9;p69">
              <a:extLst>
                <a:ext uri="{FF2B5EF4-FFF2-40B4-BE49-F238E27FC236}">
                  <a16:creationId xmlns:a16="http://schemas.microsoft.com/office/drawing/2014/main" id="{D26EBB86-70CC-8D5D-A56E-B7DF00F3A2EE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10;p69">
              <a:extLst>
                <a:ext uri="{FF2B5EF4-FFF2-40B4-BE49-F238E27FC236}">
                  <a16:creationId xmlns:a16="http://schemas.microsoft.com/office/drawing/2014/main" id="{CB4F91C1-D1DC-28FE-0D28-7677CEA79B2C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1;p69">
              <a:extLst>
                <a:ext uri="{FF2B5EF4-FFF2-40B4-BE49-F238E27FC236}">
                  <a16:creationId xmlns:a16="http://schemas.microsoft.com/office/drawing/2014/main" id="{82D613EC-2B83-24E3-AA2C-41CCCFE4139B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2;p69">
              <a:extLst>
                <a:ext uri="{FF2B5EF4-FFF2-40B4-BE49-F238E27FC236}">
                  <a16:creationId xmlns:a16="http://schemas.microsoft.com/office/drawing/2014/main" id="{9A59F1F0-CA87-2741-78AB-594B69875861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3;p69">
              <a:extLst>
                <a:ext uri="{FF2B5EF4-FFF2-40B4-BE49-F238E27FC236}">
                  <a16:creationId xmlns:a16="http://schemas.microsoft.com/office/drawing/2014/main" id="{578083FB-333D-C59D-6604-C0BEAC339672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4;p69">
              <a:extLst>
                <a:ext uri="{FF2B5EF4-FFF2-40B4-BE49-F238E27FC236}">
                  <a16:creationId xmlns:a16="http://schemas.microsoft.com/office/drawing/2014/main" id="{10D80DD8-F2C2-4CC5-A12D-7416829F6D81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5;p69">
              <a:extLst>
                <a:ext uri="{FF2B5EF4-FFF2-40B4-BE49-F238E27FC236}">
                  <a16:creationId xmlns:a16="http://schemas.microsoft.com/office/drawing/2014/main" id="{440C848C-7FC5-99C8-9863-AAE34E9ACAF4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6;p69">
              <a:extLst>
                <a:ext uri="{FF2B5EF4-FFF2-40B4-BE49-F238E27FC236}">
                  <a16:creationId xmlns:a16="http://schemas.microsoft.com/office/drawing/2014/main" id="{90B5525A-C2BC-2C08-6066-1373F3099753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17;p69">
              <a:extLst>
                <a:ext uri="{FF2B5EF4-FFF2-40B4-BE49-F238E27FC236}">
                  <a16:creationId xmlns:a16="http://schemas.microsoft.com/office/drawing/2014/main" id="{EDDC6FD9-2423-B848-4E43-F8EFFAA0FB79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8;p69">
              <a:extLst>
                <a:ext uri="{FF2B5EF4-FFF2-40B4-BE49-F238E27FC236}">
                  <a16:creationId xmlns:a16="http://schemas.microsoft.com/office/drawing/2014/main" id="{36EE64B1-E1B0-27E5-EF2B-8299829834D8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9;p69">
              <a:extLst>
                <a:ext uri="{FF2B5EF4-FFF2-40B4-BE49-F238E27FC236}">
                  <a16:creationId xmlns:a16="http://schemas.microsoft.com/office/drawing/2014/main" id="{5351DCD0-A120-EB3E-824D-ECA7BE760BFF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20;p69">
              <a:extLst>
                <a:ext uri="{FF2B5EF4-FFF2-40B4-BE49-F238E27FC236}">
                  <a16:creationId xmlns:a16="http://schemas.microsoft.com/office/drawing/2014/main" id="{B2FCF2FF-A5C5-82ED-C31F-560711FD9773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Picture 4" descr="undefined">
              <a:extLst>
                <a:ext uri="{FF2B5EF4-FFF2-40B4-BE49-F238E27FC236}">
                  <a16:creationId xmlns:a16="http://schemas.microsoft.com/office/drawing/2014/main" id="{7016E617-1DD6-5262-9E95-8274B6993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4774D8A7-6F59-0034-33C5-F914639AEA29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55115D9-C301-A261-5CD2-574D272FCD79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11434AFE-D568-3B2C-1112-ACE2767CF2F8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599F392-A8E7-CF01-67B4-C5968FFF0321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E68F106-2981-9099-B36E-5332C3197294}"/>
              </a:ext>
            </a:extLst>
          </p:cNvPr>
          <p:cNvSpPr txBox="1"/>
          <p:nvPr/>
        </p:nvSpPr>
        <p:spPr>
          <a:xfrm>
            <a:off x="3007360" y="955932"/>
            <a:ext cx="54590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RAPPEL DE</a:t>
            </a: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LA MISSION</a:t>
            </a:r>
          </a:p>
          <a:p>
            <a:pPr algn="r"/>
            <a:endParaRPr lang="fr-FR" sz="2400" b="1" i="0" dirty="0">
              <a:solidFill>
                <a:srgbClr val="E7700D"/>
              </a:solidFill>
              <a:effectLst/>
              <a:latin typeface="DIN Blac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870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>
            <a:extLst>
              <a:ext uri="{FF2B5EF4-FFF2-40B4-BE49-F238E27FC236}">
                <a16:creationId xmlns:a16="http://schemas.microsoft.com/office/drawing/2014/main" id="{D77BBEE4-E213-503F-4BD0-B30F770F81D0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16" name="Google Shape;2431;p70">
              <a:extLst>
                <a:ext uri="{FF2B5EF4-FFF2-40B4-BE49-F238E27FC236}">
                  <a16:creationId xmlns:a16="http://schemas.microsoft.com/office/drawing/2014/main" id="{21566520-5646-3D34-D160-D69CF86D6B48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3DA31964-5F9A-1FF7-3A23-58077E11F151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RAPPEL DE LA MISSION</a:t>
              </a:r>
            </a:p>
          </p:txBody>
        </p:sp>
        <p:grpSp>
          <p:nvGrpSpPr>
            <p:cNvPr id="18" name="Google Shape;2432;p70">
              <a:extLst>
                <a:ext uri="{FF2B5EF4-FFF2-40B4-BE49-F238E27FC236}">
                  <a16:creationId xmlns:a16="http://schemas.microsoft.com/office/drawing/2014/main" id="{76F90988-997B-094A-3C73-550883883EF2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19" name="Google Shape;2433;p70">
                <a:extLst>
                  <a:ext uri="{FF2B5EF4-FFF2-40B4-BE49-F238E27FC236}">
                    <a16:creationId xmlns:a16="http://schemas.microsoft.com/office/drawing/2014/main" id="{5B911974-7D69-AB6E-E174-675A1B66AB99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434;p70">
                <a:extLst>
                  <a:ext uri="{FF2B5EF4-FFF2-40B4-BE49-F238E27FC236}">
                    <a16:creationId xmlns:a16="http://schemas.microsoft.com/office/drawing/2014/main" id="{0E437AE7-97C5-D037-53B1-388899FB8A38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435;p70">
                <a:extLst>
                  <a:ext uri="{FF2B5EF4-FFF2-40B4-BE49-F238E27FC236}">
                    <a16:creationId xmlns:a16="http://schemas.microsoft.com/office/drawing/2014/main" id="{53AE35DD-247D-FA4C-B1CC-032402013136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" name="Google Shape;2431;p70">
            <a:extLst>
              <a:ext uri="{FF2B5EF4-FFF2-40B4-BE49-F238E27FC236}">
                <a16:creationId xmlns:a16="http://schemas.microsoft.com/office/drawing/2014/main" id="{C0183DCC-8AF2-CAAC-9F3E-278345FC78F9}"/>
              </a:ext>
            </a:extLst>
          </p:cNvPr>
          <p:cNvSpPr/>
          <p:nvPr/>
        </p:nvSpPr>
        <p:spPr>
          <a:xfrm>
            <a:off x="666750" y="1623759"/>
            <a:ext cx="5343525" cy="4953000"/>
          </a:xfrm>
          <a:prstGeom prst="roundRect">
            <a:avLst>
              <a:gd name="adj" fmla="val 1750"/>
            </a:avLst>
          </a:prstGeom>
          <a:solidFill>
            <a:schemeClr val="bg1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2431;p70">
            <a:extLst>
              <a:ext uri="{FF2B5EF4-FFF2-40B4-BE49-F238E27FC236}">
                <a16:creationId xmlns:a16="http://schemas.microsoft.com/office/drawing/2014/main" id="{DDDBEFFD-D834-3C7B-149F-392E143ACA87}"/>
              </a:ext>
            </a:extLst>
          </p:cNvPr>
          <p:cNvSpPr/>
          <p:nvPr/>
        </p:nvSpPr>
        <p:spPr>
          <a:xfrm>
            <a:off x="6381750" y="1621547"/>
            <a:ext cx="5429250" cy="4953000"/>
          </a:xfrm>
          <a:prstGeom prst="roundRect">
            <a:avLst>
              <a:gd name="adj" fmla="val 1750"/>
            </a:avLst>
          </a:prstGeom>
          <a:solidFill>
            <a:schemeClr val="bg1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2431;p70">
            <a:extLst>
              <a:ext uri="{FF2B5EF4-FFF2-40B4-BE49-F238E27FC236}">
                <a16:creationId xmlns:a16="http://schemas.microsoft.com/office/drawing/2014/main" id="{E4377C30-3D9D-2F66-C599-5A6E1F55B826}"/>
              </a:ext>
            </a:extLst>
          </p:cNvPr>
          <p:cNvSpPr/>
          <p:nvPr/>
        </p:nvSpPr>
        <p:spPr>
          <a:xfrm>
            <a:off x="1375764" y="1329160"/>
            <a:ext cx="3962400" cy="584774"/>
          </a:xfrm>
          <a:prstGeom prst="roundRect">
            <a:avLst>
              <a:gd name="adj" fmla="val 16667"/>
            </a:avLst>
          </a:prstGeom>
          <a:solidFill>
            <a:srgbClr val="ECF5FD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EC57E20-6D81-3DE6-E16A-785E7E7FBF47}"/>
              </a:ext>
            </a:extLst>
          </p:cNvPr>
          <p:cNvSpPr txBox="1"/>
          <p:nvPr/>
        </p:nvSpPr>
        <p:spPr>
          <a:xfrm>
            <a:off x="1375764" y="1319634"/>
            <a:ext cx="39623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i="0" dirty="0">
                <a:solidFill>
                  <a:srgbClr val="1B75D0"/>
                </a:solidFill>
                <a:effectLst/>
                <a:latin typeface="DIN Black" pitchFamily="50" charset="0"/>
              </a:rPr>
              <a:t>OBJECTIFS</a:t>
            </a:r>
            <a:endParaRPr lang="fr-FR" sz="2400" b="1" i="0" dirty="0">
              <a:solidFill>
                <a:srgbClr val="1B75D0"/>
              </a:solidFill>
              <a:effectLst/>
              <a:latin typeface="DIN Black" pitchFamily="50" charset="0"/>
            </a:endParaRPr>
          </a:p>
        </p:txBody>
      </p:sp>
      <p:sp>
        <p:nvSpPr>
          <p:cNvPr id="37" name="Google Shape;2431;p70">
            <a:extLst>
              <a:ext uri="{FF2B5EF4-FFF2-40B4-BE49-F238E27FC236}">
                <a16:creationId xmlns:a16="http://schemas.microsoft.com/office/drawing/2014/main" id="{A2BC7A18-3E94-EE63-88C1-83EFEE383F5A}"/>
              </a:ext>
            </a:extLst>
          </p:cNvPr>
          <p:cNvSpPr/>
          <p:nvPr/>
        </p:nvSpPr>
        <p:spPr>
          <a:xfrm>
            <a:off x="7119339" y="1319634"/>
            <a:ext cx="3962400" cy="584774"/>
          </a:xfrm>
          <a:prstGeom prst="roundRect">
            <a:avLst>
              <a:gd name="adj" fmla="val 16667"/>
            </a:avLst>
          </a:prstGeom>
          <a:solidFill>
            <a:srgbClr val="ECF5FD"/>
          </a:solidFill>
          <a:ln w="19050" cap="flat" cmpd="sng">
            <a:solidFill>
              <a:srgbClr val="1B75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A20ABD0-C776-3876-9D90-273D11F8A978}"/>
              </a:ext>
            </a:extLst>
          </p:cNvPr>
          <p:cNvSpPr txBox="1"/>
          <p:nvPr/>
        </p:nvSpPr>
        <p:spPr>
          <a:xfrm>
            <a:off x="7116854" y="1310108"/>
            <a:ext cx="3962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i="0" dirty="0">
                <a:solidFill>
                  <a:srgbClr val="1B75D0"/>
                </a:solidFill>
                <a:effectLst/>
                <a:latin typeface="DIN Black" pitchFamily="50" charset="0"/>
              </a:rPr>
              <a:t>MOYENS</a:t>
            </a:r>
            <a:endParaRPr lang="fr-FR" sz="2400" b="1" i="0" dirty="0">
              <a:solidFill>
                <a:srgbClr val="1B75D0"/>
              </a:solidFill>
              <a:effectLst/>
              <a:latin typeface="DIN Black" pitchFamily="50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A92173-BEA0-529E-B8DF-A282FD17FAB8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8943552-6873-FB3B-8F13-0F4B9377F3B6}"/>
              </a:ext>
            </a:extLst>
          </p:cNvPr>
          <p:cNvSpPr/>
          <p:nvPr/>
        </p:nvSpPr>
        <p:spPr>
          <a:xfrm>
            <a:off x="-3495" y="0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99B7884A-24B0-4E05-C5B8-3AE4ABE9B418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6669A860-D755-CECD-91AD-3835E6A8D451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996D4EE-B1F6-E265-65DC-34D476CF822C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ACC85155-EA8E-BA08-5A4E-4BF2822B4760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8B5BDF5A-6DB6-718C-B097-5BFCD2891704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7F882717-EDC2-5704-66DB-DD48DA3D03DE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7827082D-98FB-172F-77B1-6443A8092A67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sp>
        <p:nvSpPr>
          <p:cNvPr id="71" name="Google Shape;881;p31">
            <a:extLst>
              <a:ext uri="{FF2B5EF4-FFF2-40B4-BE49-F238E27FC236}">
                <a16:creationId xmlns:a16="http://schemas.microsoft.com/office/drawing/2014/main" id="{439E1F68-28E0-ED85-8342-958B5762D58D}"/>
              </a:ext>
            </a:extLst>
          </p:cNvPr>
          <p:cNvSpPr/>
          <p:nvPr/>
        </p:nvSpPr>
        <p:spPr>
          <a:xfrm>
            <a:off x="949590" y="2319532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ECF5FD"/>
          </a:solidFill>
          <a:ln w="12700">
            <a:solidFill>
              <a:srgbClr val="1B75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Élaborer un modèle</a:t>
            </a:r>
          </a:p>
        </p:txBody>
      </p:sp>
      <p:sp>
        <p:nvSpPr>
          <p:cNvPr id="72" name="Google Shape;881;p31">
            <a:extLst>
              <a:ext uri="{FF2B5EF4-FFF2-40B4-BE49-F238E27FC236}">
                <a16:creationId xmlns:a16="http://schemas.microsoft.com/office/drawing/2014/main" id="{755AB7D9-52AC-79F8-1CC1-997E6D4E8D7D}"/>
              </a:ext>
            </a:extLst>
          </p:cNvPr>
          <p:cNvSpPr/>
          <p:nvPr/>
        </p:nvSpPr>
        <p:spPr>
          <a:xfrm>
            <a:off x="1934641" y="4053522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FDF7E7"/>
          </a:solidFill>
          <a:ln w="12700">
            <a:solidFill>
              <a:srgbClr val="1B75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Créer une API</a:t>
            </a:r>
          </a:p>
        </p:txBody>
      </p:sp>
      <p:sp>
        <p:nvSpPr>
          <p:cNvPr id="73" name="Google Shape;881;p31">
            <a:extLst>
              <a:ext uri="{FF2B5EF4-FFF2-40B4-BE49-F238E27FC236}">
                <a16:creationId xmlns:a16="http://schemas.microsoft.com/office/drawing/2014/main" id="{640586FC-F12E-2D23-E872-A03313496659}"/>
              </a:ext>
            </a:extLst>
          </p:cNvPr>
          <p:cNvSpPr/>
          <p:nvPr/>
        </p:nvSpPr>
        <p:spPr>
          <a:xfrm>
            <a:off x="2944351" y="2333267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Approche MLOps</a:t>
            </a:r>
          </a:p>
        </p:txBody>
      </p:sp>
      <p:sp>
        <p:nvSpPr>
          <p:cNvPr id="74" name="Google Shape;881;p31">
            <a:extLst>
              <a:ext uri="{FF2B5EF4-FFF2-40B4-BE49-F238E27FC236}">
                <a16:creationId xmlns:a16="http://schemas.microsoft.com/office/drawing/2014/main" id="{9B5C1B1F-910C-9AFC-EA15-0CFD1537D05C}"/>
              </a:ext>
            </a:extLst>
          </p:cNvPr>
          <p:cNvSpPr/>
          <p:nvPr/>
        </p:nvSpPr>
        <p:spPr>
          <a:xfrm>
            <a:off x="3929402" y="4084499"/>
            <a:ext cx="1779003" cy="2052649"/>
          </a:xfrm>
          <a:custGeom>
            <a:avLst/>
            <a:gdLst/>
            <a:ahLst/>
            <a:cxnLst/>
            <a:rect l="l" t="t" r="r" b="b"/>
            <a:pathLst>
              <a:path w="26080" h="30093" extrusionOk="0">
                <a:moveTo>
                  <a:pt x="13040" y="1"/>
                </a:moveTo>
                <a:lnTo>
                  <a:pt x="0" y="7539"/>
                </a:lnTo>
                <a:lnTo>
                  <a:pt x="0" y="22584"/>
                </a:lnTo>
                <a:lnTo>
                  <a:pt x="13040" y="30092"/>
                </a:lnTo>
                <a:lnTo>
                  <a:pt x="26080" y="22584"/>
                </a:lnTo>
                <a:lnTo>
                  <a:pt x="26080" y="7539"/>
                </a:lnTo>
                <a:lnTo>
                  <a:pt x="13040" y="1"/>
                </a:lnTo>
                <a:close/>
              </a:path>
            </a:pathLst>
          </a:custGeom>
          <a:solidFill>
            <a:srgbClr val="FAECC6"/>
          </a:solidFill>
          <a:ln w="12700">
            <a:solidFill>
              <a:srgbClr val="1B75D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Mettre en production</a:t>
            </a:r>
          </a:p>
        </p:txBody>
      </p:sp>
      <p:sp>
        <p:nvSpPr>
          <p:cNvPr id="75" name="Flèche : droite 74">
            <a:extLst>
              <a:ext uri="{FF2B5EF4-FFF2-40B4-BE49-F238E27FC236}">
                <a16:creationId xmlns:a16="http://schemas.microsoft.com/office/drawing/2014/main" id="{0628F3B7-10C5-1515-A793-66C33A07CEF9}"/>
              </a:ext>
            </a:extLst>
          </p:cNvPr>
          <p:cNvSpPr/>
          <p:nvPr/>
        </p:nvSpPr>
        <p:spPr>
          <a:xfrm>
            <a:off x="2600883" y="3068388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Flèche : droite 75">
            <a:extLst>
              <a:ext uri="{FF2B5EF4-FFF2-40B4-BE49-F238E27FC236}">
                <a16:creationId xmlns:a16="http://schemas.microsoft.com/office/drawing/2014/main" id="{E1DD41A0-8B22-F110-8158-CC0D49C4F4C3}"/>
              </a:ext>
            </a:extLst>
          </p:cNvPr>
          <p:cNvSpPr/>
          <p:nvPr/>
        </p:nvSpPr>
        <p:spPr>
          <a:xfrm rot="7177708">
            <a:off x="2931505" y="4018599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Losange 86">
            <a:extLst>
              <a:ext uri="{FF2B5EF4-FFF2-40B4-BE49-F238E27FC236}">
                <a16:creationId xmlns:a16="http://schemas.microsoft.com/office/drawing/2014/main" id="{4FDAEC68-7C0A-2044-FE34-1855B3650B6D}"/>
              </a:ext>
            </a:extLst>
          </p:cNvPr>
          <p:cNvSpPr/>
          <p:nvPr/>
        </p:nvSpPr>
        <p:spPr>
          <a:xfrm>
            <a:off x="8106058" y="2040690"/>
            <a:ext cx="2032803" cy="2032803"/>
          </a:xfrm>
          <a:prstGeom prst="diamond">
            <a:avLst/>
          </a:prstGeom>
          <a:solidFill>
            <a:srgbClr val="ECF5FD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6B51BCEE-95F1-1A57-7605-7C194B8A71A5}"/>
              </a:ext>
            </a:extLst>
          </p:cNvPr>
          <p:cNvSpPr txBox="1"/>
          <p:nvPr/>
        </p:nvSpPr>
        <p:spPr>
          <a:xfrm>
            <a:off x="8356532" y="2654705"/>
            <a:ext cx="153185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Préparation des données</a:t>
            </a:r>
          </a:p>
        </p:txBody>
      </p:sp>
      <p:sp>
        <p:nvSpPr>
          <p:cNvPr id="90" name="Losange 89">
            <a:extLst>
              <a:ext uri="{FF2B5EF4-FFF2-40B4-BE49-F238E27FC236}">
                <a16:creationId xmlns:a16="http://schemas.microsoft.com/office/drawing/2014/main" id="{4E95DCA5-B232-F582-39A0-981F762DE9EB}"/>
              </a:ext>
            </a:extLst>
          </p:cNvPr>
          <p:cNvSpPr/>
          <p:nvPr/>
        </p:nvSpPr>
        <p:spPr>
          <a:xfrm>
            <a:off x="6924141" y="3220271"/>
            <a:ext cx="2032803" cy="2032803"/>
          </a:xfrm>
          <a:prstGeom prst="diamond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A70D3894-9925-0FA8-ADB9-3FC6C71D807C}"/>
              </a:ext>
            </a:extLst>
          </p:cNvPr>
          <p:cNvSpPr txBox="1"/>
          <p:nvPr/>
        </p:nvSpPr>
        <p:spPr>
          <a:xfrm>
            <a:off x="7172051" y="4015565"/>
            <a:ext cx="15318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Modèles</a:t>
            </a:r>
          </a:p>
        </p:txBody>
      </p:sp>
      <p:sp>
        <p:nvSpPr>
          <p:cNvPr id="93" name="Losange 92">
            <a:extLst>
              <a:ext uri="{FF2B5EF4-FFF2-40B4-BE49-F238E27FC236}">
                <a16:creationId xmlns:a16="http://schemas.microsoft.com/office/drawing/2014/main" id="{E43521B7-B0AD-C2FE-1F39-DB92EFA0877A}"/>
              </a:ext>
            </a:extLst>
          </p:cNvPr>
          <p:cNvSpPr/>
          <p:nvPr/>
        </p:nvSpPr>
        <p:spPr>
          <a:xfrm>
            <a:off x="8114329" y="4405461"/>
            <a:ext cx="2032803" cy="2032803"/>
          </a:xfrm>
          <a:prstGeom prst="diamond">
            <a:avLst/>
          </a:prstGeom>
          <a:solidFill>
            <a:srgbClr val="FAECC6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994AAA47-233D-6996-DBF3-4FEAC36EEF5B}"/>
              </a:ext>
            </a:extLst>
          </p:cNvPr>
          <p:cNvSpPr txBox="1"/>
          <p:nvPr/>
        </p:nvSpPr>
        <p:spPr>
          <a:xfrm>
            <a:off x="8401689" y="5244101"/>
            <a:ext cx="15318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FastAPI</a:t>
            </a:r>
          </a:p>
        </p:txBody>
      </p:sp>
      <p:sp>
        <p:nvSpPr>
          <p:cNvPr id="96" name="Losange 95">
            <a:extLst>
              <a:ext uri="{FF2B5EF4-FFF2-40B4-BE49-F238E27FC236}">
                <a16:creationId xmlns:a16="http://schemas.microsoft.com/office/drawing/2014/main" id="{400D55EB-56E7-57C4-32EB-EA24E808616E}"/>
              </a:ext>
            </a:extLst>
          </p:cNvPr>
          <p:cNvSpPr/>
          <p:nvPr/>
        </p:nvSpPr>
        <p:spPr>
          <a:xfrm>
            <a:off x="9287975" y="3223076"/>
            <a:ext cx="2032803" cy="2032803"/>
          </a:xfrm>
          <a:prstGeom prst="diamond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44546A"/>
              </a:solidFill>
              <a:latin typeface="Bahnschrift" panose="020B0502040204020203" pitchFamily="34" charset="0"/>
            </a:endParaRP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704189FB-E5E8-BB1D-A994-6F9F1C89C767}"/>
              </a:ext>
            </a:extLst>
          </p:cNvPr>
          <p:cNvSpPr txBox="1"/>
          <p:nvPr/>
        </p:nvSpPr>
        <p:spPr>
          <a:xfrm>
            <a:off x="9424901" y="3889522"/>
            <a:ext cx="17653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rgbClr val="1B75D0"/>
                </a:solidFill>
                <a:latin typeface="DINEngschrift" pitchFamily="34" charset="0"/>
              </a:rPr>
              <a:t>Déploiement continu</a:t>
            </a:r>
          </a:p>
        </p:txBody>
      </p:sp>
      <p:sp>
        <p:nvSpPr>
          <p:cNvPr id="98" name="Flèche : droite 97">
            <a:extLst>
              <a:ext uri="{FF2B5EF4-FFF2-40B4-BE49-F238E27FC236}">
                <a16:creationId xmlns:a16="http://schemas.microsoft.com/office/drawing/2014/main" id="{E46385B1-C39C-F175-A77A-C27FE6F1EEC9}"/>
              </a:ext>
            </a:extLst>
          </p:cNvPr>
          <p:cNvSpPr/>
          <p:nvPr/>
        </p:nvSpPr>
        <p:spPr>
          <a:xfrm>
            <a:off x="3583764" y="4833824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Flèche : droite 98">
            <a:extLst>
              <a:ext uri="{FF2B5EF4-FFF2-40B4-BE49-F238E27FC236}">
                <a16:creationId xmlns:a16="http://schemas.microsoft.com/office/drawing/2014/main" id="{617EC9AF-931C-43CD-4087-0A7D20D1D7D3}"/>
              </a:ext>
            </a:extLst>
          </p:cNvPr>
          <p:cNvSpPr/>
          <p:nvPr/>
        </p:nvSpPr>
        <p:spPr>
          <a:xfrm rot="8114486">
            <a:off x="8159222" y="3470232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Flèche : droite 99">
            <a:extLst>
              <a:ext uri="{FF2B5EF4-FFF2-40B4-BE49-F238E27FC236}">
                <a16:creationId xmlns:a16="http://schemas.microsoft.com/office/drawing/2014/main" id="{6D4BE3E5-534E-0F18-D6C2-10731B646D29}"/>
              </a:ext>
            </a:extLst>
          </p:cNvPr>
          <p:cNvSpPr/>
          <p:nvPr/>
        </p:nvSpPr>
        <p:spPr>
          <a:xfrm rot="2702413">
            <a:off x="8319589" y="4626573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Flèche : droite 100">
            <a:extLst>
              <a:ext uri="{FF2B5EF4-FFF2-40B4-BE49-F238E27FC236}">
                <a16:creationId xmlns:a16="http://schemas.microsoft.com/office/drawing/2014/main" id="{63BCDA52-FF19-46D1-8C65-A3390FE13E30}"/>
              </a:ext>
            </a:extLst>
          </p:cNvPr>
          <p:cNvSpPr/>
          <p:nvPr/>
        </p:nvSpPr>
        <p:spPr>
          <a:xfrm rot="18836296">
            <a:off x="9433131" y="4493495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04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  <p:bldP spid="35" grpId="0" animBg="1"/>
      <p:bldP spid="36" grpId="0"/>
      <p:bldP spid="37" grpId="0" animBg="1"/>
      <p:bldP spid="38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87" grpId="0" animBg="1"/>
      <p:bldP spid="88" grpId="0"/>
      <p:bldP spid="90" grpId="0" animBg="1"/>
      <p:bldP spid="91" grpId="0"/>
      <p:bldP spid="93" grpId="0" animBg="1"/>
      <p:bldP spid="94" grpId="0"/>
      <p:bldP spid="96" grpId="0" animBg="1"/>
      <p:bldP spid="97" grpId="0"/>
      <p:bldP spid="98" grpId="0" animBg="1"/>
      <p:bldP spid="99" grpId="0" animBg="1"/>
      <p:bldP spid="100" grpId="0" animBg="1"/>
      <p:bldP spid="10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81D08E4-602E-65AE-FF7F-946CDA6B80F3}"/>
              </a:ext>
            </a:extLst>
          </p:cNvPr>
          <p:cNvGrpSpPr/>
          <p:nvPr/>
        </p:nvGrpSpPr>
        <p:grpSpPr>
          <a:xfrm>
            <a:off x="3019302" y="1465821"/>
            <a:ext cx="6209881" cy="4243040"/>
            <a:chOff x="2363570" y="849798"/>
            <a:chExt cx="7287724" cy="4979501"/>
          </a:xfrm>
        </p:grpSpPr>
        <p:sp>
          <p:nvSpPr>
            <p:cNvPr id="5" name="Google Shape;2283;p69">
              <a:extLst>
                <a:ext uri="{FF2B5EF4-FFF2-40B4-BE49-F238E27FC236}">
                  <a16:creationId xmlns:a16="http://schemas.microsoft.com/office/drawing/2014/main" id="{7228F898-6DED-2393-A36D-6473FE9FE6F2}"/>
                </a:ext>
              </a:extLst>
            </p:cNvPr>
            <p:cNvSpPr/>
            <p:nvPr/>
          </p:nvSpPr>
          <p:spPr>
            <a:xfrm>
              <a:off x="3946875" y="849798"/>
              <a:ext cx="2016383" cy="1996603"/>
            </a:xfrm>
            <a:custGeom>
              <a:avLst/>
              <a:gdLst/>
              <a:ahLst/>
              <a:cxnLst/>
              <a:rect l="l" t="t" r="r" b="b"/>
              <a:pathLst>
                <a:path w="16006" h="15849" fill="none" extrusionOk="0">
                  <a:moveTo>
                    <a:pt x="16006" y="9446"/>
                  </a:moveTo>
                  <a:lnTo>
                    <a:pt x="16006" y="6717"/>
                  </a:lnTo>
                  <a:lnTo>
                    <a:pt x="14441" y="6717"/>
                  </a:lnTo>
                  <a:cubicBezTo>
                    <a:pt x="14307" y="5907"/>
                    <a:pt x="14016" y="5136"/>
                    <a:pt x="13591" y="4436"/>
                  </a:cubicBezTo>
                  <a:lnTo>
                    <a:pt x="14716" y="3225"/>
                  </a:lnTo>
                  <a:lnTo>
                    <a:pt x="12726" y="1361"/>
                  </a:lnTo>
                  <a:lnTo>
                    <a:pt x="11704" y="2454"/>
                  </a:lnTo>
                  <a:cubicBezTo>
                    <a:pt x="10996" y="1982"/>
                    <a:pt x="10209" y="1660"/>
                    <a:pt x="9375" y="1502"/>
                  </a:cubicBezTo>
                  <a:lnTo>
                    <a:pt x="9375" y="0"/>
                  </a:lnTo>
                  <a:lnTo>
                    <a:pt x="6646" y="0"/>
                  </a:lnTo>
                  <a:lnTo>
                    <a:pt x="6646" y="1573"/>
                  </a:lnTo>
                  <a:cubicBezTo>
                    <a:pt x="5868" y="1762"/>
                    <a:pt x="5136" y="2092"/>
                    <a:pt x="4483" y="2556"/>
                  </a:cubicBezTo>
                  <a:lnTo>
                    <a:pt x="3288" y="1266"/>
                  </a:lnTo>
                  <a:lnTo>
                    <a:pt x="1290" y="3138"/>
                  </a:lnTo>
                  <a:lnTo>
                    <a:pt x="2635" y="4578"/>
                  </a:lnTo>
                  <a:cubicBezTo>
                    <a:pt x="2265" y="5215"/>
                    <a:pt x="2014" y="5907"/>
                    <a:pt x="1880" y="6630"/>
                  </a:cubicBezTo>
                  <a:lnTo>
                    <a:pt x="0" y="6630"/>
                  </a:lnTo>
                  <a:lnTo>
                    <a:pt x="0" y="9360"/>
                  </a:lnTo>
                  <a:lnTo>
                    <a:pt x="1982" y="9360"/>
                  </a:lnTo>
                  <a:cubicBezTo>
                    <a:pt x="2116" y="9879"/>
                    <a:pt x="2313" y="10374"/>
                    <a:pt x="2564" y="10846"/>
                  </a:cubicBezTo>
                  <a:lnTo>
                    <a:pt x="1078" y="12333"/>
                  </a:lnTo>
                  <a:lnTo>
                    <a:pt x="3013" y="14267"/>
                  </a:lnTo>
                  <a:lnTo>
                    <a:pt x="4373" y="12899"/>
                  </a:lnTo>
                  <a:cubicBezTo>
                    <a:pt x="5120" y="13449"/>
                    <a:pt x="5970" y="13835"/>
                    <a:pt x="6874" y="14016"/>
                  </a:cubicBezTo>
                  <a:lnTo>
                    <a:pt x="6937" y="15848"/>
                  </a:lnTo>
                  <a:lnTo>
                    <a:pt x="9667" y="15762"/>
                  </a:lnTo>
                  <a:lnTo>
                    <a:pt x="9604" y="13976"/>
                  </a:lnTo>
                  <a:cubicBezTo>
                    <a:pt x="10351" y="13803"/>
                    <a:pt x="11067" y="13497"/>
                    <a:pt x="11704" y="13064"/>
                  </a:cubicBezTo>
                  <a:lnTo>
                    <a:pt x="13001" y="14354"/>
                  </a:lnTo>
                  <a:lnTo>
                    <a:pt x="14936" y="12419"/>
                  </a:lnTo>
                  <a:lnTo>
                    <a:pt x="13591" y="11082"/>
                  </a:lnTo>
                  <a:cubicBezTo>
                    <a:pt x="13906" y="10571"/>
                    <a:pt x="14142" y="10020"/>
                    <a:pt x="14299" y="9446"/>
                  </a:cubicBezTo>
                  <a:close/>
                  <a:moveTo>
                    <a:pt x="10956" y="9525"/>
                  </a:moveTo>
                  <a:cubicBezTo>
                    <a:pt x="10241" y="10657"/>
                    <a:pt x="8919" y="11247"/>
                    <a:pt x="7598" y="11019"/>
                  </a:cubicBezTo>
                  <a:cubicBezTo>
                    <a:pt x="6277" y="10799"/>
                    <a:pt x="5231" y="9800"/>
                    <a:pt x="4932" y="8494"/>
                  </a:cubicBezTo>
                  <a:cubicBezTo>
                    <a:pt x="4633" y="7189"/>
                    <a:pt x="5152" y="5836"/>
                    <a:pt x="6245" y="5065"/>
                  </a:cubicBezTo>
                  <a:cubicBezTo>
                    <a:pt x="7331" y="4294"/>
                    <a:pt x="8786" y="4255"/>
                    <a:pt x="9918" y="4963"/>
                  </a:cubicBezTo>
                  <a:cubicBezTo>
                    <a:pt x="11460" y="5938"/>
                    <a:pt x="11924" y="7975"/>
                    <a:pt x="10956" y="9525"/>
                  </a:cubicBezTo>
                  <a:close/>
                </a:path>
              </a:pathLst>
            </a:custGeom>
            <a:solidFill>
              <a:srgbClr val="1B75D0"/>
            </a:solidFill>
            <a:ln w="78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284;p69">
              <a:extLst>
                <a:ext uri="{FF2B5EF4-FFF2-40B4-BE49-F238E27FC236}">
                  <a16:creationId xmlns:a16="http://schemas.microsoft.com/office/drawing/2014/main" id="{D14B7DB2-D709-0B94-FE7C-05A1098300AE}"/>
                </a:ext>
              </a:extLst>
            </p:cNvPr>
            <p:cNvSpPr/>
            <p:nvPr/>
          </p:nvSpPr>
          <p:spPr>
            <a:xfrm>
              <a:off x="3724115" y="1833193"/>
              <a:ext cx="4767964" cy="306248"/>
            </a:xfrm>
            <a:custGeom>
              <a:avLst/>
              <a:gdLst/>
              <a:ahLst/>
              <a:cxnLst/>
              <a:rect l="l" t="t" r="r" b="b"/>
              <a:pathLst>
                <a:path w="37848" h="2431" extrusionOk="0">
                  <a:moveTo>
                    <a:pt x="1707" y="0"/>
                  </a:moveTo>
                  <a:cubicBezTo>
                    <a:pt x="763" y="0"/>
                    <a:pt x="0" y="763"/>
                    <a:pt x="0" y="1707"/>
                  </a:cubicBezTo>
                  <a:lnTo>
                    <a:pt x="0" y="2431"/>
                  </a:lnTo>
                  <a:lnTo>
                    <a:pt x="37848" y="2431"/>
                  </a:lnTo>
                  <a:lnTo>
                    <a:pt x="37848" y="1416"/>
                  </a:lnTo>
                  <a:cubicBezTo>
                    <a:pt x="37848" y="629"/>
                    <a:pt x="37211" y="0"/>
                    <a:pt x="36424" y="0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285;p69">
              <a:extLst>
                <a:ext uri="{FF2B5EF4-FFF2-40B4-BE49-F238E27FC236}">
                  <a16:creationId xmlns:a16="http://schemas.microsoft.com/office/drawing/2014/main" id="{81DACF1F-6BD8-5AA6-FE2E-1A2C62A0C3B5}"/>
                </a:ext>
              </a:extLst>
            </p:cNvPr>
            <p:cNvSpPr/>
            <p:nvPr/>
          </p:nvSpPr>
          <p:spPr>
            <a:xfrm>
              <a:off x="3724115" y="2139316"/>
              <a:ext cx="4767964" cy="3019156"/>
            </a:xfrm>
            <a:custGeom>
              <a:avLst/>
              <a:gdLst/>
              <a:ahLst/>
              <a:cxnLst/>
              <a:rect l="l" t="t" r="r" b="b"/>
              <a:pathLst>
                <a:path w="37848" h="23966" extrusionOk="0">
                  <a:moveTo>
                    <a:pt x="0" y="1"/>
                  </a:moveTo>
                  <a:lnTo>
                    <a:pt x="0" y="23966"/>
                  </a:lnTo>
                  <a:lnTo>
                    <a:pt x="37848" y="23966"/>
                  </a:lnTo>
                  <a:lnTo>
                    <a:pt x="37848" y="1"/>
                  </a:lnTo>
                  <a:close/>
                </a:path>
              </a:pathLst>
            </a:custGeom>
            <a:solidFill>
              <a:srgbClr val="FAEC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286;p69">
              <a:extLst>
                <a:ext uri="{FF2B5EF4-FFF2-40B4-BE49-F238E27FC236}">
                  <a16:creationId xmlns:a16="http://schemas.microsoft.com/office/drawing/2014/main" id="{3A2BF817-D01F-1B03-88DD-6FE820D8D0BF}"/>
                </a:ext>
              </a:extLst>
            </p:cNvPr>
            <p:cNvSpPr/>
            <p:nvPr/>
          </p:nvSpPr>
          <p:spPr>
            <a:xfrm>
              <a:off x="3919252" y="1933218"/>
              <a:ext cx="111112" cy="107206"/>
            </a:xfrm>
            <a:custGeom>
              <a:avLst/>
              <a:gdLst/>
              <a:ahLst/>
              <a:cxnLst/>
              <a:rect l="l" t="t" r="r" b="b"/>
              <a:pathLst>
                <a:path w="882" h="851" extrusionOk="0">
                  <a:moveTo>
                    <a:pt x="16" y="1"/>
                  </a:moveTo>
                  <a:lnTo>
                    <a:pt x="331" y="425"/>
                  </a:lnTo>
                  <a:lnTo>
                    <a:pt x="1" y="850"/>
                  </a:lnTo>
                  <a:lnTo>
                    <a:pt x="221" y="850"/>
                  </a:lnTo>
                  <a:lnTo>
                    <a:pt x="441" y="559"/>
                  </a:lnTo>
                  <a:lnTo>
                    <a:pt x="654" y="850"/>
                  </a:lnTo>
                  <a:lnTo>
                    <a:pt x="882" y="850"/>
                  </a:lnTo>
                  <a:lnTo>
                    <a:pt x="551" y="417"/>
                  </a:lnTo>
                  <a:lnTo>
                    <a:pt x="866" y="1"/>
                  </a:lnTo>
                  <a:lnTo>
                    <a:pt x="654" y="1"/>
                  </a:lnTo>
                  <a:lnTo>
                    <a:pt x="441" y="28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287;p69">
              <a:extLst>
                <a:ext uri="{FF2B5EF4-FFF2-40B4-BE49-F238E27FC236}">
                  <a16:creationId xmlns:a16="http://schemas.microsoft.com/office/drawing/2014/main" id="{CB562CD5-AB8C-2547-8CD4-41DD8C53768F}"/>
                </a:ext>
              </a:extLst>
            </p:cNvPr>
            <p:cNvSpPr/>
            <p:nvPr/>
          </p:nvSpPr>
          <p:spPr>
            <a:xfrm>
              <a:off x="4089699" y="1943169"/>
              <a:ext cx="115016" cy="116025"/>
            </a:xfrm>
            <a:custGeom>
              <a:avLst/>
              <a:gdLst/>
              <a:ahLst/>
              <a:cxnLst/>
              <a:rect l="l" t="t" r="r" b="b"/>
              <a:pathLst>
                <a:path w="913" h="921" fill="none" extrusionOk="0">
                  <a:moveTo>
                    <a:pt x="913" y="393"/>
                  </a:moveTo>
                  <a:cubicBezTo>
                    <a:pt x="913" y="747"/>
                    <a:pt x="496" y="920"/>
                    <a:pt x="244" y="677"/>
                  </a:cubicBezTo>
                  <a:cubicBezTo>
                    <a:pt x="1" y="425"/>
                    <a:pt x="174" y="0"/>
                    <a:pt x="520" y="0"/>
                  </a:cubicBezTo>
                  <a:cubicBezTo>
                    <a:pt x="740" y="0"/>
                    <a:pt x="913" y="181"/>
                    <a:pt x="913" y="39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288;p69">
              <a:extLst>
                <a:ext uri="{FF2B5EF4-FFF2-40B4-BE49-F238E27FC236}">
                  <a16:creationId xmlns:a16="http://schemas.microsoft.com/office/drawing/2014/main" id="{CC4901E2-1A14-0A08-2495-515DF8D859FC}"/>
                </a:ext>
              </a:extLst>
            </p:cNvPr>
            <p:cNvSpPr/>
            <p:nvPr/>
          </p:nvSpPr>
          <p:spPr>
            <a:xfrm>
              <a:off x="4279922" y="2043196"/>
              <a:ext cx="103174" cy="125"/>
            </a:xfrm>
            <a:custGeom>
              <a:avLst/>
              <a:gdLst/>
              <a:ahLst/>
              <a:cxnLst/>
              <a:rect l="l" t="t" r="r" b="b"/>
              <a:pathLst>
                <a:path w="819" h="1" fill="none" extrusionOk="0">
                  <a:moveTo>
                    <a:pt x="1" y="1"/>
                  </a:moveTo>
                  <a:lnTo>
                    <a:pt x="819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9;p69">
              <a:extLst>
                <a:ext uri="{FF2B5EF4-FFF2-40B4-BE49-F238E27FC236}">
                  <a16:creationId xmlns:a16="http://schemas.microsoft.com/office/drawing/2014/main" id="{0DE3910D-77C8-C622-0CC7-500CD12F07EB}"/>
                </a:ext>
              </a:extLst>
            </p:cNvPr>
            <p:cNvSpPr/>
            <p:nvPr/>
          </p:nvSpPr>
          <p:spPr>
            <a:xfrm>
              <a:off x="4010459" y="2402859"/>
              <a:ext cx="1935252" cy="53666"/>
            </a:xfrm>
            <a:custGeom>
              <a:avLst/>
              <a:gdLst/>
              <a:ahLst/>
              <a:cxnLst/>
              <a:rect l="l" t="t" r="r" b="b"/>
              <a:pathLst>
                <a:path w="1536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5361" y="425"/>
                  </a:lnTo>
                  <a:lnTo>
                    <a:pt x="1536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290;p69">
              <a:extLst>
                <a:ext uri="{FF2B5EF4-FFF2-40B4-BE49-F238E27FC236}">
                  <a16:creationId xmlns:a16="http://schemas.microsoft.com/office/drawing/2014/main" id="{6483621E-758D-A45B-1092-30A372EE16E0}"/>
                </a:ext>
              </a:extLst>
            </p:cNvPr>
            <p:cNvSpPr/>
            <p:nvPr/>
          </p:nvSpPr>
          <p:spPr>
            <a:xfrm>
              <a:off x="4010459" y="2522789"/>
              <a:ext cx="968131" cy="53666"/>
            </a:xfrm>
            <a:custGeom>
              <a:avLst/>
              <a:gdLst/>
              <a:ahLst/>
              <a:cxnLst/>
              <a:rect l="l" t="t" r="r" b="b"/>
              <a:pathLst>
                <a:path w="768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85" y="425"/>
                  </a:lnTo>
                  <a:lnTo>
                    <a:pt x="768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291;p69">
              <a:extLst>
                <a:ext uri="{FF2B5EF4-FFF2-40B4-BE49-F238E27FC236}">
                  <a16:creationId xmlns:a16="http://schemas.microsoft.com/office/drawing/2014/main" id="{7CEC6AA2-F6DA-1274-3612-F0BD30971F17}"/>
                </a:ext>
              </a:extLst>
            </p:cNvPr>
            <p:cNvSpPr/>
            <p:nvPr/>
          </p:nvSpPr>
          <p:spPr>
            <a:xfrm>
              <a:off x="4010459" y="2641711"/>
              <a:ext cx="650040" cy="53540"/>
            </a:xfrm>
            <a:custGeom>
              <a:avLst/>
              <a:gdLst/>
              <a:ahLst/>
              <a:cxnLst/>
              <a:rect l="l" t="t" r="r" b="b"/>
              <a:pathLst>
                <a:path w="516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160" y="425"/>
                  </a:lnTo>
                  <a:lnTo>
                    <a:pt x="516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292;p69">
              <a:extLst>
                <a:ext uri="{FF2B5EF4-FFF2-40B4-BE49-F238E27FC236}">
                  <a16:creationId xmlns:a16="http://schemas.microsoft.com/office/drawing/2014/main" id="{6E0538BF-E88A-80BA-9A58-159A0F4B8F7D}"/>
                </a:ext>
              </a:extLst>
            </p:cNvPr>
            <p:cNvSpPr/>
            <p:nvPr/>
          </p:nvSpPr>
          <p:spPr>
            <a:xfrm>
              <a:off x="4006428" y="2773483"/>
              <a:ext cx="1506177" cy="52659"/>
            </a:xfrm>
            <a:custGeom>
              <a:avLst/>
              <a:gdLst/>
              <a:ahLst/>
              <a:cxnLst/>
              <a:rect l="l" t="t" r="r" b="b"/>
              <a:pathLst>
                <a:path w="11956" h="418" extrusionOk="0">
                  <a:moveTo>
                    <a:pt x="1" y="0"/>
                  </a:moveTo>
                  <a:lnTo>
                    <a:pt x="1" y="417"/>
                  </a:lnTo>
                  <a:lnTo>
                    <a:pt x="11956" y="417"/>
                  </a:lnTo>
                  <a:lnTo>
                    <a:pt x="1195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93;p69">
              <a:extLst>
                <a:ext uri="{FF2B5EF4-FFF2-40B4-BE49-F238E27FC236}">
                  <a16:creationId xmlns:a16="http://schemas.microsoft.com/office/drawing/2014/main" id="{CD36F483-51B7-1FA1-7D06-69937FB82D1D}"/>
                </a:ext>
              </a:extLst>
            </p:cNvPr>
            <p:cNvSpPr/>
            <p:nvPr/>
          </p:nvSpPr>
          <p:spPr>
            <a:xfrm>
              <a:off x="4753592" y="2641711"/>
              <a:ext cx="1192116" cy="53540"/>
            </a:xfrm>
            <a:custGeom>
              <a:avLst/>
              <a:gdLst/>
              <a:ahLst/>
              <a:cxnLst/>
              <a:rect l="l" t="t" r="r" b="b"/>
              <a:pathLst>
                <a:path w="946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9462" y="425"/>
                  </a:lnTo>
                  <a:lnTo>
                    <a:pt x="946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294;p69">
              <a:extLst>
                <a:ext uri="{FF2B5EF4-FFF2-40B4-BE49-F238E27FC236}">
                  <a16:creationId xmlns:a16="http://schemas.microsoft.com/office/drawing/2014/main" id="{8E52152F-7E71-7232-F9A4-10FFE4F277AE}"/>
                </a:ext>
              </a:extLst>
            </p:cNvPr>
            <p:cNvSpPr/>
            <p:nvPr/>
          </p:nvSpPr>
          <p:spPr>
            <a:xfrm>
              <a:off x="4006428" y="2898326"/>
              <a:ext cx="1029607" cy="53540"/>
            </a:xfrm>
            <a:custGeom>
              <a:avLst/>
              <a:gdLst/>
              <a:ahLst/>
              <a:cxnLst/>
              <a:rect l="l" t="t" r="r" b="b"/>
              <a:pathLst>
                <a:path w="8173" h="425" extrusionOk="0">
                  <a:moveTo>
                    <a:pt x="1" y="0"/>
                  </a:moveTo>
                  <a:lnTo>
                    <a:pt x="1" y="425"/>
                  </a:lnTo>
                  <a:lnTo>
                    <a:pt x="8173" y="425"/>
                  </a:lnTo>
                  <a:lnTo>
                    <a:pt x="817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295;p69">
              <a:extLst>
                <a:ext uri="{FF2B5EF4-FFF2-40B4-BE49-F238E27FC236}">
                  <a16:creationId xmlns:a16="http://schemas.microsoft.com/office/drawing/2014/main" id="{4D5D619D-E09F-C26A-20A6-0ED0EA1B7A63}"/>
                </a:ext>
              </a:extLst>
            </p:cNvPr>
            <p:cNvSpPr/>
            <p:nvPr/>
          </p:nvSpPr>
          <p:spPr>
            <a:xfrm>
              <a:off x="6729276" y="2730778"/>
              <a:ext cx="1572566" cy="53666"/>
            </a:xfrm>
            <a:custGeom>
              <a:avLst/>
              <a:gdLst/>
              <a:ahLst/>
              <a:cxnLst/>
              <a:rect l="l" t="t" r="r" b="b"/>
              <a:pathLst>
                <a:path w="12483" h="426" extrusionOk="0">
                  <a:moveTo>
                    <a:pt x="0" y="1"/>
                  </a:moveTo>
                  <a:lnTo>
                    <a:pt x="0" y="426"/>
                  </a:lnTo>
                  <a:lnTo>
                    <a:pt x="12482" y="426"/>
                  </a:lnTo>
                  <a:lnTo>
                    <a:pt x="124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96;p69">
              <a:extLst>
                <a:ext uri="{FF2B5EF4-FFF2-40B4-BE49-F238E27FC236}">
                  <a16:creationId xmlns:a16="http://schemas.microsoft.com/office/drawing/2014/main" id="{67B0B585-1A6A-E794-993A-7301DE551B80}"/>
                </a:ext>
              </a:extLst>
            </p:cNvPr>
            <p:cNvSpPr/>
            <p:nvPr/>
          </p:nvSpPr>
          <p:spPr>
            <a:xfrm>
              <a:off x="6729276" y="2850707"/>
              <a:ext cx="785843" cy="53666"/>
            </a:xfrm>
            <a:custGeom>
              <a:avLst/>
              <a:gdLst/>
              <a:ahLst/>
              <a:cxnLst/>
              <a:rect l="l" t="t" r="r" b="b"/>
              <a:pathLst>
                <a:path w="623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6238" y="425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297;p69">
              <a:extLst>
                <a:ext uri="{FF2B5EF4-FFF2-40B4-BE49-F238E27FC236}">
                  <a16:creationId xmlns:a16="http://schemas.microsoft.com/office/drawing/2014/main" id="{09772F63-C01F-1A1E-CF4B-760B36D9F9CF}"/>
                </a:ext>
              </a:extLst>
            </p:cNvPr>
            <p:cNvSpPr/>
            <p:nvPr/>
          </p:nvSpPr>
          <p:spPr>
            <a:xfrm>
              <a:off x="6729276" y="2969630"/>
              <a:ext cx="528220" cy="53666"/>
            </a:xfrm>
            <a:custGeom>
              <a:avLst/>
              <a:gdLst/>
              <a:ahLst/>
              <a:cxnLst/>
              <a:rect l="l" t="t" r="r" b="b"/>
              <a:pathLst>
                <a:path w="41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4193" y="425"/>
                  </a:lnTo>
                  <a:lnTo>
                    <a:pt x="419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298;p69">
              <a:extLst>
                <a:ext uri="{FF2B5EF4-FFF2-40B4-BE49-F238E27FC236}">
                  <a16:creationId xmlns:a16="http://schemas.microsoft.com/office/drawing/2014/main" id="{53B7D677-832C-65AE-C39A-7BE458DE47B1}"/>
                </a:ext>
              </a:extLst>
            </p:cNvPr>
            <p:cNvSpPr/>
            <p:nvPr/>
          </p:nvSpPr>
          <p:spPr>
            <a:xfrm>
              <a:off x="6725245" y="3100393"/>
              <a:ext cx="1224872" cy="53666"/>
            </a:xfrm>
            <a:custGeom>
              <a:avLst/>
              <a:gdLst/>
              <a:ahLst/>
              <a:cxnLst/>
              <a:rect l="l" t="t" r="r" b="b"/>
              <a:pathLst>
                <a:path w="9723" h="426" extrusionOk="0">
                  <a:moveTo>
                    <a:pt x="1" y="1"/>
                  </a:moveTo>
                  <a:lnTo>
                    <a:pt x="1" y="425"/>
                  </a:lnTo>
                  <a:lnTo>
                    <a:pt x="9722" y="425"/>
                  </a:lnTo>
                  <a:lnTo>
                    <a:pt x="972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99;p69">
              <a:extLst>
                <a:ext uri="{FF2B5EF4-FFF2-40B4-BE49-F238E27FC236}">
                  <a16:creationId xmlns:a16="http://schemas.microsoft.com/office/drawing/2014/main" id="{5AB113D9-7FFE-BA0C-B9CF-1B27906C4130}"/>
                </a:ext>
              </a:extLst>
            </p:cNvPr>
            <p:cNvSpPr/>
            <p:nvPr/>
          </p:nvSpPr>
          <p:spPr>
            <a:xfrm>
              <a:off x="7332701" y="2969630"/>
              <a:ext cx="969138" cy="53666"/>
            </a:xfrm>
            <a:custGeom>
              <a:avLst/>
              <a:gdLst/>
              <a:ahLst/>
              <a:cxnLst/>
              <a:rect l="l" t="t" r="r" b="b"/>
              <a:pathLst>
                <a:path w="769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7692" y="425"/>
                  </a:lnTo>
                  <a:lnTo>
                    <a:pt x="769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00;p69">
              <a:extLst>
                <a:ext uri="{FF2B5EF4-FFF2-40B4-BE49-F238E27FC236}">
                  <a16:creationId xmlns:a16="http://schemas.microsoft.com/office/drawing/2014/main" id="{9439BB0C-06AD-EA6E-DA03-993FD3B349EC}"/>
                </a:ext>
              </a:extLst>
            </p:cNvPr>
            <p:cNvSpPr/>
            <p:nvPr/>
          </p:nvSpPr>
          <p:spPr>
            <a:xfrm>
              <a:off x="6725245" y="3336222"/>
              <a:ext cx="1207990" cy="1206983"/>
            </a:xfrm>
            <a:custGeom>
              <a:avLst/>
              <a:gdLst/>
              <a:ahLst/>
              <a:cxnLst/>
              <a:rect l="l" t="t" r="r" b="b"/>
              <a:pathLst>
                <a:path w="9589" h="9581" fill="none" extrusionOk="0">
                  <a:moveTo>
                    <a:pt x="1" y="1"/>
                  </a:moveTo>
                  <a:lnTo>
                    <a:pt x="9589" y="1"/>
                  </a:lnTo>
                  <a:lnTo>
                    <a:pt x="9589" y="9580"/>
                  </a:lnTo>
                  <a:lnTo>
                    <a:pt x="1" y="9580"/>
                  </a:ln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01;p69">
              <a:extLst>
                <a:ext uri="{FF2B5EF4-FFF2-40B4-BE49-F238E27FC236}">
                  <a16:creationId xmlns:a16="http://schemas.microsoft.com/office/drawing/2014/main" id="{FA1AB267-12E6-20E1-30FE-D8048CDEFE32}"/>
                </a:ext>
              </a:extLst>
            </p:cNvPr>
            <p:cNvSpPr/>
            <p:nvPr/>
          </p:nvSpPr>
          <p:spPr>
            <a:xfrm>
              <a:off x="6725245" y="3336222"/>
              <a:ext cx="1207990" cy="189343"/>
            </a:xfrm>
            <a:custGeom>
              <a:avLst/>
              <a:gdLst/>
              <a:ahLst/>
              <a:cxnLst/>
              <a:rect l="l" t="t" r="r" b="b"/>
              <a:pathLst>
                <a:path w="9589" h="1503" extrusionOk="0">
                  <a:moveTo>
                    <a:pt x="1" y="1"/>
                  </a:moveTo>
                  <a:lnTo>
                    <a:pt x="1" y="1503"/>
                  </a:lnTo>
                  <a:lnTo>
                    <a:pt x="9589" y="1503"/>
                  </a:lnTo>
                  <a:lnTo>
                    <a:pt x="9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02;p69">
              <a:extLst>
                <a:ext uri="{FF2B5EF4-FFF2-40B4-BE49-F238E27FC236}">
                  <a16:creationId xmlns:a16="http://schemas.microsoft.com/office/drawing/2014/main" id="{3ACFEED4-3048-13B9-F6A9-D6837665EFDE}"/>
                </a:ext>
              </a:extLst>
            </p:cNvPr>
            <p:cNvSpPr/>
            <p:nvPr/>
          </p:nvSpPr>
          <p:spPr>
            <a:xfrm>
              <a:off x="6810530" y="3615639"/>
              <a:ext cx="715421" cy="32881"/>
            </a:xfrm>
            <a:custGeom>
              <a:avLst/>
              <a:gdLst/>
              <a:ahLst/>
              <a:cxnLst/>
              <a:rect l="l" t="t" r="r" b="b"/>
              <a:pathLst>
                <a:path w="5679" h="261" extrusionOk="0">
                  <a:moveTo>
                    <a:pt x="0" y="1"/>
                  </a:moveTo>
                  <a:lnTo>
                    <a:pt x="0" y="260"/>
                  </a:lnTo>
                  <a:lnTo>
                    <a:pt x="5679" y="260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03;p69">
              <a:extLst>
                <a:ext uri="{FF2B5EF4-FFF2-40B4-BE49-F238E27FC236}">
                  <a16:creationId xmlns:a16="http://schemas.microsoft.com/office/drawing/2014/main" id="{D65C95A0-9DCE-598E-0E21-F4C7B917130D}"/>
                </a:ext>
              </a:extLst>
            </p:cNvPr>
            <p:cNvSpPr/>
            <p:nvPr/>
          </p:nvSpPr>
          <p:spPr>
            <a:xfrm>
              <a:off x="6810530" y="3695886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04;p69">
              <a:extLst>
                <a:ext uri="{FF2B5EF4-FFF2-40B4-BE49-F238E27FC236}">
                  <a16:creationId xmlns:a16="http://schemas.microsoft.com/office/drawing/2014/main" id="{E1BE2E65-5CE4-9E0D-B417-AA679A816179}"/>
                </a:ext>
              </a:extLst>
            </p:cNvPr>
            <p:cNvSpPr/>
            <p:nvPr/>
          </p:nvSpPr>
          <p:spPr>
            <a:xfrm>
              <a:off x="6810530" y="378306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05;p69">
              <a:extLst>
                <a:ext uri="{FF2B5EF4-FFF2-40B4-BE49-F238E27FC236}">
                  <a16:creationId xmlns:a16="http://schemas.microsoft.com/office/drawing/2014/main" id="{11B0ED24-4034-9265-2BB5-6A7908CBB405}"/>
                </a:ext>
              </a:extLst>
            </p:cNvPr>
            <p:cNvSpPr/>
            <p:nvPr/>
          </p:nvSpPr>
          <p:spPr>
            <a:xfrm>
              <a:off x="6810530" y="3863308"/>
              <a:ext cx="317209" cy="33888"/>
            </a:xfrm>
            <a:custGeom>
              <a:avLst/>
              <a:gdLst/>
              <a:ahLst/>
              <a:cxnLst/>
              <a:rect l="l" t="t" r="r" b="b"/>
              <a:pathLst>
                <a:path w="2518" h="269" extrusionOk="0">
                  <a:moveTo>
                    <a:pt x="0" y="1"/>
                  </a:moveTo>
                  <a:lnTo>
                    <a:pt x="0" y="268"/>
                  </a:lnTo>
                  <a:lnTo>
                    <a:pt x="2517" y="268"/>
                  </a:lnTo>
                  <a:lnTo>
                    <a:pt x="25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06;p69">
              <a:extLst>
                <a:ext uri="{FF2B5EF4-FFF2-40B4-BE49-F238E27FC236}">
                  <a16:creationId xmlns:a16="http://schemas.microsoft.com/office/drawing/2014/main" id="{B16566D9-EE43-F36C-ED8F-EA21DA48A17D}"/>
                </a:ext>
              </a:extLst>
            </p:cNvPr>
            <p:cNvSpPr/>
            <p:nvPr/>
          </p:nvSpPr>
          <p:spPr>
            <a:xfrm>
              <a:off x="6809521" y="3401603"/>
              <a:ext cx="56563" cy="54674"/>
            </a:xfrm>
            <a:custGeom>
              <a:avLst/>
              <a:gdLst/>
              <a:ahLst/>
              <a:cxnLst/>
              <a:rect l="l" t="t" r="r" b="b"/>
              <a:pathLst>
                <a:path w="449" h="434" extrusionOk="0">
                  <a:moveTo>
                    <a:pt x="8" y="1"/>
                  </a:moveTo>
                  <a:lnTo>
                    <a:pt x="174" y="213"/>
                  </a:lnTo>
                  <a:lnTo>
                    <a:pt x="0" y="433"/>
                  </a:lnTo>
                  <a:lnTo>
                    <a:pt x="111" y="433"/>
                  </a:lnTo>
                  <a:lnTo>
                    <a:pt x="221" y="284"/>
                  </a:lnTo>
                  <a:lnTo>
                    <a:pt x="339" y="433"/>
                  </a:lnTo>
                  <a:lnTo>
                    <a:pt x="449" y="425"/>
                  </a:lnTo>
                  <a:lnTo>
                    <a:pt x="284" y="205"/>
                  </a:lnTo>
                  <a:lnTo>
                    <a:pt x="441" y="1"/>
                  </a:lnTo>
                  <a:lnTo>
                    <a:pt x="331" y="1"/>
                  </a:lnTo>
                  <a:lnTo>
                    <a:pt x="229" y="142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07;p69">
              <a:extLst>
                <a:ext uri="{FF2B5EF4-FFF2-40B4-BE49-F238E27FC236}">
                  <a16:creationId xmlns:a16="http://schemas.microsoft.com/office/drawing/2014/main" id="{6E6ABFB3-B90A-CEF4-14FE-C4621BD535D2}"/>
                </a:ext>
              </a:extLst>
            </p:cNvPr>
            <p:cNvSpPr/>
            <p:nvPr/>
          </p:nvSpPr>
          <p:spPr>
            <a:xfrm>
              <a:off x="6889768" y="3401603"/>
              <a:ext cx="69539" cy="59587"/>
            </a:xfrm>
            <a:custGeom>
              <a:avLst/>
              <a:gdLst/>
              <a:ahLst/>
              <a:cxnLst/>
              <a:rect l="l" t="t" r="r" b="b"/>
              <a:pathLst>
                <a:path w="552" h="473" extrusionOk="0">
                  <a:moveTo>
                    <a:pt x="306" y="71"/>
                  </a:moveTo>
                  <a:cubicBezTo>
                    <a:pt x="309" y="71"/>
                    <a:pt x="312" y="71"/>
                    <a:pt x="315" y="71"/>
                  </a:cubicBezTo>
                  <a:cubicBezTo>
                    <a:pt x="410" y="71"/>
                    <a:pt x="480" y="142"/>
                    <a:pt x="480" y="237"/>
                  </a:cubicBezTo>
                  <a:cubicBezTo>
                    <a:pt x="480" y="338"/>
                    <a:pt x="398" y="403"/>
                    <a:pt x="313" y="403"/>
                  </a:cubicBezTo>
                  <a:cubicBezTo>
                    <a:pt x="272" y="403"/>
                    <a:pt x="230" y="388"/>
                    <a:pt x="197" y="355"/>
                  </a:cubicBezTo>
                  <a:cubicBezTo>
                    <a:pt x="89" y="247"/>
                    <a:pt x="163" y="71"/>
                    <a:pt x="306" y="71"/>
                  </a:cubicBezTo>
                  <a:close/>
                  <a:moveTo>
                    <a:pt x="317" y="1"/>
                  </a:moveTo>
                  <a:cubicBezTo>
                    <a:pt x="259" y="1"/>
                    <a:pt x="199" y="23"/>
                    <a:pt x="150" y="71"/>
                  </a:cubicBezTo>
                  <a:cubicBezTo>
                    <a:pt x="1" y="213"/>
                    <a:pt x="111" y="473"/>
                    <a:pt x="315" y="473"/>
                  </a:cubicBezTo>
                  <a:cubicBezTo>
                    <a:pt x="449" y="473"/>
                    <a:pt x="551" y="362"/>
                    <a:pt x="551" y="237"/>
                  </a:cubicBezTo>
                  <a:cubicBezTo>
                    <a:pt x="551" y="94"/>
                    <a:pt x="437" y="1"/>
                    <a:pt x="317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08;p69">
              <a:extLst>
                <a:ext uri="{FF2B5EF4-FFF2-40B4-BE49-F238E27FC236}">
                  <a16:creationId xmlns:a16="http://schemas.microsoft.com/office/drawing/2014/main" id="{D2EA4492-FEF9-4B21-B9E7-7C0F5DDC58B8}"/>
                </a:ext>
              </a:extLst>
            </p:cNvPr>
            <p:cNvSpPr/>
            <p:nvPr/>
          </p:nvSpPr>
          <p:spPr>
            <a:xfrm>
              <a:off x="6992817" y="3452120"/>
              <a:ext cx="52659" cy="9070"/>
            </a:xfrm>
            <a:custGeom>
              <a:avLst/>
              <a:gdLst/>
              <a:ahLst/>
              <a:cxnLst/>
              <a:rect l="l" t="t" r="r" b="b"/>
              <a:pathLst>
                <a:path w="418" h="72" extrusionOk="0">
                  <a:moveTo>
                    <a:pt x="1" y="1"/>
                  </a:moveTo>
                  <a:lnTo>
                    <a:pt x="1" y="72"/>
                  </a:lnTo>
                  <a:lnTo>
                    <a:pt x="417" y="72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09;p69">
              <a:extLst>
                <a:ext uri="{FF2B5EF4-FFF2-40B4-BE49-F238E27FC236}">
                  <a16:creationId xmlns:a16="http://schemas.microsoft.com/office/drawing/2014/main" id="{CD9201F4-74C0-1EF7-A233-4545CFF4CF3D}"/>
                </a:ext>
              </a:extLst>
            </p:cNvPr>
            <p:cNvSpPr/>
            <p:nvPr/>
          </p:nvSpPr>
          <p:spPr>
            <a:xfrm>
              <a:off x="7390146" y="3951493"/>
              <a:ext cx="135803" cy="208239"/>
            </a:xfrm>
            <a:custGeom>
              <a:avLst/>
              <a:gdLst/>
              <a:ahLst/>
              <a:cxnLst/>
              <a:rect l="l" t="t" r="r" b="b"/>
              <a:pathLst>
                <a:path w="1078" h="1653" fill="none" extrusionOk="0">
                  <a:moveTo>
                    <a:pt x="1078" y="1"/>
                  </a:moveTo>
                  <a:lnTo>
                    <a:pt x="0" y="827"/>
                  </a:lnTo>
                  <a:lnTo>
                    <a:pt x="1078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10;p69">
              <a:extLst>
                <a:ext uri="{FF2B5EF4-FFF2-40B4-BE49-F238E27FC236}">
                  <a16:creationId xmlns:a16="http://schemas.microsoft.com/office/drawing/2014/main" id="{9425C77E-3612-BE81-4AB0-D7D61056EACF}"/>
                </a:ext>
              </a:extLst>
            </p:cNvPr>
            <p:cNvSpPr/>
            <p:nvPr/>
          </p:nvSpPr>
          <p:spPr>
            <a:xfrm>
              <a:off x="7643736" y="3951493"/>
              <a:ext cx="135928" cy="208239"/>
            </a:xfrm>
            <a:custGeom>
              <a:avLst/>
              <a:gdLst/>
              <a:ahLst/>
              <a:cxnLst/>
              <a:rect l="l" t="t" r="r" b="b"/>
              <a:pathLst>
                <a:path w="1079" h="1653" fill="none" extrusionOk="0">
                  <a:moveTo>
                    <a:pt x="1" y="1"/>
                  </a:moveTo>
                  <a:lnTo>
                    <a:pt x="1079" y="827"/>
                  </a:lnTo>
                  <a:lnTo>
                    <a:pt x="1" y="1652"/>
                  </a:lnTo>
                </a:path>
              </a:pathLst>
            </a:custGeom>
            <a:solidFill>
              <a:srgbClr val="393E43"/>
            </a:solidFill>
            <a:ln w="6100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11;p69">
              <a:extLst>
                <a:ext uri="{FF2B5EF4-FFF2-40B4-BE49-F238E27FC236}">
                  <a16:creationId xmlns:a16="http://schemas.microsoft.com/office/drawing/2014/main" id="{FB006A2B-9F27-FB60-FED4-66EEAD325CBF}"/>
                </a:ext>
              </a:extLst>
            </p:cNvPr>
            <p:cNvSpPr/>
            <p:nvPr/>
          </p:nvSpPr>
          <p:spPr>
            <a:xfrm>
              <a:off x="6810530" y="4239854"/>
              <a:ext cx="444949" cy="33762"/>
            </a:xfrm>
            <a:custGeom>
              <a:avLst/>
              <a:gdLst/>
              <a:ahLst/>
              <a:cxnLst/>
              <a:rect l="l" t="t" r="r" b="b"/>
              <a:pathLst>
                <a:path w="3532" h="268" extrusionOk="0">
                  <a:moveTo>
                    <a:pt x="0" y="1"/>
                  </a:moveTo>
                  <a:lnTo>
                    <a:pt x="0" y="268"/>
                  </a:lnTo>
                  <a:lnTo>
                    <a:pt x="3532" y="268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12;p69">
              <a:extLst>
                <a:ext uri="{FF2B5EF4-FFF2-40B4-BE49-F238E27FC236}">
                  <a16:creationId xmlns:a16="http://schemas.microsoft.com/office/drawing/2014/main" id="{92903082-F85B-5AB8-AD52-38CEC2A288E5}"/>
                </a:ext>
              </a:extLst>
            </p:cNvPr>
            <p:cNvSpPr/>
            <p:nvPr/>
          </p:nvSpPr>
          <p:spPr>
            <a:xfrm>
              <a:off x="6810530" y="4320101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13;p69">
              <a:extLst>
                <a:ext uri="{FF2B5EF4-FFF2-40B4-BE49-F238E27FC236}">
                  <a16:creationId xmlns:a16="http://schemas.microsoft.com/office/drawing/2014/main" id="{C651044D-3B62-CC41-85B0-A6CD3EDF7607}"/>
                </a:ext>
              </a:extLst>
            </p:cNvPr>
            <p:cNvSpPr/>
            <p:nvPr/>
          </p:nvSpPr>
          <p:spPr>
            <a:xfrm>
              <a:off x="6810530" y="4408284"/>
              <a:ext cx="715421" cy="33888"/>
            </a:xfrm>
            <a:custGeom>
              <a:avLst/>
              <a:gdLst/>
              <a:ahLst/>
              <a:cxnLst/>
              <a:rect l="l" t="t" r="r" b="b"/>
              <a:pathLst>
                <a:path w="5679" h="269" extrusionOk="0">
                  <a:moveTo>
                    <a:pt x="0" y="1"/>
                  </a:moveTo>
                  <a:lnTo>
                    <a:pt x="0" y="268"/>
                  </a:lnTo>
                  <a:lnTo>
                    <a:pt x="5679" y="268"/>
                  </a:lnTo>
                  <a:lnTo>
                    <a:pt x="567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14;p69">
              <a:extLst>
                <a:ext uri="{FF2B5EF4-FFF2-40B4-BE49-F238E27FC236}">
                  <a16:creationId xmlns:a16="http://schemas.microsoft.com/office/drawing/2014/main" id="{3E25BCD5-EE45-CDD8-C735-81D8A76D22F8}"/>
                </a:ext>
              </a:extLst>
            </p:cNvPr>
            <p:cNvSpPr/>
            <p:nvPr/>
          </p:nvSpPr>
          <p:spPr>
            <a:xfrm>
              <a:off x="4904134" y="3094473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1" y="0"/>
                  </a:moveTo>
                  <a:lnTo>
                    <a:pt x="1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15;p69">
              <a:extLst>
                <a:ext uri="{FF2B5EF4-FFF2-40B4-BE49-F238E27FC236}">
                  <a16:creationId xmlns:a16="http://schemas.microsoft.com/office/drawing/2014/main" id="{A3CF67DF-20B9-0735-0805-BD16914CD2BE}"/>
                </a:ext>
              </a:extLst>
            </p:cNvPr>
            <p:cNvSpPr/>
            <p:nvPr/>
          </p:nvSpPr>
          <p:spPr>
            <a:xfrm>
              <a:off x="4947721" y="3163885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16;p69">
              <a:extLst>
                <a:ext uri="{FF2B5EF4-FFF2-40B4-BE49-F238E27FC236}">
                  <a16:creationId xmlns:a16="http://schemas.microsoft.com/office/drawing/2014/main" id="{8912CB22-B8E8-DD1D-6C70-DF6EEC1704F1}"/>
                </a:ext>
              </a:extLst>
            </p:cNvPr>
            <p:cNvSpPr/>
            <p:nvPr/>
          </p:nvSpPr>
          <p:spPr>
            <a:xfrm>
              <a:off x="4947721" y="3203442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17;p69">
              <a:extLst>
                <a:ext uri="{FF2B5EF4-FFF2-40B4-BE49-F238E27FC236}">
                  <a16:creationId xmlns:a16="http://schemas.microsoft.com/office/drawing/2014/main" id="{2C900F7C-9D49-1F52-C9EF-6D43BFDAE20E}"/>
                </a:ext>
              </a:extLst>
            </p:cNvPr>
            <p:cNvSpPr/>
            <p:nvPr/>
          </p:nvSpPr>
          <p:spPr>
            <a:xfrm>
              <a:off x="4947721" y="324211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18;p69">
              <a:extLst>
                <a:ext uri="{FF2B5EF4-FFF2-40B4-BE49-F238E27FC236}">
                  <a16:creationId xmlns:a16="http://schemas.microsoft.com/office/drawing/2014/main" id="{BF54A90A-C1AE-69FB-852E-FA38BF10D288}"/>
                </a:ext>
              </a:extLst>
            </p:cNvPr>
            <p:cNvSpPr/>
            <p:nvPr/>
          </p:nvSpPr>
          <p:spPr>
            <a:xfrm>
              <a:off x="4947721" y="3281673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19;p69">
              <a:extLst>
                <a:ext uri="{FF2B5EF4-FFF2-40B4-BE49-F238E27FC236}">
                  <a16:creationId xmlns:a16="http://schemas.microsoft.com/office/drawing/2014/main" id="{01CE1F8B-7F7B-29E4-B112-276C7E42D830}"/>
                </a:ext>
              </a:extLst>
            </p:cNvPr>
            <p:cNvSpPr/>
            <p:nvPr/>
          </p:nvSpPr>
          <p:spPr>
            <a:xfrm>
              <a:off x="4947721" y="3321356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1"/>
                  </a:moveTo>
                  <a:lnTo>
                    <a:pt x="4232" y="1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20;p69">
              <a:extLst>
                <a:ext uri="{FF2B5EF4-FFF2-40B4-BE49-F238E27FC236}">
                  <a16:creationId xmlns:a16="http://schemas.microsoft.com/office/drawing/2014/main" id="{6A63B3E9-45E0-3421-D9CF-04A6F42C3493}"/>
                </a:ext>
              </a:extLst>
            </p:cNvPr>
            <p:cNvSpPr/>
            <p:nvPr/>
          </p:nvSpPr>
          <p:spPr>
            <a:xfrm>
              <a:off x="4947721" y="3361038"/>
              <a:ext cx="533259" cy="125"/>
            </a:xfrm>
            <a:custGeom>
              <a:avLst/>
              <a:gdLst/>
              <a:ahLst/>
              <a:cxnLst/>
              <a:rect l="l" t="t" r="r" b="b"/>
              <a:pathLst>
                <a:path w="4233" h="1" fill="none" extrusionOk="0">
                  <a:moveTo>
                    <a:pt x="1" y="0"/>
                  </a:moveTo>
                  <a:lnTo>
                    <a:pt x="4232" y="0"/>
                  </a:lnTo>
                </a:path>
              </a:pathLst>
            </a:custGeom>
            <a:noFill/>
            <a:ln w="1575" cap="flat" cmpd="sng">
              <a:solidFill>
                <a:srgbClr val="0075C9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1;p69">
              <a:extLst>
                <a:ext uri="{FF2B5EF4-FFF2-40B4-BE49-F238E27FC236}">
                  <a16:creationId xmlns:a16="http://schemas.microsoft.com/office/drawing/2014/main" id="{3233F165-1F60-9651-08C5-4D4726D2E364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2;p69">
              <a:extLst>
                <a:ext uri="{FF2B5EF4-FFF2-40B4-BE49-F238E27FC236}">
                  <a16:creationId xmlns:a16="http://schemas.microsoft.com/office/drawing/2014/main" id="{14C2435D-CE45-DFD5-5E23-EE90DAD5A1F2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3;p69">
              <a:extLst>
                <a:ext uri="{FF2B5EF4-FFF2-40B4-BE49-F238E27FC236}">
                  <a16:creationId xmlns:a16="http://schemas.microsoft.com/office/drawing/2014/main" id="{DD35C66A-6940-3826-5677-DBFA504226F9}"/>
                </a:ext>
              </a:extLst>
            </p:cNvPr>
            <p:cNvSpPr/>
            <p:nvPr/>
          </p:nvSpPr>
          <p:spPr>
            <a:xfrm>
              <a:off x="4903125" y="3712766"/>
              <a:ext cx="628372" cy="125"/>
            </a:xfrm>
            <a:custGeom>
              <a:avLst/>
              <a:gdLst/>
              <a:ahLst/>
              <a:cxnLst/>
              <a:rect l="l" t="t" r="r" b="b"/>
              <a:pathLst>
                <a:path w="4988" h="1" fill="none" extrusionOk="0">
                  <a:moveTo>
                    <a:pt x="1" y="0"/>
                  </a:moveTo>
                  <a:lnTo>
                    <a:pt x="4987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24;p69">
              <a:extLst>
                <a:ext uri="{FF2B5EF4-FFF2-40B4-BE49-F238E27FC236}">
                  <a16:creationId xmlns:a16="http://schemas.microsoft.com/office/drawing/2014/main" id="{9C08F4FE-38AA-A2E7-4045-B6BEE4094443}"/>
                </a:ext>
              </a:extLst>
            </p:cNvPr>
            <p:cNvSpPr/>
            <p:nvPr/>
          </p:nvSpPr>
          <p:spPr>
            <a:xfrm>
              <a:off x="4901237" y="3799942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0"/>
                  </a:moveTo>
                  <a:lnTo>
                    <a:pt x="4979" y="0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5;p69">
              <a:extLst>
                <a:ext uri="{FF2B5EF4-FFF2-40B4-BE49-F238E27FC236}">
                  <a16:creationId xmlns:a16="http://schemas.microsoft.com/office/drawing/2014/main" id="{51C00F50-3585-A914-CE90-344A0E4F4584}"/>
                </a:ext>
              </a:extLst>
            </p:cNvPr>
            <p:cNvSpPr/>
            <p:nvPr/>
          </p:nvSpPr>
          <p:spPr>
            <a:xfrm>
              <a:off x="4902244" y="3886111"/>
              <a:ext cx="627238" cy="125"/>
            </a:xfrm>
            <a:custGeom>
              <a:avLst/>
              <a:gdLst/>
              <a:ahLst/>
              <a:cxnLst/>
              <a:rect l="l" t="t" r="r" b="b"/>
              <a:pathLst>
                <a:path w="4979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6;p69">
              <a:extLst>
                <a:ext uri="{FF2B5EF4-FFF2-40B4-BE49-F238E27FC236}">
                  <a16:creationId xmlns:a16="http://schemas.microsoft.com/office/drawing/2014/main" id="{A7812B10-8F22-8919-843D-2AD8AB883993}"/>
                </a:ext>
              </a:extLst>
            </p:cNvPr>
            <p:cNvSpPr/>
            <p:nvPr/>
          </p:nvSpPr>
          <p:spPr>
            <a:xfrm>
              <a:off x="4899221" y="3973286"/>
              <a:ext cx="627363" cy="125"/>
            </a:xfrm>
            <a:custGeom>
              <a:avLst/>
              <a:gdLst/>
              <a:ahLst/>
              <a:cxnLst/>
              <a:rect l="l" t="t" r="r" b="b"/>
              <a:pathLst>
                <a:path w="4980" h="1" fill="none" extrusionOk="0">
                  <a:moveTo>
                    <a:pt x="0" y="1"/>
                  </a:moveTo>
                  <a:lnTo>
                    <a:pt x="4979" y="1"/>
                  </a:lnTo>
                </a:path>
              </a:pathLst>
            </a:custGeom>
            <a:noFill/>
            <a:ln w="4925" cap="flat" cmpd="sng">
              <a:solidFill>
                <a:srgbClr val="393E43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27;p69">
              <a:extLst>
                <a:ext uri="{FF2B5EF4-FFF2-40B4-BE49-F238E27FC236}">
                  <a16:creationId xmlns:a16="http://schemas.microsoft.com/office/drawing/2014/main" id="{7BEE944A-E3E9-2823-53D7-92455F798F0F}"/>
                </a:ext>
              </a:extLst>
            </p:cNvPr>
            <p:cNvSpPr/>
            <p:nvPr/>
          </p:nvSpPr>
          <p:spPr>
            <a:xfrm>
              <a:off x="5779038" y="4345926"/>
              <a:ext cx="621443" cy="615396"/>
            </a:xfrm>
            <a:custGeom>
              <a:avLst/>
              <a:gdLst/>
              <a:ahLst/>
              <a:cxnLst/>
              <a:rect l="l" t="t" r="r" b="b"/>
              <a:pathLst>
                <a:path w="4933" h="4885" fill="none" extrusionOk="0">
                  <a:moveTo>
                    <a:pt x="4932" y="2910"/>
                  </a:moveTo>
                  <a:lnTo>
                    <a:pt x="4932" y="2069"/>
                  </a:lnTo>
                  <a:lnTo>
                    <a:pt x="4452" y="2069"/>
                  </a:lnTo>
                  <a:cubicBezTo>
                    <a:pt x="4413" y="1817"/>
                    <a:pt x="4319" y="1581"/>
                    <a:pt x="4193" y="1369"/>
                  </a:cubicBezTo>
                  <a:lnTo>
                    <a:pt x="4539" y="991"/>
                  </a:lnTo>
                  <a:lnTo>
                    <a:pt x="3925" y="417"/>
                  </a:lnTo>
                  <a:lnTo>
                    <a:pt x="3611" y="755"/>
                  </a:lnTo>
                  <a:cubicBezTo>
                    <a:pt x="3391" y="614"/>
                    <a:pt x="3147" y="511"/>
                    <a:pt x="2895" y="464"/>
                  </a:cubicBezTo>
                  <a:lnTo>
                    <a:pt x="2895" y="0"/>
                  </a:lnTo>
                  <a:lnTo>
                    <a:pt x="2054" y="0"/>
                  </a:lnTo>
                  <a:lnTo>
                    <a:pt x="2054" y="480"/>
                  </a:lnTo>
                  <a:cubicBezTo>
                    <a:pt x="1810" y="543"/>
                    <a:pt x="1582" y="645"/>
                    <a:pt x="1385" y="787"/>
                  </a:cubicBezTo>
                  <a:lnTo>
                    <a:pt x="1015" y="393"/>
                  </a:lnTo>
                  <a:lnTo>
                    <a:pt x="402" y="968"/>
                  </a:lnTo>
                  <a:lnTo>
                    <a:pt x="811" y="1408"/>
                  </a:lnTo>
                  <a:cubicBezTo>
                    <a:pt x="701" y="1605"/>
                    <a:pt x="622" y="1817"/>
                    <a:pt x="583" y="2045"/>
                  </a:cubicBezTo>
                  <a:lnTo>
                    <a:pt x="1" y="2045"/>
                  </a:lnTo>
                  <a:lnTo>
                    <a:pt x="1" y="2887"/>
                  </a:lnTo>
                  <a:lnTo>
                    <a:pt x="614" y="2887"/>
                  </a:lnTo>
                  <a:cubicBezTo>
                    <a:pt x="654" y="3044"/>
                    <a:pt x="716" y="3193"/>
                    <a:pt x="795" y="3343"/>
                  </a:cubicBezTo>
                  <a:lnTo>
                    <a:pt x="331" y="3799"/>
                  </a:lnTo>
                  <a:lnTo>
                    <a:pt x="929" y="4397"/>
                  </a:lnTo>
                  <a:lnTo>
                    <a:pt x="1354" y="3972"/>
                  </a:lnTo>
                  <a:cubicBezTo>
                    <a:pt x="1582" y="4145"/>
                    <a:pt x="1841" y="4263"/>
                    <a:pt x="2124" y="4318"/>
                  </a:cubicBezTo>
                  <a:lnTo>
                    <a:pt x="2140" y="4884"/>
                  </a:lnTo>
                  <a:lnTo>
                    <a:pt x="2982" y="4861"/>
                  </a:lnTo>
                  <a:lnTo>
                    <a:pt x="2966" y="4310"/>
                  </a:lnTo>
                  <a:cubicBezTo>
                    <a:pt x="3194" y="4255"/>
                    <a:pt x="3414" y="4161"/>
                    <a:pt x="3611" y="4027"/>
                  </a:cubicBezTo>
                  <a:lnTo>
                    <a:pt x="4004" y="4428"/>
                  </a:lnTo>
                  <a:lnTo>
                    <a:pt x="4602" y="3830"/>
                  </a:lnTo>
                  <a:lnTo>
                    <a:pt x="4185" y="3414"/>
                  </a:lnTo>
                  <a:cubicBezTo>
                    <a:pt x="4279" y="3256"/>
                    <a:pt x="4358" y="3091"/>
                    <a:pt x="4405" y="2910"/>
                  </a:cubicBezTo>
                  <a:close/>
                  <a:moveTo>
                    <a:pt x="3375" y="2934"/>
                  </a:moveTo>
                  <a:cubicBezTo>
                    <a:pt x="2895" y="3705"/>
                    <a:pt x="1723" y="3500"/>
                    <a:pt x="1519" y="2619"/>
                  </a:cubicBezTo>
                  <a:cubicBezTo>
                    <a:pt x="1314" y="1730"/>
                    <a:pt x="2289" y="1046"/>
                    <a:pt x="3060" y="1526"/>
                  </a:cubicBezTo>
                  <a:cubicBezTo>
                    <a:pt x="3532" y="1825"/>
                    <a:pt x="3674" y="2454"/>
                    <a:pt x="3375" y="2934"/>
                  </a:cubicBezTo>
                  <a:close/>
                </a:path>
              </a:pathLst>
            </a:custGeom>
            <a:solidFill>
              <a:srgbClr val="393E43"/>
            </a:solidFill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28;p69">
              <a:extLst>
                <a:ext uri="{FF2B5EF4-FFF2-40B4-BE49-F238E27FC236}">
                  <a16:creationId xmlns:a16="http://schemas.microsoft.com/office/drawing/2014/main" id="{A364D114-2846-0211-27DC-679A4A996342}"/>
                </a:ext>
              </a:extLst>
            </p:cNvPr>
            <p:cNvSpPr/>
            <p:nvPr/>
          </p:nvSpPr>
          <p:spPr>
            <a:xfrm>
              <a:off x="4902244" y="4332068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29;p69">
              <a:extLst>
                <a:ext uri="{FF2B5EF4-FFF2-40B4-BE49-F238E27FC236}">
                  <a16:creationId xmlns:a16="http://schemas.microsoft.com/office/drawing/2014/main" id="{2F631BB2-252B-D348-8CCE-4ED02C2FC96F}"/>
                </a:ext>
              </a:extLst>
            </p:cNvPr>
            <p:cNvSpPr/>
            <p:nvPr/>
          </p:nvSpPr>
          <p:spPr>
            <a:xfrm>
              <a:off x="4902244" y="4451873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7" y="425"/>
                  </a:lnTo>
                  <a:lnTo>
                    <a:pt x="2957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330;p69">
              <a:extLst>
                <a:ext uri="{FF2B5EF4-FFF2-40B4-BE49-F238E27FC236}">
                  <a16:creationId xmlns:a16="http://schemas.microsoft.com/office/drawing/2014/main" id="{A6F2FD57-76D3-4B92-86F6-37A7690A5DF0}"/>
                </a:ext>
              </a:extLst>
            </p:cNvPr>
            <p:cNvSpPr/>
            <p:nvPr/>
          </p:nvSpPr>
          <p:spPr>
            <a:xfrm>
              <a:off x="4902244" y="4570793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331;p69">
              <a:extLst>
                <a:ext uri="{FF2B5EF4-FFF2-40B4-BE49-F238E27FC236}">
                  <a16:creationId xmlns:a16="http://schemas.microsoft.com/office/drawing/2014/main" id="{0833F2EF-F59F-8B19-E7F3-887A655265ED}"/>
                </a:ext>
              </a:extLst>
            </p:cNvPr>
            <p:cNvSpPr/>
            <p:nvPr/>
          </p:nvSpPr>
          <p:spPr>
            <a:xfrm>
              <a:off x="4900228" y="4701558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4601" y="425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332;p69">
              <a:extLst>
                <a:ext uri="{FF2B5EF4-FFF2-40B4-BE49-F238E27FC236}">
                  <a16:creationId xmlns:a16="http://schemas.microsoft.com/office/drawing/2014/main" id="{CD046138-73EC-8E47-C200-9A910F95735C}"/>
                </a:ext>
              </a:extLst>
            </p:cNvPr>
            <p:cNvSpPr/>
            <p:nvPr/>
          </p:nvSpPr>
          <p:spPr>
            <a:xfrm>
              <a:off x="5187580" y="4570793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0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33;p69">
              <a:extLst>
                <a:ext uri="{FF2B5EF4-FFF2-40B4-BE49-F238E27FC236}">
                  <a16:creationId xmlns:a16="http://schemas.microsoft.com/office/drawing/2014/main" id="{2B4602EF-A426-EBC0-6F88-6CB85D80FE1F}"/>
                </a:ext>
              </a:extLst>
            </p:cNvPr>
            <p:cNvSpPr/>
            <p:nvPr/>
          </p:nvSpPr>
          <p:spPr>
            <a:xfrm>
              <a:off x="4900228" y="4827409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146" y="425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34;p69">
              <a:extLst>
                <a:ext uri="{FF2B5EF4-FFF2-40B4-BE49-F238E27FC236}">
                  <a16:creationId xmlns:a16="http://schemas.microsoft.com/office/drawing/2014/main" id="{E4909C0E-1FC7-8D92-ADF0-E2E64AC6A475}"/>
                </a:ext>
              </a:extLst>
            </p:cNvPr>
            <p:cNvSpPr/>
            <p:nvPr/>
          </p:nvSpPr>
          <p:spPr>
            <a:xfrm>
              <a:off x="2478589" y="3744386"/>
              <a:ext cx="1532002" cy="1517137"/>
            </a:xfrm>
            <a:custGeom>
              <a:avLst/>
              <a:gdLst/>
              <a:ahLst/>
              <a:cxnLst/>
              <a:rect l="l" t="t" r="r" b="b"/>
              <a:pathLst>
                <a:path w="12161" h="12043" fill="none" extrusionOk="0">
                  <a:moveTo>
                    <a:pt x="12160" y="7182"/>
                  </a:moveTo>
                  <a:lnTo>
                    <a:pt x="12160" y="5105"/>
                  </a:lnTo>
                  <a:lnTo>
                    <a:pt x="10973" y="5105"/>
                  </a:lnTo>
                  <a:cubicBezTo>
                    <a:pt x="10870" y="4492"/>
                    <a:pt x="10650" y="3902"/>
                    <a:pt x="10328" y="3375"/>
                  </a:cubicBezTo>
                  <a:lnTo>
                    <a:pt x="11185" y="2455"/>
                  </a:lnTo>
                  <a:lnTo>
                    <a:pt x="9667" y="1031"/>
                  </a:lnTo>
                  <a:lnTo>
                    <a:pt x="8888" y="1873"/>
                  </a:lnTo>
                  <a:cubicBezTo>
                    <a:pt x="8354" y="1511"/>
                    <a:pt x="7756" y="1267"/>
                    <a:pt x="7119" y="1141"/>
                  </a:cubicBezTo>
                  <a:lnTo>
                    <a:pt x="7119" y="1"/>
                  </a:lnTo>
                  <a:lnTo>
                    <a:pt x="5050" y="1"/>
                  </a:lnTo>
                  <a:lnTo>
                    <a:pt x="5050" y="1196"/>
                  </a:lnTo>
                  <a:cubicBezTo>
                    <a:pt x="4452" y="1338"/>
                    <a:pt x="3902" y="1590"/>
                    <a:pt x="3406" y="1944"/>
                  </a:cubicBezTo>
                  <a:lnTo>
                    <a:pt x="2494" y="961"/>
                  </a:lnTo>
                  <a:lnTo>
                    <a:pt x="976" y="2376"/>
                  </a:lnTo>
                  <a:lnTo>
                    <a:pt x="1999" y="3477"/>
                  </a:lnTo>
                  <a:cubicBezTo>
                    <a:pt x="1723" y="3957"/>
                    <a:pt x="1527" y="4484"/>
                    <a:pt x="1424" y="5035"/>
                  </a:cubicBezTo>
                  <a:lnTo>
                    <a:pt x="1" y="5035"/>
                  </a:lnTo>
                  <a:lnTo>
                    <a:pt x="1" y="7111"/>
                  </a:lnTo>
                  <a:lnTo>
                    <a:pt x="1511" y="7111"/>
                  </a:lnTo>
                  <a:cubicBezTo>
                    <a:pt x="1605" y="7504"/>
                    <a:pt x="1755" y="7882"/>
                    <a:pt x="1951" y="8236"/>
                  </a:cubicBezTo>
                  <a:lnTo>
                    <a:pt x="819" y="9368"/>
                  </a:lnTo>
                  <a:lnTo>
                    <a:pt x="2290" y="10839"/>
                  </a:lnTo>
                  <a:lnTo>
                    <a:pt x="3320" y="9801"/>
                  </a:lnTo>
                  <a:cubicBezTo>
                    <a:pt x="3886" y="10218"/>
                    <a:pt x="4531" y="10509"/>
                    <a:pt x="5223" y="10650"/>
                  </a:cubicBezTo>
                  <a:lnTo>
                    <a:pt x="5270" y="12042"/>
                  </a:lnTo>
                  <a:lnTo>
                    <a:pt x="7347" y="11980"/>
                  </a:lnTo>
                  <a:lnTo>
                    <a:pt x="7300" y="10619"/>
                  </a:lnTo>
                  <a:cubicBezTo>
                    <a:pt x="7866" y="10493"/>
                    <a:pt x="8409" y="10257"/>
                    <a:pt x="8896" y="9935"/>
                  </a:cubicBezTo>
                  <a:lnTo>
                    <a:pt x="9879" y="10918"/>
                  </a:lnTo>
                  <a:lnTo>
                    <a:pt x="11350" y="9447"/>
                  </a:lnTo>
                  <a:lnTo>
                    <a:pt x="10328" y="8425"/>
                  </a:lnTo>
                  <a:cubicBezTo>
                    <a:pt x="10564" y="8039"/>
                    <a:pt x="10745" y="7622"/>
                    <a:pt x="10863" y="7182"/>
                  </a:cubicBezTo>
                  <a:close/>
                  <a:moveTo>
                    <a:pt x="8322" y="7237"/>
                  </a:moveTo>
                  <a:cubicBezTo>
                    <a:pt x="7779" y="8094"/>
                    <a:pt x="6773" y="8543"/>
                    <a:pt x="5774" y="8377"/>
                  </a:cubicBezTo>
                  <a:cubicBezTo>
                    <a:pt x="4767" y="8204"/>
                    <a:pt x="3973" y="7449"/>
                    <a:pt x="3745" y="6458"/>
                  </a:cubicBezTo>
                  <a:cubicBezTo>
                    <a:pt x="3249" y="4272"/>
                    <a:pt x="5640" y="2581"/>
                    <a:pt x="7536" y="3776"/>
                  </a:cubicBezTo>
                  <a:cubicBezTo>
                    <a:pt x="8708" y="4516"/>
                    <a:pt x="9061" y="6065"/>
                    <a:pt x="8322" y="7237"/>
                  </a:cubicBezTo>
                  <a:close/>
                </a:path>
              </a:pathLst>
            </a:custGeom>
            <a:solidFill>
              <a:srgbClr val="1B75D0"/>
            </a:solidFill>
            <a:ln w="590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35;p69">
              <a:extLst>
                <a:ext uri="{FF2B5EF4-FFF2-40B4-BE49-F238E27FC236}">
                  <a16:creationId xmlns:a16="http://schemas.microsoft.com/office/drawing/2014/main" id="{F67A42B8-7DE3-37B1-22A2-DB40B87DDAB3}"/>
                </a:ext>
              </a:extLst>
            </p:cNvPr>
            <p:cNvSpPr/>
            <p:nvPr/>
          </p:nvSpPr>
          <p:spPr>
            <a:xfrm>
              <a:off x="8677243" y="2116514"/>
              <a:ext cx="974051" cy="966240"/>
            </a:xfrm>
            <a:custGeom>
              <a:avLst/>
              <a:gdLst/>
              <a:ahLst/>
              <a:cxnLst/>
              <a:rect l="l" t="t" r="r" b="b"/>
              <a:pathLst>
                <a:path w="7732" h="7670" extrusionOk="0">
                  <a:moveTo>
                    <a:pt x="3937" y="2159"/>
                  </a:moveTo>
                  <a:cubicBezTo>
                    <a:pt x="4218" y="2159"/>
                    <a:pt x="4509" y="2236"/>
                    <a:pt x="4782" y="2407"/>
                  </a:cubicBezTo>
                  <a:cubicBezTo>
                    <a:pt x="5537" y="2879"/>
                    <a:pt x="5766" y="3862"/>
                    <a:pt x="5294" y="4610"/>
                  </a:cubicBezTo>
                  <a:lnTo>
                    <a:pt x="5286" y="4610"/>
                  </a:lnTo>
                  <a:cubicBezTo>
                    <a:pt x="4966" y="5122"/>
                    <a:pt x="4452" y="5362"/>
                    <a:pt x="3942" y="5362"/>
                  </a:cubicBezTo>
                  <a:cubicBezTo>
                    <a:pt x="3246" y="5362"/>
                    <a:pt x="2557" y="4917"/>
                    <a:pt x="2376" y="4114"/>
                  </a:cubicBezTo>
                  <a:cubicBezTo>
                    <a:pt x="2133" y="3045"/>
                    <a:pt x="2983" y="2159"/>
                    <a:pt x="3937" y="2159"/>
                  </a:cubicBezTo>
                  <a:close/>
                  <a:moveTo>
                    <a:pt x="3209" y="1"/>
                  </a:moveTo>
                  <a:lnTo>
                    <a:pt x="3209" y="764"/>
                  </a:lnTo>
                  <a:cubicBezTo>
                    <a:pt x="2832" y="858"/>
                    <a:pt x="2478" y="1015"/>
                    <a:pt x="2163" y="1235"/>
                  </a:cubicBezTo>
                  <a:lnTo>
                    <a:pt x="1581" y="614"/>
                  </a:lnTo>
                  <a:lnTo>
                    <a:pt x="622" y="1519"/>
                  </a:lnTo>
                  <a:lnTo>
                    <a:pt x="1267" y="2219"/>
                  </a:lnTo>
                  <a:cubicBezTo>
                    <a:pt x="1094" y="2525"/>
                    <a:pt x="968" y="2856"/>
                    <a:pt x="905" y="3210"/>
                  </a:cubicBezTo>
                  <a:lnTo>
                    <a:pt x="0" y="3210"/>
                  </a:lnTo>
                  <a:lnTo>
                    <a:pt x="0" y="4539"/>
                  </a:lnTo>
                  <a:lnTo>
                    <a:pt x="952" y="4539"/>
                  </a:lnTo>
                  <a:cubicBezTo>
                    <a:pt x="1015" y="4783"/>
                    <a:pt x="1109" y="5026"/>
                    <a:pt x="1235" y="5255"/>
                  </a:cubicBezTo>
                  <a:lnTo>
                    <a:pt x="519" y="5970"/>
                  </a:lnTo>
                  <a:lnTo>
                    <a:pt x="1448" y="6906"/>
                  </a:lnTo>
                  <a:lnTo>
                    <a:pt x="2108" y="6246"/>
                  </a:lnTo>
                  <a:cubicBezTo>
                    <a:pt x="2470" y="6513"/>
                    <a:pt x="2879" y="6694"/>
                    <a:pt x="3319" y="6788"/>
                  </a:cubicBezTo>
                  <a:lnTo>
                    <a:pt x="3351" y="7669"/>
                  </a:lnTo>
                  <a:lnTo>
                    <a:pt x="4672" y="7630"/>
                  </a:lnTo>
                  <a:lnTo>
                    <a:pt x="4641" y="6765"/>
                  </a:lnTo>
                  <a:cubicBezTo>
                    <a:pt x="5003" y="6678"/>
                    <a:pt x="5349" y="6529"/>
                    <a:pt x="5655" y="6324"/>
                  </a:cubicBezTo>
                  <a:lnTo>
                    <a:pt x="6285" y="6946"/>
                  </a:lnTo>
                  <a:lnTo>
                    <a:pt x="7213" y="6017"/>
                  </a:lnTo>
                  <a:lnTo>
                    <a:pt x="6568" y="5365"/>
                  </a:lnTo>
                  <a:cubicBezTo>
                    <a:pt x="6717" y="5121"/>
                    <a:pt x="6835" y="4861"/>
                    <a:pt x="6914" y="4578"/>
                  </a:cubicBezTo>
                  <a:lnTo>
                    <a:pt x="7732" y="4578"/>
                  </a:lnTo>
                  <a:lnTo>
                    <a:pt x="7732" y="3257"/>
                  </a:lnTo>
                  <a:lnTo>
                    <a:pt x="6977" y="3257"/>
                  </a:lnTo>
                  <a:cubicBezTo>
                    <a:pt x="6914" y="2864"/>
                    <a:pt x="6772" y="2494"/>
                    <a:pt x="6568" y="2156"/>
                  </a:cubicBezTo>
                  <a:lnTo>
                    <a:pt x="7110" y="1566"/>
                  </a:lnTo>
                  <a:lnTo>
                    <a:pt x="6143" y="661"/>
                  </a:lnTo>
                  <a:lnTo>
                    <a:pt x="5655" y="1196"/>
                  </a:lnTo>
                  <a:cubicBezTo>
                    <a:pt x="5317" y="968"/>
                    <a:pt x="4932" y="811"/>
                    <a:pt x="4531" y="732"/>
                  </a:cubicBezTo>
                  <a:lnTo>
                    <a:pt x="4531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36;p69">
              <a:extLst>
                <a:ext uri="{FF2B5EF4-FFF2-40B4-BE49-F238E27FC236}">
                  <a16:creationId xmlns:a16="http://schemas.microsoft.com/office/drawing/2014/main" id="{3E6F420C-016B-B043-2A2E-CEC3C21E457A}"/>
                </a:ext>
              </a:extLst>
            </p:cNvPr>
            <p:cNvSpPr/>
            <p:nvPr/>
          </p:nvSpPr>
          <p:spPr>
            <a:xfrm>
              <a:off x="2923538" y="2508931"/>
              <a:ext cx="208114" cy="319099"/>
            </a:xfrm>
            <a:custGeom>
              <a:avLst/>
              <a:gdLst/>
              <a:ahLst/>
              <a:cxnLst/>
              <a:rect l="l" t="t" r="r" b="b"/>
              <a:pathLst>
                <a:path w="1652" h="2533" fill="none" extrusionOk="0">
                  <a:moveTo>
                    <a:pt x="1652" y="0"/>
                  </a:moveTo>
                  <a:lnTo>
                    <a:pt x="0" y="1266"/>
                  </a:lnTo>
                  <a:lnTo>
                    <a:pt x="1652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37;p69">
              <a:extLst>
                <a:ext uri="{FF2B5EF4-FFF2-40B4-BE49-F238E27FC236}">
                  <a16:creationId xmlns:a16="http://schemas.microsoft.com/office/drawing/2014/main" id="{F23D8D15-7BEC-E762-169A-5D9CC63253AB}"/>
                </a:ext>
              </a:extLst>
            </p:cNvPr>
            <p:cNvSpPr/>
            <p:nvPr/>
          </p:nvSpPr>
          <p:spPr>
            <a:xfrm>
              <a:off x="3311922" y="2508931"/>
              <a:ext cx="208239" cy="319099"/>
            </a:xfrm>
            <a:custGeom>
              <a:avLst/>
              <a:gdLst/>
              <a:ahLst/>
              <a:cxnLst/>
              <a:rect l="l" t="t" r="r" b="b"/>
              <a:pathLst>
                <a:path w="1653" h="2533" fill="none" extrusionOk="0">
                  <a:moveTo>
                    <a:pt x="0" y="0"/>
                  </a:moveTo>
                  <a:lnTo>
                    <a:pt x="1652" y="1266"/>
                  </a:lnTo>
                  <a:lnTo>
                    <a:pt x="0" y="2533"/>
                  </a:lnTo>
                </a:path>
              </a:pathLst>
            </a:custGeom>
            <a:solidFill>
              <a:srgbClr val="1B75D0"/>
            </a:solidFill>
            <a:ln w="94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38;p69">
              <a:extLst>
                <a:ext uri="{FF2B5EF4-FFF2-40B4-BE49-F238E27FC236}">
                  <a16:creationId xmlns:a16="http://schemas.microsoft.com/office/drawing/2014/main" id="{C84EEE1A-E81C-9162-2599-7F342B696C7A}"/>
                </a:ext>
              </a:extLst>
            </p:cNvPr>
            <p:cNvSpPr/>
            <p:nvPr/>
          </p:nvSpPr>
          <p:spPr>
            <a:xfrm>
              <a:off x="8676236" y="4085280"/>
              <a:ext cx="924542" cy="54674"/>
            </a:xfrm>
            <a:custGeom>
              <a:avLst/>
              <a:gdLst/>
              <a:ahLst/>
              <a:cxnLst/>
              <a:rect l="l" t="t" r="r" b="b"/>
              <a:pathLst>
                <a:path w="7339" h="434" extrusionOk="0">
                  <a:moveTo>
                    <a:pt x="1" y="1"/>
                  </a:moveTo>
                  <a:lnTo>
                    <a:pt x="1" y="433"/>
                  </a:lnTo>
                  <a:lnTo>
                    <a:pt x="7339" y="433"/>
                  </a:lnTo>
                  <a:lnTo>
                    <a:pt x="733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39;p69">
              <a:extLst>
                <a:ext uri="{FF2B5EF4-FFF2-40B4-BE49-F238E27FC236}">
                  <a16:creationId xmlns:a16="http://schemas.microsoft.com/office/drawing/2014/main" id="{BBE52A6E-3937-D219-9FDE-6E9888A66706}"/>
                </a:ext>
              </a:extLst>
            </p:cNvPr>
            <p:cNvSpPr/>
            <p:nvPr/>
          </p:nvSpPr>
          <p:spPr>
            <a:xfrm>
              <a:off x="8676236" y="4280544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40;p69">
              <a:extLst>
                <a:ext uri="{FF2B5EF4-FFF2-40B4-BE49-F238E27FC236}">
                  <a16:creationId xmlns:a16="http://schemas.microsoft.com/office/drawing/2014/main" id="{D10B4ED6-104F-FEE3-9EBF-190FA1AFC042}"/>
                </a:ext>
              </a:extLst>
            </p:cNvPr>
            <p:cNvSpPr/>
            <p:nvPr/>
          </p:nvSpPr>
          <p:spPr>
            <a:xfrm>
              <a:off x="8676236" y="4374648"/>
              <a:ext cx="706603" cy="49634"/>
            </a:xfrm>
            <a:custGeom>
              <a:avLst/>
              <a:gdLst/>
              <a:ahLst/>
              <a:cxnLst/>
              <a:rect l="l" t="t" r="r" b="b"/>
              <a:pathLst>
                <a:path w="5609" h="394" extrusionOk="0">
                  <a:moveTo>
                    <a:pt x="1" y="0"/>
                  </a:moveTo>
                  <a:lnTo>
                    <a:pt x="1" y="393"/>
                  </a:lnTo>
                  <a:lnTo>
                    <a:pt x="5608" y="393"/>
                  </a:lnTo>
                  <a:lnTo>
                    <a:pt x="5608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41;p69">
              <a:extLst>
                <a:ext uri="{FF2B5EF4-FFF2-40B4-BE49-F238E27FC236}">
                  <a16:creationId xmlns:a16="http://schemas.microsoft.com/office/drawing/2014/main" id="{011AD5B4-3A6A-5B54-744B-D6264885AA98}"/>
                </a:ext>
              </a:extLst>
            </p:cNvPr>
            <p:cNvSpPr/>
            <p:nvPr/>
          </p:nvSpPr>
          <p:spPr>
            <a:xfrm>
              <a:off x="8676236" y="4183416"/>
              <a:ext cx="436131" cy="54547"/>
            </a:xfrm>
            <a:custGeom>
              <a:avLst/>
              <a:gdLst/>
              <a:ahLst/>
              <a:cxnLst/>
              <a:rect l="l" t="t" r="r" b="b"/>
              <a:pathLst>
                <a:path w="3462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42;p69">
              <a:extLst>
                <a:ext uri="{FF2B5EF4-FFF2-40B4-BE49-F238E27FC236}">
                  <a16:creationId xmlns:a16="http://schemas.microsoft.com/office/drawing/2014/main" id="{55510D7D-5829-C11C-FDF0-5DFA7450FB9D}"/>
                </a:ext>
              </a:extLst>
            </p:cNvPr>
            <p:cNvSpPr/>
            <p:nvPr/>
          </p:nvSpPr>
          <p:spPr>
            <a:xfrm>
              <a:off x="9137939" y="4183416"/>
              <a:ext cx="462838" cy="54547"/>
            </a:xfrm>
            <a:custGeom>
              <a:avLst/>
              <a:gdLst/>
              <a:ahLst/>
              <a:cxnLst/>
              <a:rect l="l" t="t" r="r" b="b"/>
              <a:pathLst>
                <a:path w="3674" h="433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0075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43;p69">
              <a:extLst>
                <a:ext uri="{FF2B5EF4-FFF2-40B4-BE49-F238E27FC236}">
                  <a16:creationId xmlns:a16="http://schemas.microsoft.com/office/drawing/2014/main" id="{BB833E22-0BF0-F31B-F8E6-FE27DE05B792}"/>
                </a:ext>
              </a:extLst>
            </p:cNvPr>
            <p:cNvSpPr/>
            <p:nvPr/>
          </p:nvSpPr>
          <p:spPr>
            <a:xfrm>
              <a:off x="8676236" y="4475682"/>
              <a:ext cx="436131" cy="54674"/>
            </a:xfrm>
            <a:custGeom>
              <a:avLst/>
              <a:gdLst/>
              <a:ahLst/>
              <a:cxnLst/>
              <a:rect l="l" t="t" r="r" b="b"/>
              <a:pathLst>
                <a:path w="3462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461" y="433"/>
                  </a:lnTo>
                  <a:lnTo>
                    <a:pt x="346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44;p69">
              <a:extLst>
                <a:ext uri="{FF2B5EF4-FFF2-40B4-BE49-F238E27FC236}">
                  <a16:creationId xmlns:a16="http://schemas.microsoft.com/office/drawing/2014/main" id="{433BA7CC-99ED-FB48-EE84-B6C655D30C26}"/>
                </a:ext>
              </a:extLst>
            </p:cNvPr>
            <p:cNvSpPr/>
            <p:nvPr/>
          </p:nvSpPr>
          <p:spPr>
            <a:xfrm>
              <a:off x="9137939" y="4475682"/>
              <a:ext cx="462838" cy="54674"/>
            </a:xfrm>
            <a:custGeom>
              <a:avLst/>
              <a:gdLst/>
              <a:ahLst/>
              <a:cxnLst/>
              <a:rect l="l" t="t" r="r" b="b"/>
              <a:pathLst>
                <a:path w="3674" h="434" extrusionOk="0">
                  <a:moveTo>
                    <a:pt x="1" y="0"/>
                  </a:moveTo>
                  <a:lnTo>
                    <a:pt x="1" y="433"/>
                  </a:lnTo>
                  <a:lnTo>
                    <a:pt x="3674" y="433"/>
                  </a:lnTo>
                  <a:lnTo>
                    <a:pt x="3674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45;p69">
              <a:extLst>
                <a:ext uri="{FF2B5EF4-FFF2-40B4-BE49-F238E27FC236}">
                  <a16:creationId xmlns:a16="http://schemas.microsoft.com/office/drawing/2014/main" id="{B33ED61F-0E97-3FAF-17EB-F450727A4A4F}"/>
                </a:ext>
              </a:extLst>
            </p:cNvPr>
            <p:cNvSpPr/>
            <p:nvPr/>
          </p:nvSpPr>
          <p:spPr>
            <a:xfrm>
              <a:off x="8126348" y="3346174"/>
              <a:ext cx="1372333" cy="538046"/>
            </a:xfrm>
            <a:custGeom>
              <a:avLst/>
              <a:gdLst/>
              <a:ahLst/>
              <a:cxnLst/>
              <a:rect l="l" t="t" r="r" b="b"/>
              <a:pathLst>
                <a:path w="9195" h="4271" extrusionOk="0">
                  <a:moveTo>
                    <a:pt x="0" y="0"/>
                  </a:moveTo>
                  <a:lnTo>
                    <a:pt x="0" y="4271"/>
                  </a:lnTo>
                  <a:lnTo>
                    <a:pt x="9195" y="4271"/>
                  </a:lnTo>
                  <a:lnTo>
                    <a:pt x="919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46;p69">
              <a:extLst>
                <a:ext uri="{FF2B5EF4-FFF2-40B4-BE49-F238E27FC236}">
                  <a16:creationId xmlns:a16="http://schemas.microsoft.com/office/drawing/2014/main" id="{A4949135-48D8-E176-0335-2F829277554C}"/>
                </a:ext>
              </a:extLst>
            </p:cNvPr>
            <p:cNvSpPr/>
            <p:nvPr/>
          </p:nvSpPr>
          <p:spPr>
            <a:xfrm>
              <a:off x="8065506" y="3293642"/>
              <a:ext cx="1385316" cy="537165"/>
            </a:xfrm>
            <a:custGeom>
              <a:avLst/>
              <a:gdLst/>
              <a:ahLst/>
              <a:cxnLst/>
              <a:rect l="l" t="t" r="r" b="b"/>
              <a:pathLst>
                <a:path w="9282" h="4264" extrusionOk="0">
                  <a:moveTo>
                    <a:pt x="1" y="0"/>
                  </a:moveTo>
                  <a:lnTo>
                    <a:pt x="1" y="4263"/>
                  </a:lnTo>
                  <a:lnTo>
                    <a:pt x="9281" y="4263"/>
                  </a:lnTo>
                  <a:lnTo>
                    <a:pt x="9281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57;p69">
              <a:extLst>
                <a:ext uri="{FF2B5EF4-FFF2-40B4-BE49-F238E27FC236}">
                  <a16:creationId xmlns:a16="http://schemas.microsoft.com/office/drawing/2014/main" id="{AA6F485B-BD2F-C02D-3E90-D1F04405164C}"/>
                </a:ext>
              </a:extLst>
            </p:cNvPr>
            <p:cNvSpPr/>
            <p:nvPr/>
          </p:nvSpPr>
          <p:spPr>
            <a:xfrm>
              <a:off x="7134540" y="4837283"/>
              <a:ext cx="1120689" cy="563713"/>
            </a:xfrm>
            <a:custGeom>
              <a:avLst/>
              <a:gdLst/>
              <a:ahLst/>
              <a:cxnLst/>
              <a:rect l="l" t="t" r="r" b="b"/>
              <a:pathLst>
                <a:path w="8896" h="5451" extrusionOk="0">
                  <a:moveTo>
                    <a:pt x="0" y="0"/>
                  </a:moveTo>
                  <a:lnTo>
                    <a:pt x="0" y="5451"/>
                  </a:lnTo>
                  <a:lnTo>
                    <a:pt x="8896" y="5451"/>
                  </a:lnTo>
                  <a:lnTo>
                    <a:pt x="8896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58;p69">
              <a:extLst>
                <a:ext uri="{FF2B5EF4-FFF2-40B4-BE49-F238E27FC236}">
                  <a16:creationId xmlns:a16="http://schemas.microsoft.com/office/drawing/2014/main" id="{B146179A-5AF2-621C-E209-52B0F19C5331}"/>
                </a:ext>
              </a:extLst>
            </p:cNvPr>
            <p:cNvSpPr/>
            <p:nvPr/>
          </p:nvSpPr>
          <p:spPr>
            <a:xfrm>
              <a:off x="7077096" y="4790674"/>
              <a:ext cx="1119680" cy="563818"/>
            </a:xfrm>
            <a:custGeom>
              <a:avLst/>
              <a:gdLst/>
              <a:ahLst/>
              <a:cxnLst/>
              <a:rect l="l" t="t" r="r" b="b"/>
              <a:pathLst>
                <a:path w="8888" h="5452" extrusionOk="0">
                  <a:moveTo>
                    <a:pt x="0" y="1"/>
                  </a:moveTo>
                  <a:lnTo>
                    <a:pt x="0" y="5451"/>
                  </a:lnTo>
                  <a:lnTo>
                    <a:pt x="8888" y="5451"/>
                  </a:lnTo>
                  <a:lnTo>
                    <a:pt x="8888" y="1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62;p69">
              <a:extLst>
                <a:ext uri="{FF2B5EF4-FFF2-40B4-BE49-F238E27FC236}">
                  <a16:creationId xmlns:a16="http://schemas.microsoft.com/office/drawing/2014/main" id="{64A8E2B9-03C6-E42F-E99B-A26F88319D79}"/>
                </a:ext>
              </a:extLst>
            </p:cNvPr>
            <p:cNvSpPr/>
            <p:nvPr/>
          </p:nvSpPr>
          <p:spPr>
            <a:xfrm>
              <a:off x="5709174" y="3149323"/>
              <a:ext cx="768466" cy="768587"/>
            </a:xfrm>
            <a:custGeom>
              <a:avLst/>
              <a:gdLst/>
              <a:ahLst/>
              <a:cxnLst/>
              <a:rect l="l" t="t" r="r" b="b"/>
              <a:pathLst>
                <a:path w="6426" h="6427" extrusionOk="0">
                  <a:moveTo>
                    <a:pt x="0" y="1"/>
                  </a:moveTo>
                  <a:lnTo>
                    <a:pt x="0" y="6427"/>
                  </a:lnTo>
                  <a:lnTo>
                    <a:pt x="6426" y="6427"/>
                  </a:lnTo>
                  <a:lnTo>
                    <a:pt x="642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363;p69">
              <a:extLst>
                <a:ext uri="{FF2B5EF4-FFF2-40B4-BE49-F238E27FC236}">
                  <a16:creationId xmlns:a16="http://schemas.microsoft.com/office/drawing/2014/main" id="{4D7D2222-5909-F870-DB9B-43F8590A63C9}"/>
                </a:ext>
              </a:extLst>
            </p:cNvPr>
            <p:cNvSpPr/>
            <p:nvPr/>
          </p:nvSpPr>
          <p:spPr>
            <a:xfrm>
              <a:off x="5664578" y="3096917"/>
              <a:ext cx="768466" cy="768466"/>
            </a:xfrm>
            <a:custGeom>
              <a:avLst/>
              <a:gdLst/>
              <a:ahLst/>
              <a:cxnLst/>
              <a:rect l="l" t="t" r="r" b="b"/>
              <a:pathLst>
                <a:path w="6426" h="6426" extrusionOk="0">
                  <a:moveTo>
                    <a:pt x="0" y="0"/>
                  </a:moveTo>
                  <a:lnTo>
                    <a:pt x="0" y="6426"/>
                  </a:lnTo>
                  <a:lnTo>
                    <a:pt x="6426" y="6426"/>
                  </a:lnTo>
                  <a:lnTo>
                    <a:pt x="6426" y="0"/>
                  </a:lnTo>
                  <a:close/>
                </a:path>
              </a:pathLst>
            </a:custGeom>
            <a:solidFill>
              <a:srgbClr val="BEBD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" name="Google Shape;2368;p69">
              <a:extLst>
                <a:ext uri="{FF2B5EF4-FFF2-40B4-BE49-F238E27FC236}">
                  <a16:creationId xmlns:a16="http://schemas.microsoft.com/office/drawing/2014/main" id="{95BA0FE2-8174-5BC5-3255-6BE4412F7A9D}"/>
                </a:ext>
              </a:extLst>
            </p:cNvPr>
            <p:cNvSpPr/>
            <p:nvPr/>
          </p:nvSpPr>
          <p:spPr>
            <a:xfrm>
              <a:off x="4927935" y="5294304"/>
              <a:ext cx="3268842" cy="269954"/>
            </a:xfrm>
            <a:custGeom>
              <a:avLst/>
              <a:gdLst/>
              <a:ahLst/>
              <a:cxnLst/>
              <a:rect l="l" t="t" r="r" b="b"/>
              <a:pathLst>
                <a:path w="25948" h="2833" fill="none" extrusionOk="0">
                  <a:moveTo>
                    <a:pt x="1" y="1"/>
                  </a:moveTo>
                  <a:lnTo>
                    <a:pt x="14520" y="1"/>
                  </a:lnTo>
                  <a:lnTo>
                    <a:pt x="16454" y="2832"/>
                  </a:lnTo>
                  <a:lnTo>
                    <a:pt x="25948" y="2832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69;p69">
              <a:extLst>
                <a:ext uri="{FF2B5EF4-FFF2-40B4-BE49-F238E27FC236}">
                  <a16:creationId xmlns:a16="http://schemas.microsoft.com/office/drawing/2014/main" id="{997ED4E5-BBEC-6742-B942-54DA2F1CF699}"/>
                </a:ext>
              </a:extLst>
            </p:cNvPr>
            <p:cNvSpPr/>
            <p:nvPr/>
          </p:nvSpPr>
          <p:spPr>
            <a:xfrm>
              <a:off x="8188405" y="5535077"/>
              <a:ext cx="63492" cy="62610"/>
            </a:xfrm>
            <a:custGeom>
              <a:avLst/>
              <a:gdLst/>
              <a:ahLst/>
              <a:cxnLst/>
              <a:rect l="l" t="t" r="r" b="b"/>
              <a:pathLst>
                <a:path w="504" h="497" fill="none" extrusionOk="0">
                  <a:moveTo>
                    <a:pt x="504" y="213"/>
                  </a:moveTo>
                  <a:cubicBezTo>
                    <a:pt x="504" y="402"/>
                    <a:pt x="268" y="496"/>
                    <a:pt x="134" y="363"/>
                  </a:cubicBezTo>
                  <a:cubicBezTo>
                    <a:pt x="0" y="229"/>
                    <a:pt x="95" y="1"/>
                    <a:pt x="283" y="1"/>
                  </a:cubicBezTo>
                  <a:cubicBezTo>
                    <a:pt x="401" y="1"/>
                    <a:pt x="504" y="95"/>
                    <a:pt x="504" y="213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71;p69">
              <a:extLst>
                <a:ext uri="{FF2B5EF4-FFF2-40B4-BE49-F238E27FC236}">
                  <a16:creationId xmlns:a16="http://schemas.microsoft.com/office/drawing/2014/main" id="{985E9D4C-600C-4776-4DB3-6DF185A8276C}"/>
                </a:ext>
              </a:extLst>
            </p:cNvPr>
            <p:cNvSpPr/>
            <p:nvPr/>
          </p:nvSpPr>
          <p:spPr>
            <a:xfrm>
              <a:off x="8664394" y="4779916"/>
              <a:ext cx="627238" cy="512347"/>
            </a:xfrm>
            <a:custGeom>
              <a:avLst/>
              <a:gdLst/>
              <a:ahLst/>
              <a:cxnLst/>
              <a:rect l="l" t="t" r="r" b="b"/>
              <a:pathLst>
                <a:path w="4979" h="4067" fill="none" extrusionOk="0">
                  <a:moveTo>
                    <a:pt x="4979" y="0"/>
                  </a:moveTo>
                  <a:lnTo>
                    <a:pt x="4979" y="4066"/>
                  </a:lnTo>
                  <a:lnTo>
                    <a:pt x="0" y="4066"/>
                  </a:lnTo>
                  <a:lnTo>
                    <a:pt x="0" y="0"/>
                  </a:lnTo>
                </a:path>
              </a:pathLst>
            </a:custGeom>
            <a:noFill/>
            <a:ln w="1575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373;p69">
              <a:extLst>
                <a:ext uri="{FF2B5EF4-FFF2-40B4-BE49-F238E27FC236}">
                  <a16:creationId xmlns:a16="http://schemas.microsoft.com/office/drawing/2014/main" id="{2CEAAE5F-2445-BACB-3674-038B89E8525B}"/>
                </a:ext>
              </a:extLst>
            </p:cNvPr>
            <p:cNvSpPr/>
            <p:nvPr/>
          </p:nvSpPr>
          <p:spPr>
            <a:xfrm>
              <a:off x="8660363" y="4707480"/>
              <a:ext cx="635301" cy="102167"/>
            </a:xfrm>
            <a:custGeom>
              <a:avLst/>
              <a:gdLst/>
              <a:ahLst/>
              <a:cxnLst/>
              <a:rect l="l" t="t" r="r" b="b"/>
              <a:pathLst>
                <a:path w="5043" h="811" extrusionOk="0">
                  <a:moveTo>
                    <a:pt x="229" y="1"/>
                  </a:moveTo>
                  <a:cubicBezTo>
                    <a:pt x="103" y="1"/>
                    <a:pt x="1" y="182"/>
                    <a:pt x="1" y="402"/>
                  </a:cubicBezTo>
                  <a:lnTo>
                    <a:pt x="1" y="780"/>
                  </a:lnTo>
                  <a:lnTo>
                    <a:pt x="5042" y="811"/>
                  </a:lnTo>
                  <a:lnTo>
                    <a:pt x="5042" y="339"/>
                  </a:lnTo>
                  <a:cubicBezTo>
                    <a:pt x="5042" y="150"/>
                    <a:pt x="4964" y="1"/>
                    <a:pt x="4853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374;p69">
              <a:extLst>
                <a:ext uri="{FF2B5EF4-FFF2-40B4-BE49-F238E27FC236}">
                  <a16:creationId xmlns:a16="http://schemas.microsoft.com/office/drawing/2014/main" id="{7C8933A5-743E-1D52-B96A-907E2C3CA753}"/>
                </a:ext>
              </a:extLst>
            </p:cNvPr>
            <p:cNvSpPr/>
            <p:nvPr/>
          </p:nvSpPr>
          <p:spPr>
            <a:xfrm>
              <a:off x="8703950" y="4745147"/>
              <a:ext cx="26959" cy="25952"/>
            </a:xfrm>
            <a:custGeom>
              <a:avLst/>
              <a:gdLst/>
              <a:ahLst/>
              <a:cxnLst/>
              <a:rect l="l" t="t" r="r" b="b"/>
              <a:pathLst>
                <a:path w="214" h="206" extrusionOk="0">
                  <a:moveTo>
                    <a:pt x="1" y="1"/>
                  </a:moveTo>
                  <a:lnTo>
                    <a:pt x="79" y="103"/>
                  </a:lnTo>
                  <a:lnTo>
                    <a:pt x="1" y="205"/>
                  </a:lnTo>
                  <a:lnTo>
                    <a:pt x="48" y="205"/>
                  </a:lnTo>
                  <a:lnTo>
                    <a:pt x="103" y="134"/>
                  </a:lnTo>
                  <a:lnTo>
                    <a:pt x="158" y="205"/>
                  </a:lnTo>
                  <a:lnTo>
                    <a:pt x="213" y="205"/>
                  </a:lnTo>
                  <a:lnTo>
                    <a:pt x="127" y="103"/>
                  </a:lnTo>
                  <a:lnTo>
                    <a:pt x="205" y="1"/>
                  </a:lnTo>
                  <a:lnTo>
                    <a:pt x="158" y="1"/>
                  </a:lnTo>
                  <a:lnTo>
                    <a:pt x="103" y="72"/>
                  </a:lnTo>
                  <a:lnTo>
                    <a:pt x="56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375;p69">
              <a:extLst>
                <a:ext uri="{FF2B5EF4-FFF2-40B4-BE49-F238E27FC236}">
                  <a16:creationId xmlns:a16="http://schemas.microsoft.com/office/drawing/2014/main" id="{0CA3673A-3C69-2990-5D9F-07E3C5490718}"/>
                </a:ext>
              </a:extLst>
            </p:cNvPr>
            <p:cNvSpPr/>
            <p:nvPr/>
          </p:nvSpPr>
          <p:spPr>
            <a:xfrm>
              <a:off x="8742626" y="4744781"/>
              <a:ext cx="29856" cy="28849"/>
            </a:xfrm>
            <a:custGeom>
              <a:avLst/>
              <a:gdLst/>
              <a:ahLst/>
              <a:cxnLst/>
              <a:rect l="l" t="t" r="r" b="b"/>
              <a:pathLst>
                <a:path w="237" h="229" fill="none" extrusionOk="0">
                  <a:moveTo>
                    <a:pt x="236" y="95"/>
                  </a:moveTo>
                  <a:cubicBezTo>
                    <a:pt x="236" y="189"/>
                    <a:pt x="126" y="229"/>
                    <a:pt x="63" y="166"/>
                  </a:cubicBezTo>
                  <a:cubicBezTo>
                    <a:pt x="0" y="103"/>
                    <a:pt x="48" y="0"/>
                    <a:pt x="134" y="0"/>
                  </a:cubicBezTo>
                  <a:cubicBezTo>
                    <a:pt x="189" y="0"/>
                    <a:pt x="236" y="40"/>
                    <a:pt x="236" y="95"/>
                  </a:cubicBezTo>
                  <a:close/>
                </a:path>
              </a:pathLst>
            </a:custGeom>
            <a:solidFill>
              <a:schemeClr val="bg1"/>
            </a:solidFill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376;p69">
              <a:extLst>
                <a:ext uri="{FF2B5EF4-FFF2-40B4-BE49-F238E27FC236}">
                  <a16:creationId xmlns:a16="http://schemas.microsoft.com/office/drawing/2014/main" id="{EF9FF8BF-4FF0-D1A8-AAE9-4A8E3B1B4EF0}"/>
                </a:ext>
              </a:extLst>
            </p:cNvPr>
            <p:cNvSpPr/>
            <p:nvPr/>
          </p:nvSpPr>
          <p:spPr>
            <a:xfrm>
              <a:off x="8790244" y="4768591"/>
              <a:ext cx="24818" cy="125"/>
            </a:xfrm>
            <a:custGeom>
              <a:avLst/>
              <a:gdLst/>
              <a:ahLst/>
              <a:cxnLst/>
              <a:rect l="l" t="t" r="r" b="b"/>
              <a:pathLst>
                <a:path w="197" h="1" fill="none" extrusionOk="0">
                  <a:moveTo>
                    <a:pt x="0" y="0"/>
                  </a:moveTo>
                  <a:lnTo>
                    <a:pt x="197" y="0"/>
                  </a:lnTo>
                </a:path>
              </a:pathLst>
            </a:custGeom>
            <a:noFill/>
            <a:ln w="775" cap="flat" cmpd="sng">
              <a:solidFill>
                <a:schemeClr val="bg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377;p69">
              <a:extLst>
                <a:ext uri="{FF2B5EF4-FFF2-40B4-BE49-F238E27FC236}">
                  <a16:creationId xmlns:a16="http://schemas.microsoft.com/office/drawing/2014/main" id="{DD50806E-32EA-08BB-28C6-29E0E538B049}"/>
                </a:ext>
              </a:extLst>
            </p:cNvPr>
            <p:cNvSpPr/>
            <p:nvPr/>
          </p:nvSpPr>
          <p:spPr>
            <a:xfrm>
              <a:off x="3244524" y="3142973"/>
              <a:ext cx="1532884" cy="2686326"/>
            </a:xfrm>
            <a:custGeom>
              <a:avLst/>
              <a:gdLst/>
              <a:ahLst/>
              <a:cxnLst/>
              <a:rect l="l" t="t" r="r" b="b"/>
              <a:pathLst>
                <a:path w="12168" h="21324" extrusionOk="0">
                  <a:moveTo>
                    <a:pt x="858" y="1"/>
                  </a:moveTo>
                  <a:cubicBezTo>
                    <a:pt x="386" y="1"/>
                    <a:pt x="1" y="378"/>
                    <a:pt x="1" y="858"/>
                  </a:cubicBezTo>
                  <a:lnTo>
                    <a:pt x="1" y="20466"/>
                  </a:lnTo>
                  <a:cubicBezTo>
                    <a:pt x="1" y="20946"/>
                    <a:pt x="386" y="21323"/>
                    <a:pt x="858" y="21323"/>
                  </a:cubicBezTo>
                  <a:lnTo>
                    <a:pt x="11311" y="21323"/>
                  </a:lnTo>
                  <a:cubicBezTo>
                    <a:pt x="11783" y="21323"/>
                    <a:pt x="12168" y="20946"/>
                    <a:pt x="12168" y="20466"/>
                  </a:cubicBezTo>
                  <a:lnTo>
                    <a:pt x="12168" y="858"/>
                  </a:lnTo>
                  <a:cubicBezTo>
                    <a:pt x="12168" y="378"/>
                    <a:pt x="11783" y="1"/>
                    <a:pt x="11311" y="1"/>
                  </a:cubicBez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378;p69">
              <a:extLst>
                <a:ext uri="{FF2B5EF4-FFF2-40B4-BE49-F238E27FC236}">
                  <a16:creationId xmlns:a16="http://schemas.microsoft.com/office/drawing/2014/main" id="{1ECA7943-6F1D-ED95-C8E9-F9F2F91A08BA}"/>
                </a:ext>
              </a:extLst>
            </p:cNvPr>
            <p:cNvSpPr/>
            <p:nvPr/>
          </p:nvSpPr>
          <p:spPr>
            <a:xfrm>
              <a:off x="3378311" y="3321356"/>
              <a:ext cx="1265436" cy="2271107"/>
            </a:xfrm>
            <a:custGeom>
              <a:avLst/>
              <a:gdLst/>
              <a:ahLst/>
              <a:cxnLst/>
              <a:rect l="l" t="t" r="r" b="b"/>
              <a:pathLst>
                <a:path w="10045" h="18028" extrusionOk="0">
                  <a:moveTo>
                    <a:pt x="0" y="1"/>
                  </a:moveTo>
                  <a:lnTo>
                    <a:pt x="0" y="18027"/>
                  </a:lnTo>
                  <a:lnTo>
                    <a:pt x="10044" y="18027"/>
                  </a:lnTo>
                  <a:lnTo>
                    <a:pt x="10044" y="1"/>
                  </a:lnTo>
                  <a:close/>
                </a:path>
              </a:pathLst>
            </a:custGeom>
            <a:solidFill>
              <a:srgbClr val="E4E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379;p69">
              <a:extLst>
                <a:ext uri="{FF2B5EF4-FFF2-40B4-BE49-F238E27FC236}">
                  <a16:creationId xmlns:a16="http://schemas.microsoft.com/office/drawing/2014/main" id="{3E27F1E7-2989-F4E4-0A7E-87A080548B88}"/>
                </a:ext>
              </a:extLst>
            </p:cNvPr>
            <p:cNvSpPr/>
            <p:nvPr/>
          </p:nvSpPr>
          <p:spPr>
            <a:xfrm>
              <a:off x="3816204" y="3235189"/>
              <a:ext cx="289495" cy="22927"/>
            </a:xfrm>
            <a:custGeom>
              <a:avLst/>
              <a:gdLst/>
              <a:ahLst/>
              <a:cxnLst/>
              <a:rect l="l" t="t" r="r" b="b"/>
              <a:pathLst>
                <a:path w="2298" h="182" extrusionOk="0">
                  <a:moveTo>
                    <a:pt x="1" y="0"/>
                  </a:moveTo>
                  <a:lnTo>
                    <a:pt x="1" y="181"/>
                  </a:lnTo>
                  <a:lnTo>
                    <a:pt x="2297" y="181"/>
                  </a:lnTo>
                  <a:lnTo>
                    <a:pt x="2297" y="0"/>
                  </a:ln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380;p69">
              <a:extLst>
                <a:ext uri="{FF2B5EF4-FFF2-40B4-BE49-F238E27FC236}">
                  <a16:creationId xmlns:a16="http://schemas.microsoft.com/office/drawing/2014/main" id="{A7D9EF9E-383B-9C28-AB60-1C3100F5EE6B}"/>
                </a:ext>
              </a:extLst>
            </p:cNvPr>
            <p:cNvSpPr/>
            <p:nvPr/>
          </p:nvSpPr>
          <p:spPr>
            <a:xfrm>
              <a:off x="3918245" y="5671579"/>
              <a:ext cx="92341" cy="79113"/>
            </a:xfrm>
            <a:custGeom>
              <a:avLst/>
              <a:gdLst/>
              <a:ahLst/>
              <a:cxnLst/>
              <a:rect l="l" t="t" r="r" b="b"/>
              <a:pathLst>
                <a:path w="733" h="628" extrusionOk="0">
                  <a:moveTo>
                    <a:pt x="418" y="1"/>
                  </a:moveTo>
                  <a:cubicBezTo>
                    <a:pt x="142" y="1"/>
                    <a:pt x="1" y="339"/>
                    <a:pt x="198" y="535"/>
                  </a:cubicBezTo>
                  <a:cubicBezTo>
                    <a:pt x="261" y="599"/>
                    <a:pt x="339" y="627"/>
                    <a:pt x="416" y="627"/>
                  </a:cubicBezTo>
                  <a:cubicBezTo>
                    <a:pt x="577" y="627"/>
                    <a:pt x="732" y="502"/>
                    <a:pt x="732" y="315"/>
                  </a:cubicBezTo>
                  <a:cubicBezTo>
                    <a:pt x="732" y="142"/>
                    <a:pt x="591" y="1"/>
                    <a:pt x="418" y="1"/>
                  </a:cubicBezTo>
                  <a:close/>
                </a:path>
              </a:pathLst>
            </a:custGeom>
            <a:solidFill>
              <a:srgbClr val="DA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381;p69">
              <a:extLst>
                <a:ext uri="{FF2B5EF4-FFF2-40B4-BE49-F238E27FC236}">
                  <a16:creationId xmlns:a16="http://schemas.microsoft.com/office/drawing/2014/main" id="{06FAD232-86D8-7E02-069C-E060509BE48B}"/>
                </a:ext>
              </a:extLst>
            </p:cNvPr>
            <p:cNvSpPr/>
            <p:nvPr/>
          </p:nvSpPr>
          <p:spPr>
            <a:xfrm>
              <a:off x="3547750" y="3508683"/>
              <a:ext cx="745152" cy="53540"/>
            </a:xfrm>
            <a:custGeom>
              <a:avLst/>
              <a:gdLst/>
              <a:ahLst/>
              <a:cxnLst/>
              <a:rect l="l" t="t" r="r" b="b"/>
              <a:pathLst>
                <a:path w="5915" h="425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382;p69">
              <a:extLst>
                <a:ext uri="{FF2B5EF4-FFF2-40B4-BE49-F238E27FC236}">
                  <a16:creationId xmlns:a16="http://schemas.microsoft.com/office/drawing/2014/main" id="{477F30B0-96E5-3877-AF72-EFA57577610D}"/>
                </a:ext>
              </a:extLst>
            </p:cNvPr>
            <p:cNvSpPr/>
            <p:nvPr/>
          </p:nvSpPr>
          <p:spPr>
            <a:xfrm>
              <a:off x="3547750" y="3628488"/>
              <a:ext cx="372639" cy="53666"/>
            </a:xfrm>
            <a:custGeom>
              <a:avLst/>
              <a:gdLst/>
              <a:ahLst/>
              <a:cxnLst/>
              <a:rect l="l" t="t" r="r" b="b"/>
              <a:pathLst>
                <a:path w="2958" h="426" extrusionOk="0">
                  <a:moveTo>
                    <a:pt x="0" y="1"/>
                  </a:moveTo>
                  <a:lnTo>
                    <a:pt x="0" y="425"/>
                  </a:lnTo>
                  <a:lnTo>
                    <a:pt x="2958" y="42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383;p69">
              <a:extLst>
                <a:ext uri="{FF2B5EF4-FFF2-40B4-BE49-F238E27FC236}">
                  <a16:creationId xmlns:a16="http://schemas.microsoft.com/office/drawing/2014/main" id="{205E6368-B99A-3D44-96A0-5D76E64F1B0E}"/>
                </a:ext>
              </a:extLst>
            </p:cNvPr>
            <p:cNvSpPr/>
            <p:nvPr/>
          </p:nvSpPr>
          <p:spPr>
            <a:xfrm>
              <a:off x="3547750" y="3747410"/>
              <a:ext cx="250819" cy="53666"/>
            </a:xfrm>
            <a:custGeom>
              <a:avLst/>
              <a:gdLst/>
              <a:ahLst/>
              <a:cxnLst/>
              <a:rect l="l" t="t" r="r" b="b"/>
              <a:pathLst>
                <a:path w="1991" h="426" extrusionOk="0">
                  <a:moveTo>
                    <a:pt x="0" y="1"/>
                  </a:moveTo>
                  <a:lnTo>
                    <a:pt x="0" y="425"/>
                  </a:lnTo>
                  <a:lnTo>
                    <a:pt x="1990" y="425"/>
                  </a:lnTo>
                  <a:lnTo>
                    <a:pt x="199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384;p69">
              <a:extLst>
                <a:ext uri="{FF2B5EF4-FFF2-40B4-BE49-F238E27FC236}">
                  <a16:creationId xmlns:a16="http://schemas.microsoft.com/office/drawing/2014/main" id="{0D0CEB04-1496-CE8D-F66D-854981DFE19F}"/>
                </a:ext>
              </a:extLst>
            </p:cNvPr>
            <p:cNvSpPr/>
            <p:nvPr/>
          </p:nvSpPr>
          <p:spPr>
            <a:xfrm>
              <a:off x="3545734" y="3879182"/>
              <a:ext cx="580752" cy="52659"/>
            </a:xfrm>
            <a:custGeom>
              <a:avLst/>
              <a:gdLst/>
              <a:ahLst/>
              <a:cxnLst/>
              <a:rect l="l" t="t" r="r" b="b"/>
              <a:pathLst>
                <a:path w="4610" h="418" extrusionOk="0">
                  <a:moveTo>
                    <a:pt x="1" y="1"/>
                  </a:moveTo>
                  <a:lnTo>
                    <a:pt x="1" y="418"/>
                  </a:lnTo>
                  <a:lnTo>
                    <a:pt x="4610" y="418"/>
                  </a:lnTo>
                  <a:lnTo>
                    <a:pt x="461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385;p69">
              <a:extLst>
                <a:ext uri="{FF2B5EF4-FFF2-40B4-BE49-F238E27FC236}">
                  <a16:creationId xmlns:a16="http://schemas.microsoft.com/office/drawing/2014/main" id="{986A2693-CCA2-65A1-EA88-0B7E01A7C289}"/>
                </a:ext>
              </a:extLst>
            </p:cNvPr>
            <p:cNvSpPr/>
            <p:nvPr/>
          </p:nvSpPr>
          <p:spPr>
            <a:xfrm>
              <a:off x="3834094" y="3747410"/>
              <a:ext cx="458806" cy="53666"/>
            </a:xfrm>
            <a:custGeom>
              <a:avLst/>
              <a:gdLst/>
              <a:ahLst/>
              <a:cxnLst/>
              <a:rect l="l" t="t" r="r" b="b"/>
              <a:pathLst>
                <a:path w="3642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42" y="425"/>
                  </a:lnTo>
                  <a:lnTo>
                    <a:pt x="364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386;p69">
              <a:extLst>
                <a:ext uri="{FF2B5EF4-FFF2-40B4-BE49-F238E27FC236}">
                  <a16:creationId xmlns:a16="http://schemas.microsoft.com/office/drawing/2014/main" id="{DC5266E8-2D3C-92C8-0D36-E6C030EF2AFE}"/>
                </a:ext>
              </a:extLst>
            </p:cNvPr>
            <p:cNvSpPr/>
            <p:nvPr/>
          </p:nvSpPr>
          <p:spPr>
            <a:xfrm>
              <a:off x="3545734" y="4004025"/>
              <a:ext cx="397456" cy="53666"/>
            </a:xfrm>
            <a:custGeom>
              <a:avLst/>
              <a:gdLst/>
              <a:ahLst/>
              <a:cxnLst/>
              <a:rect l="l" t="t" r="r" b="b"/>
              <a:pathLst>
                <a:path w="3155" h="426" extrusionOk="0">
                  <a:moveTo>
                    <a:pt x="1" y="1"/>
                  </a:moveTo>
                  <a:lnTo>
                    <a:pt x="1" y="425"/>
                  </a:lnTo>
                  <a:lnTo>
                    <a:pt x="3155" y="425"/>
                  </a:lnTo>
                  <a:lnTo>
                    <a:pt x="31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387;p69">
              <a:extLst>
                <a:ext uri="{FF2B5EF4-FFF2-40B4-BE49-F238E27FC236}">
                  <a16:creationId xmlns:a16="http://schemas.microsoft.com/office/drawing/2014/main" id="{E2B3171D-EAF1-2D9A-83F3-0C1273B7B959}"/>
                </a:ext>
              </a:extLst>
            </p:cNvPr>
            <p:cNvSpPr/>
            <p:nvPr/>
          </p:nvSpPr>
          <p:spPr>
            <a:xfrm>
              <a:off x="3821243" y="4268576"/>
              <a:ext cx="455909" cy="53666"/>
            </a:xfrm>
            <a:custGeom>
              <a:avLst/>
              <a:gdLst/>
              <a:ahLst/>
              <a:cxnLst/>
              <a:rect l="l" t="t" r="r" b="b"/>
              <a:pathLst>
                <a:path w="3619" h="426" extrusionOk="0">
                  <a:moveTo>
                    <a:pt x="0" y="1"/>
                  </a:moveTo>
                  <a:lnTo>
                    <a:pt x="0" y="425"/>
                  </a:lnTo>
                  <a:lnTo>
                    <a:pt x="3618" y="425"/>
                  </a:lnTo>
                  <a:lnTo>
                    <a:pt x="3618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388;p69">
              <a:extLst>
                <a:ext uri="{FF2B5EF4-FFF2-40B4-BE49-F238E27FC236}">
                  <a16:creationId xmlns:a16="http://schemas.microsoft.com/office/drawing/2014/main" id="{13B0BDED-39FA-7CF6-C560-FCB608117962}"/>
                </a:ext>
              </a:extLst>
            </p:cNvPr>
            <p:cNvSpPr/>
            <p:nvPr/>
          </p:nvSpPr>
          <p:spPr>
            <a:xfrm>
              <a:off x="3821243" y="4388506"/>
              <a:ext cx="745152" cy="53666"/>
            </a:xfrm>
            <a:custGeom>
              <a:avLst/>
              <a:gdLst/>
              <a:ahLst/>
              <a:cxnLst/>
              <a:rect l="l" t="t" r="r" b="b"/>
              <a:pathLst>
                <a:path w="5915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15" y="425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389;p69">
              <a:extLst>
                <a:ext uri="{FF2B5EF4-FFF2-40B4-BE49-F238E27FC236}">
                  <a16:creationId xmlns:a16="http://schemas.microsoft.com/office/drawing/2014/main" id="{4F15BBC3-82C0-EA0F-261D-CBFF5444E9AA}"/>
                </a:ext>
              </a:extLst>
            </p:cNvPr>
            <p:cNvSpPr/>
            <p:nvPr/>
          </p:nvSpPr>
          <p:spPr>
            <a:xfrm>
              <a:off x="3821243" y="4507429"/>
              <a:ext cx="249812" cy="53540"/>
            </a:xfrm>
            <a:custGeom>
              <a:avLst/>
              <a:gdLst/>
              <a:ahLst/>
              <a:cxnLst/>
              <a:rect l="l" t="t" r="r" b="b"/>
              <a:pathLst>
                <a:path w="198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1982" y="425"/>
                  </a:lnTo>
                  <a:lnTo>
                    <a:pt x="1982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390;p69">
              <a:extLst>
                <a:ext uri="{FF2B5EF4-FFF2-40B4-BE49-F238E27FC236}">
                  <a16:creationId xmlns:a16="http://schemas.microsoft.com/office/drawing/2014/main" id="{2B08F661-D9BD-A0A3-30D9-D3A6FFBA0A53}"/>
                </a:ext>
              </a:extLst>
            </p:cNvPr>
            <p:cNvSpPr/>
            <p:nvPr/>
          </p:nvSpPr>
          <p:spPr>
            <a:xfrm>
              <a:off x="3819227" y="4638191"/>
              <a:ext cx="747167" cy="53666"/>
            </a:xfrm>
            <a:custGeom>
              <a:avLst/>
              <a:gdLst/>
              <a:ahLst/>
              <a:cxnLst/>
              <a:rect l="l" t="t" r="r" b="b"/>
              <a:pathLst>
                <a:path w="5931" h="426" extrusionOk="0">
                  <a:moveTo>
                    <a:pt x="0" y="0"/>
                  </a:moveTo>
                  <a:lnTo>
                    <a:pt x="0" y="425"/>
                  </a:lnTo>
                  <a:lnTo>
                    <a:pt x="5931" y="425"/>
                  </a:lnTo>
                  <a:lnTo>
                    <a:pt x="5931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391;p69">
              <a:extLst>
                <a:ext uri="{FF2B5EF4-FFF2-40B4-BE49-F238E27FC236}">
                  <a16:creationId xmlns:a16="http://schemas.microsoft.com/office/drawing/2014/main" id="{0CE7DC87-2470-AAF9-4A78-EE1987A34A4C}"/>
                </a:ext>
              </a:extLst>
            </p:cNvPr>
            <p:cNvSpPr/>
            <p:nvPr/>
          </p:nvSpPr>
          <p:spPr>
            <a:xfrm>
              <a:off x="4106579" y="4507429"/>
              <a:ext cx="459815" cy="53540"/>
            </a:xfrm>
            <a:custGeom>
              <a:avLst/>
              <a:gdLst/>
              <a:ahLst/>
              <a:cxnLst/>
              <a:rect l="l" t="t" r="r" b="b"/>
              <a:pathLst>
                <a:path w="3650" h="425" extrusionOk="0">
                  <a:moveTo>
                    <a:pt x="0" y="0"/>
                  </a:moveTo>
                  <a:lnTo>
                    <a:pt x="0" y="425"/>
                  </a:lnTo>
                  <a:lnTo>
                    <a:pt x="3650" y="425"/>
                  </a:lnTo>
                  <a:lnTo>
                    <a:pt x="3650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392;p69">
              <a:extLst>
                <a:ext uri="{FF2B5EF4-FFF2-40B4-BE49-F238E27FC236}">
                  <a16:creationId xmlns:a16="http://schemas.microsoft.com/office/drawing/2014/main" id="{59568EF4-589F-D4F9-8214-A1827A0DE2D0}"/>
                </a:ext>
              </a:extLst>
            </p:cNvPr>
            <p:cNvSpPr/>
            <p:nvPr/>
          </p:nvSpPr>
          <p:spPr>
            <a:xfrm>
              <a:off x="3819227" y="4764043"/>
              <a:ext cx="583649" cy="53540"/>
            </a:xfrm>
            <a:custGeom>
              <a:avLst/>
              <a:gdLst/>
              <a:ahLst/>
              <a:cxnLst/>
              <a:rect l="l" t="t" r="r" b="b"/>
              <a:pathLst>
                <a:path w="4633" h="425" extrusionOk="0">
                  <a:moveTo>
                    <a:pt x="0" y="0"/>
                  </a:moveTo>
                  <a:lnTo>
                    <a:pt x="0" y="425"/>
                  </a:lnTo>
                  <a:lnTo>
                    <a:pt x="4633" y="425"/>
                  </a:lnTo>
                  <a:lnTo>
                    <a:pt x="4633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393;p69">
              <a:extLst>
                <a:ext uri="{FF2B5EF4-FFF2-40B4-BE49-F238E27FC236}">
                  <a16:creationId xmlns:a16="http://schemas.microsoft.com/office/drawing/2014/main" id="{EC6ADFB1-103C-2939-7173-A53F294656DD}"/>
                </a:ext>
              </a:extLst>
            </p:cNvPr>
            <p:cNvSpPr/>
            <p:nvPr/>
          </p:nvSpPr>
          <p:spPr>
            <a:xfrm>
              <a:off x="3521923" y="5008690"/>
              <a:ext cx="249812" cy="53666"/>
            </a:xfrm>
            <a:custGeom>
              <a:avLst/>
              <a:gdLst/>
              <a:ahLst/>
              <a:cxnLst/>
              <a:rect l="l" t="t" r="r" b="b"/>
              <a:pathLst>
                <a:path w="1983" h="426" extrusionOk="0">
                  <a:moveTo>
                    <a:pt x="1" y="1"/>
                  </a:moveTo>
                  <a:lnTo>
                    <a:pt x="1" y="426"/>
                  </a:lnTo>
                  <a:lnTo>
                    <a:pt x="1983" y="426"/>
                  </a:lnTo>
                  <a:lnTo>
                    <a:pt x="1983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394;p69">
              <a:extLst>
                <a:ext uri="{FF2B5EF4-FFF2-40B4-BE49-F238E27FC236}">
                  <a16:creationId xmlns:a16="http://schemas.microsoft.com/office/drawing/2014/main" id="{FAED887A-4416-88B2-5BCD-EE18C919E5D6}"/>
                </a:ext>
              </a:extLst>
            </p:cNvPr>
            <p:cNvSpPr/>
            <p:nvPr/>
          </p:nvSpPr>
          <p:spPr>
            <a:xfrm>
              <a:off x="3520035" y="5140461"/>
              <a:ext cx="579745" cy="53666"/>
            </a:xfrm>
            <a:custGeom>
              <a:avLst/>
              <a:gdLst/>
              <a:ahLst/>
              <a:cxnLst/>
              <a:rect l="l" t="t" r="r" b="b"/>
              <a:pathLst>
                <a:path w="4602" h="426" extrusionOk="0">
                  <a:moveTo>
                    <a:pt x="0" y="1"/>
                  </a:moveTo>
                  <a:lnTo>
                    <a:pt x="0" y="426"/>
                  </a:lnTo>
                  <a:lnTo>
                    <a:pt x="4601" y="426"/>
                  </a:lnTo>
                  <a:lnTo>
                    <a:pt x="4601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395;p69">
              <a:extLst>
                <a:ext uri="{FF2B5EF4-FFF2-40B4-BE49-F238E27FC236}">
                  <a16:creationId xmlns:a16="http://schemas.microsoft.com/office/drawing/2014/main" id="{6253D437-C707-8509-76C1-D12D13A8D2EA}"/>
                </a:ext>
              </a:extLst>
            </p:cNvPr>
            <p:cNvSpPr/>
            <p:nvPr/>
          </p:nvSpPr>
          <p:spPr>
            <a:xfrm>
              <a:off x="3807260" y="5008690"/>
              <a:ext cx="459940" cy="53666"/>
            </a:xfrm>
            <a:custGeom>
              <a:avLst/>
              <a:gdLst/>
              <a:ahLst/>
              <a:cxnLst/>
              <a:rect l="l" t="t" r="r" b="b"/>
              <a:pathLst>
                <a:path w="3651" h="426" extrusionOk="0">
                  <a:moveTo>
                    <a:pt x="1" y="1"/>
                  </a:moveTo>
                  <a:lnTo>
                    <a:pt x="1" y="426"/>
                  </a:lnTo>
                  <a:lnTo>
                    <a:pt x="3650" y="426"/>
                  </a:lnTo>
                  <a:lnTo>
                    <a:pt x="3650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396;p69">
              <a:extLst>
                <a:ext uri="{FF2B5EF4-FFF2-40B4-BE49-F238E27FC236}">
                  <a16:creationId xmlns:a16="http://schemas.microsoft.com/office/drawing/2014/main" id="{8F7B92C2-1916-8FC9-2BD8-B7FDAC28ADE5}"/>
                </a:ext>
              </a:extLst>
            </p:cNvPr>
            <p:cNvSpPr/>
            <p:nvPr/>
          </p:nvSpPr>
          <p:spPr>
            <a:xfrm>
              <a:off x="3520035" y="5265304"/>
              <a:ext cx="396449" cy="53666"/>
            </a:xfrm>
            <a:custGeom>
              <a:avLst/>
              <a:gdLst/>
              <a:ahLst/>
              <a:cxnLst/>
              <a:rect l="l" t="t" r="r" b="b"/>
              <a:pathLst>
                <a:path w="3147" h="426" extrusionOk="0">
                  <a:moveTo>
                    <a:pt x="0" y="1"/>
                  </a:moveTo>
                  <a:lnTo>
                    <a:pt x="0" y="426"/>
                  </a:lnTo>
                  <a:lnTo>
                    <a:pt x="3146" y="426"/>
                  </a:lnTo>
                  <a:lnTo>
                    <a:pt x="3146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397;p69">
              <a:extLst>
                <a:ext uri="{FF2B5EF4-FFF2-40B4-BE49-F238E27FC236}">
                  <a16:creationId xmlns:a16="http://schemas.microsoft.com/office/drawing/2014/main" id="{173ABEF2-FFD3-B0CD-8DF2-283C53A5B621}"/>
                </a:ext>
              </a:extLst>
            </p:cNvPr>
            <p:cNvSpPr/>
            <p:nvPr/>
          </p:nvSpPr>
          <p:spPr>
            <a:xfrm>
              <a:off x="3520035" y="5394178"/>
              <a:ext cx="745152" cy="52659"/>
            </a:xfrm>
            <a:custGeom>
              <a:avLst/>
              <a:gdLst/>
              <a:ahLst/>
              <a:cxnLst/>
              <a:rect l="l" t="t" r="r" b="b"/>
              <a:pathLst>
                <a:path w="5915" h="418" extrusionOk="0">
                  <a:moveTo>
                    <a:pt x="0" y="0"/>
                  </a:moveTo>
                  <a:lnTo>
                    <a:pt x="0" y="417"/>
                  </a:lnTo>
                  <a:lnTo>
                    <a:pt x="5915" y="417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398;p69">
              <a:extLst>
                <a:ext uri="{FF2B5EF4-FFF2-40B4-BE49-F238E27FC236}">
                  <a16:creationId xmlns:a16="http://schemas.microsoft.com/office/drawing/2014/main" id="{6FDD213D-97A9-397F-E06D-AED0688019BD}"/>
                </a:ext>
              </a:extLst>
            </p:cNvPr>
            <p:cNvSpPr/>
            <p:nvPr/>
          </p:nvSpPr>
          <p:spPr>
            <a:xfrm>
              <a:off x="3465487" y="4412315"/>
              <a:ext cx="264677" cy="262661"/>
            </a:xfrm>
            <a:custGeom>
              <a:avLst/>
              <a:gdLst/>
              <a:ahLst/>
              <a:cxnLst/>
              <a:rect l="l" t="t" r="r" b="b"/>
              <a:pathLst>
                <a:path w="2101" h="2085" extrusionOk="0">
                  <a:moveTo>
                    <a:pt x="1070" y="578"/>
                  </a:moveTo>
                  <a:cubicBezTo>
                    <a:pt x="1146" y="578"/>
                    <a:pt x="1225" y="598"/>
                    <a:pt x="1298" y="645"/>
                  </a:cubicBezTo>
                  <a:cubicBezTo>
                    <a:pt x="1503" y="779"/>
                    <a:pt x="1566" y="1046"/>
                    <a:pt x="1440" y="1251"/>
                  </a:cubicBezTo>
                  <a:cubicBezTo>
                    <a:pt x="1354" y="1386"/>
                    <a:pt x="1216" y="1449"/>
                    <a:pt x="1077" y="1449"/>
                  </a:cubicBezTo>
                  <a:cubicBezTo>
                    <a:pt x="886" y="1449"/>
                    <a:pt x="696" y="1328"/>
                    <a:pt x="645" y="1109"/>
                  </a:cubicBezTo>
                  <a:cubicBezTo>
                    <a:pt x="579" y="818"/>
                    <a:pt x="812" y="578"/>
                    <a:pt x="1070" y="578"/>
                  </a:cubicBezTo>
                  <a:close/>
                  <a:moveTo>
                    <a:pt x="874" y="0"/>
                  </a:moveTo>
                  <a:lnTo>
                    <a:pt x="874" y="205"/>
                  </a:lnTo>
                  <a:cubicBezTo>
                    <a:pt x="771" y="228"/>
                    <a:pt x="677" y="275"/>
                    <a:pt x="590" y="330"/>
                  </a:cubicBezTo>
                  <a:lnTo>
                    <a:pt x="433" y="165"/>
                  </a:lnTo>
                  <a:lnTo>
                    <a:pt x="166" y="409"/>
                  </a:lnTo>
                  <a:lnTo>
                    <a:pt x="347" y="598"/>
                  </a:lnTo>
                  <a:cubicBezTo>
                    <a:pt x="299" y="684"/>
                    <a:pt x="268" y="771"/>
                    <a:pt x="244" y="865"/>
                  </a:cubicBezTo>
                  <a:lnTo>
                    <a:pt x="0" y="865"/>
                  </a:lnTo>
                  <a:lnTo>
                    <a:pt x="0" y="1227"/>
                  </a:lnTo>
                  <a:lnTo>
                    <a:pt x="260" y="1227"/>
                  </a:lnTo>
                  <a:cubicBezTo>
                    <a:pt x="276" y="1298"/>
                    <a:pt x="299" y="1361"/>
                    <a:pt x="339" y="1424"/>
                  </a:cubicBezTo>
                  <a:lnTo>
                    <a:pt x="142" y="1620"/>
                  </a:lnTo>
                  <a:lnTo>
                    <a:pt x="394" y="1872"/>
                  </a:lnTo>
                  <a:lnTo>
                    <a:pt x="575" y="1691"/>
                  </a:lnTo>
                  <a:cubicBezTo>
                    <a:pt x="669" y="1770"/>
                    <a:pt x="779" y="1817"/>
                    <a:pt x="905" y="1841"/>
                  </a:cubicBezTo>
                  <a:lnTo>
                    <a:pt x="913" y="2084"/>
                  </a:lnTo>
                  <a:lnTo>
                    <a:pt x="1267" y="2069"/>
                  </a:lnTo>
                  <a:lnTo>
                    <a:pt x="1259" y="1833"/>
                  </a:lnTo>
                  <a:cubicBezTo>
                    <a:pt x="1361" y="1809"/>
                    <a:pt x="1456" y="1770"/>
                    <a:pt x="1534" y="1715"/>
                  </a:cubicBezTo>
                  <a:lnTo>
                    <a:pt x="1707" y="1888"/>
                  </a:lnTo>
                  <a:lnTo>
                    <a:pt x="1959" y="1636"/>
                  </a:lnTo>
                  <a:lnTo>
                    <a:pt x="1786" y="1455"/>
                  </a:lnTo>
                  <a:cubicBezTo>
                    <a:pt x="1825" y="1392"/>
                    <a:pt x="1857" y="1314"/>
                    <a:pt x="1880" y="1243"/>
                  </a:cubicBezTo>
                  <a:lnTo>
                    <a:pt x="2100" y="1235"/>
                  </a:lnTo>
                  <a:lnTo>
                    <a:pt x="2100" y="881"/>
                  </a:lnTo>
                  <a:lnTo>
                    <a:pt x="1896" y="881"/>
                  </a:lnTo>
                  <a:cubicBezTo>
                    <a:pt x="1880" y="771"/>
                    <a:pt x="1841" y="669"/>
                    <a:pt x="1786" y="582"/>
                  </a:cubicBezTo>
                  <a:lnTo>
                    <a:pt x="1935" y="417"/>
                  </a:lnTo>
                  <a:lnTo>
                    <a:pt x="1668" y="173"/>
                  </a:lnTo>
                  <a:lnTo>
                    <a:pt x="1534" y="323"/>
                  </a:lnTo>
                  <a:cubicBezTo>
                    <a:pt x="1440" y="260"/>
                    <a:pt x="1338" y="212"/>
                    <a:pt x="1227" y="197"/>
                  </a:cubicBezTo>
                  <a:lnTo>
                    <a:pt x="1227" y="0"/>
                  </a:lnTo>
                  <a:close/>
                </a:path>
              </a:pathLst>
            </a:custGeom>
            <a:solidFill>
              <a:srgbClr val="393E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400;p69">
              <a:extLst>
                <a:ext uri="{FF2B5EF4-FFF2-40B4-BE49-F238E27FC236}">
                  <a16:creationId xmlns:a16="http://schemas.microsoft.com/office/drawing/2014/main" id="{607610A9-9218-9F08-BEBA-DAD5AB16D914}"/>
                </a:ext>
              </a:extLst>
            </p:cNvPr>
            <p:cNvSpPr/>
            <p:nvPr/>
          </p:nvSpPr>
          <p:spPr>
            <a:xfrm>
              <a:off x="5953155" y="1257977"/>
              <a:ext cx="2671334" cy="754222"/>
            </a:xfrm>
            <a:custGeom>
              <a:avLst/>
              <a:gdLst/>
              <a:ahLst/>
              <a:cxnLst/>
              <a:rect l="l" t="t" r="r" b="b"/>
              <a:pathLst>
                <a:path w="21205" h="5987" fill="none" extrusionOk="0">
                  <a:moveTo>
                    <a:pt x="0" y="1"/>
                  </a:moveTo>
                  <a:lnTo>
                    <a:pt x="21205" y="1"/>
                  </a:lnTo>
                  <a:lnTo>
                    <a:pt x="21205" y="5986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402;p69">
              <a:extLst>
                <a:ext uri="{FF2B5EF4-FFF2-40B4-BE49-F238E27FC236}">
                  <a16:creationId xmlns:a16="http://schemas.microsoft.com/office/drawing/2014/main" id="{3ECADF35-2208-3482-E2D3-414960780EE0}"/>
                </a:ext>
              </a:extLst>
            </p:cNvPr>
            <p:cNvSpPr/>
            <p:nvPr/>
          </p:nvSpPr>
          <p:spPr>
            <a:xfrm>
              <a:off x="8591345" y="2003672"/>
              <a:ext cx="64501" cy="79365"/>
            </a:xfrm>
            <a:custGeom>
              <a:avLst/>
              <a:gdLst/>
              <a:ahLst/>
              <a:cxnLst/>
              <a:rect l="l" t="t" r="r" b="b"/>
              <a:pathLst>
                <a:path w="512" h="630" fill="none" extrusionOk="0">
                  <a:moveTo>
                    <a:pt x="425" y="472"/>
                  </a:moveTo>
                  <a:cubicBezTo>
                    <a:pt x="291" y="629"/>
                    <a:pt x="32" y="543"/>
                    <a:pt x="16" y="330"/>
                  </a:cubicBezTo>
                  <a:cubicBezTo>
                    <a:pt x="0" y="126"/>
                    <a:pt x="252" y="0"/>
                    <a:pt x="409" y="142"/>
                  </a:cubicBezTo>
                  <a:cubicBezTo>
                    <a:pt x="504" y="228"/>
                    <a:pt x="511" y="378"/>
                    <a:pt x="425" y="472"/>
                  </a:cubicBezTo>
                  <a:close/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403;p69">
              <a:extLst>
                <a:ext uri="{FF2B5EF4-FFF2-40B4-BE49-F238E27FC236}">
                  <a16:creationId xmlns:a16="http://schemas.microsoft.com/office/drawing/2014/main" id="{89421569-DE81-A573-76DF-31BB180E3462}"/>
                </a:ext>
              </a:extLst>
            </p:cNvPr>
            <p:cNvSpPr/>
            <p:nvPr/>
          </p:nvSpPr>
          <p:spPr>
            <a:xfrm>
              <a:off x="3195015" y="1384336"/>
              <a:ext cx="748174" cy="849208"/>
            </a:xfrm>
            <a:custGeom>
              <a:avLst/>
              <a:gdLst/>
              <a:ahLst/>
              <a:cxnLst/>
              <a:rect l="l" t="t" r="r" b="b"/>
              <a:pathLst>
                <a:path w="5939" h="6741" fill="none" extrusionOk="0">
                  <a:moveTo>
                    <a:pt x="5939" y="0"/>
                  </a:moveTo>
                  <a:lnTo>
                    <a:pt x="0" y="0"/>
                  </a:lnTo>
                  <a:lnTo>
                    <a:pt x="0" y="6741"/>
                  </a:lnTo>
                </a:path>
              </a:pathLst>
            </a:custGeom>
            <a:solidFill>
              <a:srgbClr val="1B75D0"/>
            </a:solidFill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404;p69">
              <a:extLst>
                <a:ext uri="{FF2B5EF4-FFF2-40B4-BE49-F238E27FC236}">
                  <a16:creationId xmlns:a16="http://schemas.microsoft.com/office/drawing/2014/main" id="{8D427EC8-624A-80C9-E17E-E670122C7C98}"/>
                </a:ext>
              </a:extLst>
            </p:cNvPr>
            <p:cNvSpPr/>
            <p:nvPr/>
          </p:nvSpPr>
          <p:spPr>
            <a:xfrm>
              <a:off x="3934118" y="1360527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54"/>
                    <a:pt x="237" y="441"/>
                    <a:pt x="119" y="323"/>
                  </a:cubicBezTo>
                  <a:cubicBezTo>
                    <a:pt x="1" y="197"/>
                    <a:pt x="87" y="1"/>
                    <a:pt x="252" y="1"/>
                  </a:cubicBezTo>
                  <a:cubicBezTo>
                    <a:pt x="355" y="1"/>
                    <a:pt x="441" y="79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405;p69">
              <a:extLst>
                <a:ext uri="{FF2B5EF4-FFF2-40B4-BE49-F238E27FC236}">
                  <a16:creationId xmlns:a16="http://schemas.microsoft.com/office/drawing/2014/main" id="{A97512C5-D2FB-DAF1-0A79-5708B614D534}"/>
                </a:ext>
              </a:extLst>
            </p:cNvPr>
            <p:cNvSpPr/>
            <p:nvPr/>
          </p:nvSpPr>
          <p:spPr>
            <a:xfrm>
              <a:off x="3163270" y="2227499"/>
              <a:ext cx="55681" cy="55556"/>
            </a:xfrm>
            <a:custGeom>
              <a:avLst/>
              <a:gdLst/>
              <a:ahLst/>
              <a:cxnLst/>
              <a:rect l="l" t="t" r="r" b="b"/>
              <a:pathLst>
                <a:path w="442" h="441" fill="none" extrusionOk="0">
                  <a:moveTo>
                    <a:pt x="441" y="189"/>
                  </a:moveTo>
                  <a:cubicBezTo>
                    <a:pt x="441" y="362"/>
                    <a:pt x="237" y="441"/>
                    <a:pt x="119" y="323"/>
                  </a:cubicBezTo>
                  <a:cubicBezTo>
                    <a:pt x="1" y="205"/>
                    <a:pt x="87" y="1"/>
                    <a:pt x="252" y="8"/>
                  </a:cubicBezTo>
                  <a:cubicBezTo>
                    <a:pt x="355" y="8"/>
                    <a:pt x="441" y="87"/>
                    <a:pt x="441" y="189"/>
                  </a:cubicBezTo>
                  <a:close/>
                </a:path>
              </a:pathLst>
            </a:custGeom>
            <a:noFill/>
            <a:ln w="3350" cap="flat" cmpd="sng">
              <a:solidFill>
                <a:srgbClr val="1B75D0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406;p69">
              <a:extLst>
                <a:ext uri="{FF2B5EF4-FFF2-40B4-BE49-F238E27FC236}">
                  <a16:creationId xmlns:a16="http://schemas.microsoft.com/office/drawing/2014/main" id="{1EE74B63-2517-F7E5-2444-B467BCC47B04}"/>
                </a:ext>
              </a:extLst>
            </p:cNvPr>
            <p:cNvSpPr/>
            <p:nvPr/>
          </p:nvSpPr>
          <p:spPr>
            <a:xfrm>
              <a:off x="2390407" y="3077590"/>
              <a:ext cx="750190" cy="44721"/>
            </a:xfrm>
            <a:custGeom>
              <a:avLst/>
              <a:gdLst/>
              <a:ahLst/>
              <a:cxnLst/>
              <a:rect l="l" t="t" r="r" b="b"/>
              <a:pathLst>
                <a:path w="5955" h="355" extrusionOk="0">
                  <a:moveTo>
                    <a:pt x="1" y="1"/>
                  </a:moveTo>
                  <a:lnTo>
                    <a:pt x="1" y="355"/>
                  </a:lnTo>
                  <a:lnTo>
                    <a:pt x="5955" y="355"/>
                  </a:lnTo>
                  <a:lnTo>
                    <a:pt x="59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407;p69">
              <a:extLst>
                <a:ext uri="{FF2B5EF4-FFF2-40B4-BE49-F238E27FC236}">
                  <a16:creationId xmlns:a16="http://schemas.microsoft.com/office/drawing/2014/main" id="{0721A6AF-6BF9-DF22-67C7-1C0DF2CBC93E}"/>
                </a:ext>
              </a:extLst>
            </p:cNvPr>
            <p:cNvSpPr/>
            <p:nvPr/>
          </p:nvSpPr>
          <p:spPr>
            <a:xfrm>
              <a:off x="2390407" y="3236196"/>
              <a:ext cx="573823" cy="40691"/>
            </a:xfrm>
            <a:custGeom>
              <a:avLst/>
              <a:gdLst/>
              <a:ahLst/>
              <a:cxnLst/>
              <a:rect l="l" t="t" r="r" b="b"/>
              <a:pathLst>
                <a:path w="4555" h="323" extrusionOk="0">
                  <a:moveTo>
                    <a:pt x="1" y="0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408;p69">
              <a:extLst>
                <a:ext uri="{FF2B5EF4-FFF2-40B4-BE49-F238E27FC236}">
                  <a16:creationId xmlns:a16="http://schemas.microsoft.com/office/drawing/2014/main" id="{5323D01A-603F-FCBE-6747-1580E2FB902E}"/>
                </a:ext>
              </a:extLst>
            </p:cNvPr>
            <p:cNvSpPr/>
            <p:nvPr/>
          </p:nvSpPr>
          <p:spPr>
            <a:xfrm>
              <a:off x="2390407" y="3312411"/>
              <a:ext cx="573823" cy="40817"/>
            </a:xfrm>
            <a:custGeom>
              <a:avLst/>
              <a:gdLst/>
              <a:ahLst/>
              <a:cxnLst/>
              <a:rect l="l" t="t" r="r" b="b"/>
              <a:pathLst>
                <a:path w="4555" h="324" extrusionOk="0">
                  <a:moveTo>
                    <a:pt x="1" y="1"/>
                  </a:moveTo>
                  <a:lnTo>
                    <a:pt x="1" y="323"/>
                  </a:lnTo>
                  <a:lnTo>
                    <a:pt x="4555" y="323"/>
                  </a:lnTo>
                  <a:lnTo>
                    <a:pt x="4555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409;p69">
              <a:extLst>
                <a:ext uri="{FF2B5EF4-FFF2-40B4-BE49-F238E27FC236}">
                  <a16:creationId xmlns:a16="http://schemas.microsoft.com/office/drawing/2014/main" id="{D26EBB86-70CC-8D5D-A56E-B7DF00F3A2EE}"/>
                </a:ext>
              </a:extLst>
            </p:cNvPr>
            <p:cNvSpPr/>
            <p:nvPr/>
          </p:nvSpPr>
          <p:spPr>
            <a:xfrm>
              <a:off x="2390407" y="3156830"/>
              <a:ext cx="353869" cy="44721"/>
            </a:xfrm>
            <a:custGeom>
              <a:avLst/>
              <a:gdLst/>
              <a:ahLst/>
              <a:cxnLst/>
              <a:rect l="l" t="t" r="r" b="b"/>
              <a:pathLst>
                <a:path w="2809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809" y="355"/>
                  </a:lnTo>
                  <a:lnTo>
                    <a:pt x="2809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410;p69">
              <a:extLst>
                <a:ext uri="{FF2B5EF4-FFF2-40B4-BE49-F238E27FC236}">
                  <a16:creationId xmlns:a16="http://schemas.microsoft.com/office/drawing/2014/main" id="{CB4F91C1-D1DC-28FE-0D28-7677CEA79B2C}"/>
                </a:ext>
              </a:extLst>
            </p:cNvPr>
            <p:cNvSpPr/>
            <p:nvPr/>
          </p:nvSpPr>
          <p:spPr>
            <a:xfrm>
              <a:off x="2764933" y="3156830"/>
              <a:ext cx="375662" cy="44721"/>
            </a:xfrm>
            <a:custGeom>
              <a:avLst/>
              <a:gdLst/>
              <a:ahLst/>
              <a:cxnLst/>
              <a:rect l="l" t="t" r="r" b="b"/>
              <a:pathLst>
                <a:path w="2982" h="355" extrusionOk="0">
                  <a:moveTo>
                    <a:pt x="1" y="1"/>
                  </a:moveTo>
                  <a:lnTo>
                    <a:pt x="1" y="355"/>
                  </a:lnTo>
                  <a:lnTo>
                    <a:pt x="2982" y="355"/>
                  </a:lnTo>
                  <a:lnTo>
                    <a:pt x="2982" y="1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411;p69">
              <a:extLst>
                <a:ext uri="{FF2B5EF4-FFF2-40B4-BE49-F238E27FC236}">
                  <a16:creationId xmlns:a16="http://schemas.microsoft.com/office/drawing/2014/main" id="{82D613EC-2B83-24E3-AA2C-41CCCFE4139B}"/>
                </a:ext>
              </a:extLst>
            </p:cNvPr>
            <p:cNvSpPr/>
            <p:nvPr/>
          </p:nvSpPr>
          <p:spPr>
            <a:xfrm>
              <a:off x="2363570" y="1951105"/>
              <a:ext cx="627363" cy="425171"/>
            </a:xfrm>
            <a:custGeom>
              <a:avLst/>
              <a:gdLst/>
              <a:ahLst/>
              <a:cxnLst/>
              <a:rect l="l" t="t" r="r" b="b"/>
              <a:pathLst>
                <a:path w="4980" h="3375" extrusionOk="0">
                  <a:moveTo>
                    <a:pt x="0" y="0"/>
                  </a:moveTo>
                  <a:lnTo>
                    <a:pt x="0" y="2856"/>
                  </a:lnTo>
                  <a:lnTo>
                    <a:pt x="842" y="3375"/>
                  </a:lnTo>
                  <a:lnTo>
                    <a:pt x="842" y="2856"/>
                  </a:lnTo>
                  <a:lnTo>
                    <a:pt x="4979" y="2856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1B7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412;p69">
              <a:extLst>
                <a:ext uri="{FF2B5EF4-FFF2-40B4-BE49-F238E27FC236}">
                  <a16:creationId xmlns:a16="http://schemas.microsoft.com/office/drawing/2014/main" id="{9A59F1F0-CA87-2741-78AB-594B69875861}"/>
                </a:ext>
              </a:extLst>
            </p:cNvPr>
            <p:cNvSpPr/>
            <p:nvPr/>
          </p:nvSpPr>
          <p:spPr>
            <a:xfrm>
              <a:off x="2407287" y="2025434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413;p69">
              <a:extLst>
                <a:ext uri="{FF2B5EF4-FFF2-40B4-BE49-F238E27FC236}">
                  <a16:creationId xmlns:a16="http://schemas.microsoft.com/office/drawing/2014/main" id="{578083FB-333D-C59D-6604-C0BEAC339672}"/>
                </a:ext>
              </a:extLst>
            </p:cNvPr>
            <p:cNvSpPr/>
            <p:nvPr/>
          </p:nvSpPr>
          <p:spPr>
            <a:xfrm>
              <a:off x="2407287" y="206022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414;p69">
              <a:extLst>
                <a:ext uri="{FF2B5EF4-FFF2-40B4-BE49-F238E27FC236}">
                  <a16:creationId xmlns:a16="http://schemas.microsoft.com/office/drawing/2014/main" id="{10D80DD8-F2C2-4CC5-A12D-7416829F6D81}"/>
                </a:ext>
              </a:extLst>
            </p:cNvPr>
            <p:cNvSpPr/>
            <p:nvPr/>
          </p:nvSpPr>
          <p:spPr>
            <a:xfrm>
              <a:off x="2407287" y="2103665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415;p69">
              <a:extLst>
                <a:ext uri="{FF2B5EF4-FFF2-40B4-BE49-F238E27FC236}">
                  <a16:creationId xmlns:a16="http://schemas.microsoft.com/office/drawing/2014/main" id="{440C848C-7FC5-99C8-9863-AAE34E9ACAF4}"/>
                </a:ext>
              </a:extLst>
            </p:cNvPr>
            <p:cNvSpPr/>
            <p:nvPr/>
          </p:nvSpPr>
          <p:spPr>
            <a:xfrm>
              <a:off x="2407287" y="2143221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416;p69">
              <a:extLst>
                <a:ext uri="{FF2B5EF4-FFF2-40B4-BE49-F238E27FC236}">
                  <a16:creationId xmlns:a16="http://schemas.microsoft.com/office/drawing/2014/main" id="{90B5525A-C2BC-2C08-6066-1373F3099753}"/>
                </a:ext>
              </a:extLst>
            </p:cNvPr>
            <p:cNvSpPr/>
            <p:nvPr/>
          </p:nvSpPr>
          <p:spPr>
            <a:xfrm>
              <a:off x="2407287" y="2182903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1"/>
                  </a:moveTo>
                  <a:lnTo>
                    <a:pt x="4232" y="1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417;p69">
              <a:extLst>
                <a:ext uri="{FF2B5EF4-FFF2-40B4-BE49-F238E27FC236}">
                  <a16:creationId xmlns:a16="http://schemas.microsoft.com/office/drawing/2014/main" id="{EDDC6FD9-2423-B848-4E43-F8EFFAA0FB79}"/>
                </a:ext>
              </a:extLst>
            </p:cNvPr>
            <p:cNvSpPr/>
            <p:nvPr/>
          </p:nvSpPr>
          <p:spPr>
            <a:xfrm>
              <a:off x="2407287" y="2222586"/>
              <a:ext cx="533133" cy="125"/>
            </a:xfrm>
            <a:custGeom>
              <a:avLst/>
              <a:gdLst/>
              <a:ahLst/>
              <a:cxnLst/>
              <a:rect l="l" t="t" r="r" b="b"/>
              <a:pathLst>
                <a:path w="4232" h="1" fill="none" extrusionOk="0">
                  <a:moveTo>
                    <a:pt x="0" y="0"/>
                  </a:moveTo>
                  <a:lnTo>
                    <a:pt x="4232" y="0"/>
                  </a:lnTo>
                </a:path>
              </a:pathLst>
            </a:custGeom>
            <a:solidFill>
              <a:schemeClr val="accent5"/>
            </a:solidFill>
            <a:ln w="1575" cap="flat" cmpd="sng">
              <a:solidFill>
                <a:srgbClr val="FFFFFF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418;p69">
              <a:extLst>
                <a:ext uri="{FF2B5EF4-FFF2-40B4-BE49-F238E27FC236}">
                  <a16:creationId xmlns:a16="http://schemas.microsoft.com/office/drawing/2014/main" id="{36EE64B1-E1B0-27E5-EF2B-8299829834D8}"/>
                </a:ext>
              </a:extLst>
            </p:cNvPr>
            <p:cNvSpPr/>
            <p:nvPr/>
          </p:nvSpPr>
          <p:spPr>
            <a:xfrm>
              <a:off x="6035651" y="3991176"/>
              <a:ext cx="54674" cy="54547"/>
            </a:xfrm>
            <a:custGeom>
              <a:avLst/>
              <a:gdLst/>
              <a:ahLst/>
              <a:cxnLst/>
              <a:rect l="l" t="t" r="r" b="b"/>
              <a:pathLst>
                <a:path w="434" h="433" fill="none" extrusionOk="0">
                  <a:moveTo>
                    <a:pt x="433" y="213"/>
                  </a:moveTo>
                  <a:cubicBezTo>
                    <a:pt x="433" y="331"/>
                    <a:pt x="331" y="433"/>
                    <a:pt x="213" y="433"/>
                  </a:cubicBezTo>
                  <a:cubicBezTo>
                    <a:pt x="95" y="433"/>
                    <a:pt x="1" y="331"/>
                    <a:pt x="1" y="213"/>
                  </a:cubicBezTo>
                  <a:cubicBezTo>
                    <a:pt x="1" y="95"/>
                    <a:pt x="95" y="0"/>
                    <a:pt x="213" y="0"/>
                  </a:cubicBezTo>
                  <a:cubicBezTo>
                    <a:pt x="331" y="0"/>
                    <a:pt x="433" y="95"/>
                    <a:pt x="433" y="213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419;p69">
              <a:extLst>
                <a:ext uri="{FF2B5EF4-FFF2-40B4-BE49-F238E27FC236}">
                  <a16:creationId xmlns:a16="http://schemas.microsoft.com/office/drawing/2014/main" id="{5351DCD0-A120-EB3E-824D-ECA7BE760BFF}"/>
                </a:ext>
              </a:extLst>
            </p:cNvPr>
            <p:cNvSpPr/>
            <p:nvPr/>
          </p:nvSpPr>
          <p:spPr>
            <a:xfrm>
              <a:off x="4317589" y="4045598"/>
              <a:ext cx="1745029" cy="117159"/>
            </a:xfrm>
            <a:custGeom>
              <a:avLst/>
              <a:gdLst/>
              <a:ahLst/>
              <a:cxnLst/>
              <a:rect l="l" t="t" r="r" b="b"/>
              <a:pathLst>
                <a:path w="13852" h="930" fill="none" extrusionOk="0">
                  <a:moveTo>
                    <a:pt x="1" y="929"/>
                  </a:moveTo>
                  <a:lnTo>
                    <a:pt x="13851" y="929"/>
                  </a:lnTo>
                  <a:lnTo>
                    <a:pt x="13851" y="1"/>
                  </a:lnTo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420;p69">
              <a:extLst>
                <a:ext uri="{FF2B5EF4-FFF2-40B4-BE49-F238E27FC236}">
                  <a16:creationId xmlns:a16="http://schemas.microsoft.com/office/drawing/2014/main" id="{B2FCF2FF-A5C5-82ED-C31F-560711FD9773}"/>
                </a:ext>
              </a:extLst>
            </p:cNvPr>
            <p:cNvSpPr/>
            <p:nvPr/>
          </p:nvSpPr>
          <p:spPr>
            <a:xfrm>
              <a:off x="4263042" y="4134789"/>
              <a:ext cx="54674" cy="54674"/>
            </a:xfrm>
            <a:custGeom>
              <a:avLst/>
              <a:gdLst/>
              <a:ahLst/>
              <a:cxnLst/>
              <a:rect l="l" t="t" r="r" b="b"/>
              <a:pathLst>
                <a:path w="434" h="434" fill="none" extrusionOk="0">
                  <a:moveTo>
                    <a:pt x="434" y="221"/>
                  </a:moveTo>
                  <a:cubicBezTo>
                    <a:pt x="434" y="339"/>
                    <a:pt x="339" y="433"/>
                    <a:pt x="221" y="433"/>
                  </a:cubicBezTo>
                  <a:cubicBezTo>
                    <a:pt x="95" y="433"/>
                    <a:pt x="1" y="339"/>
                    <a:pt x="1" y="221"/>
                  </a:cubicBezTo>
                  <a:cubicBezTo>
                    <a:pt x="1" y="95"/>
                    <a:pt x="95" y="1"/>
                    <a:pt x="221" y="1"/>
                  </a:cubicBezTo>
                  <a:cubicBezTo>
                    <a:pt x="339" y="1"/>
                    <a:pt x="434" y="95"/>
                    <a:pt x="434" y="221"/>
                  </a:cubicBezTo>
                  <a:close/>
                </a:path>
              </a:pathLst>
            </a:custGeom>
            <a:noFill/>
            <a:ln w="3350" cap="flat" cmpd="sng">
              <a:solidFill>
                <a:schemeClr val="dk1"/>
              </a:solidFill>
              <a:prstDash val="solid"/>
              <a:miter lim="786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22" name="Picture 4" descr="undefined">
              <a:extLst>
                <a:ext uri="{FF2B5EF4-FFF2-40B4-BE49-F238E27FC236}">
                  <a16:creationId xmlns:a16="http://schemas.microsoft.com/office/drawing/2014/main" id="{7016E617-1DD6-5262-9E95-8274B69938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618" y="1323164"/>
              <a:ext cx="2231515" cy="437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4774D8A7-6F59-0034-33C5-F914639AEA29}"/>
                </a:ext>
              </a:extLst>
            </p:cNvPr>
            <p:cNvSpPr txBox="1"/>
            <p:nvPr/>
          </p:nvSpPr>
          <p:spPr>
            <a:xfrm>
              <a:off x="5609360" y="3230976"/>
              <a:ext cx="922771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NLP</a:t>
              </a:r>
              <a:endParaRPr lang="fr-FR" sz="2500" dirty="0">
                <a:solidFill>
                  <a:schemeClr val="bg1"/>
                </a:solidFill>
                <a:latin typeface="DIN Black" pitchFamily="50" charset="0"/>
              </a:endParaRPr>
            </a:p>
          </p:txBody>
        </p:sp>
        <p:sp>
          <p:nvSpPr>
            <p:cNvPr id="124" name="ZoneTexte 123">
              <a:extLst>
                <a:ext uri="{FF2B5EF4-FFF2-40B4-BE49-F238E27FC236}">
                  <a16:creationId xmlns:a16="http://schemas.microsoft.com/office/drawing/2014/main" id="{855115D9-C301-A261-5CD2-574D272FCD79}"/>
                </a:ext>
              </a:extLst>
            </p:cNvPr>
            <p:cNvSpPr txBox="1"/>
            <p:nvPr/>
          </p:nvSpPr>
          <p:spPr>
            <a:xfrm>
              <a:off x="8008539" y="3328664"/>
              <a:ext cx="1504424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PYTHON</a:t>
              </a:r>
            </a:p>
          </p:txBody>
        </p:sp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11434AFE-D568-3B2C-1112-ACE2767CF2F8}"/>
                </a:ext>
              </a:extLst>
            </p:cNvPr>
            <p:cNvSpPr txBox="1"/>
            <p:nvPr/>
          </p:nvSpPr>
          <p:spPr>
            <a:xfrm>
              <a:off x="7001558" y="4834609"/>
              <a:ext cx="1286849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chemeClr val="bg1"/>
                  </a:solidFill>
                  <a:latin typeface="DIN Black" pitchFamily="50" charset="0"/>
                </a:rPr>
                <a:t>CLOUD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599F392-A8E7-CF01-67B4-C5968FFF0321}"/>
                </a:ext>
              </a:extLst>
            </p:cNvPr>
            <p:cNvSpPr txBox="1"/>
            <p:nvPr/>
          </p:nvSpPr>
          <p:spPr>
            <a:xfrm>
              <a:off x="8583191" y="4806610"/>
              <a:ext cx="795648" cy="469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solidFill>
                    <a:srgbClr val="BEBDBE"/>
                  </a:solidFill>
                  <a:latin typeface="DIN Black" pitchFamily="50" charset="0"/>
                </a:rPr>
                <a:t>API</a:t>
              </a:r>
            </a:p>
          </p:txBody>
        </p:sp>
      </p:grp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E68F106-2981-9099-B36E-5332C3197294}"/>
              </a:ext>
            </a:extLst>
          </p:cNvPr>
          <p:cNvSpPr txBox="1"/>
          <p:nvPr/>
        </p:nvSpPr>
        <p:spPr>
          <a:xfrm>
            <a:off x="3007360" y="955932"/>
            <a:ext cx="545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OBTENTION ET PRÉPARATION</a:t>
            </a:r>
          </a:p>
          <a:p>
            <a:pPr algn="r"/>
            <a:r>
              <a:rPr lang="fr-FR" sz="2400" b="1" i="0" dirty="0">
                <a:solidFill>
                  <a:srgbClr val="E7700D"/>
                </a:solidFill>
                <a:effectLst/>
                <a:latin typeface="DIN Black" pitchFamily="50" charset="0"/>
              </a:rPr>
              <a:t>DES DONNÉES</a:t>
            </a:r>
          </a:p>
        </p:txBody>
      </p:sp>
    </p:spTree>
    <p:extLst>
      <p:ext uri="{BB962C8B-B14F-4D97-AF65-F5344CB8AC3E}">
        <p14:creationId xmlns:p14="http://schemas.microsoft.com/office/powerpoint/2010/main" val="2738289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CAAEEB7-C203-2BBC-E1B7-8FF07D89E4D1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4A52BB-577A-F8F4-A6EF-82376C6F6AEA}"/>
              </a:ext>
            </a:extLst>
          </p:cNvPr>
          <p:cNvSpPr/>
          <p:nvPr/>
        </p:nvSpPr>
        <p:spPr>
          <a:xfrm>
            <a:off x="-3495" y="968348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4F9E65B-FA91-0C45-CCAD-E95808C24CD0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C842AB5-AC2A-BDE1-D036-FE8790252A09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DA9A03-EF40-B72B-D3A0-AC8ACAC52B37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5034B2-F87E-E944-7D5B-2CD85E349B4A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E6AD11F-F265-229F-4CF4-50B533DBD42F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2780DCE-B65A-11BB-83D6-2E365F86E371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BCA53F3-290F-E37B-0EBC-9FBB3D477839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247A6283-9535-D35A-5945-CFB320244F01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27" name="Google Shape;2431;p70">
              <a:extLst>
                <a:ext uri="{FF2B5EF4-FFF2-40B4-BE49-F238E27FC236}">
                  <a16:creationId xmlns:a16="http://schemas.microsoft.com/office/drawing/2014/main" id="{4D4D4E4A-A92A-4920-72FB-E8A6FE74F5B1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B9E9DDEB-D5F7-D5BE-E6EB-7CB6AF45D2E0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OBTENTION ET PRÉPARATION DES DONNÉES</a:t>
              </a:r>
            </a:p>
          </p:txBody>
        </p:sp>
        <p:grpSp>
          <p:nvGrpSpPr>
            <p:cNvPr id="29" name="Google Shape;2432;p70">
              <a:extLst>
                <a:ext uri="{FF2B5EF4-FFF2-40B4-BE49-F238E27FC236}">
                  <a16:creationId xmlns:a16="http://schemas.microsoft.com/office/drawing/2014/main" id="{7083B161-8513-7F67-5A16-A2F869C763AC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0" name="Google Shape;2433;p70">
                <a:extLst>
                  <a:ext uri="{FF2B5EF4-FFF2-40B4-BE49-F238E27FC236}">
                    <a16:creationId xmlns:a16="http://schemas.microsoft.com/office/drawing/2014/main" id="{72168F4C-18DA-CFAE-6017-7B8D90BED984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434;p70">
                <a:extLst>
                  <a:ext uri="{FF2B5EF4-FFF2-40B4-BE49-F238E27FC236}">
                    <a16:creationId xmlns:a16="http://schemas.microsoft.com/office/drawing/2014/main" id="{FDAC2423-B6D2-FE19-D61D-8F64314B226D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435;p70">
                <a:extLst>
                  <a:ext uri="{FF2B5EF4-FFF2-40B4-BE49-F238E27FC236}">
                    <a16:creationId xmlns:a16="http://schemas.microsoft.com/office/drawing/2014/main" id="{B715CC30-2384-56B1-0E28-DCF4DDF3D603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08E57A8-C56A-3377-EAA5-0483B95FBD6F}"/>
              </a:ext>
            </a:extLst>
          </p:cNvPr>
          <p:cNvSpPr/>
          <p:nvPr/>
        </p:nvSpPr>
        <p:spPr>
          <a:xfrm>
            <a:off x="779566" y="3209130"/>
            <a:ext cx="2196443" cy="876105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Stack Exchange Data Explorer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2CBD73-6A23-F172-FC99-E9C3B1462CF0}"/>
              </a:ext>
            </a:extLst>
          </p:cNvPr>
          <p:cNvSpPr/>
          <p:nvPr/>
        </p:nvSpPr>
        <p:spPr>
          <a:xfrm>
            <a:off x="3841658" y="1631986"/>
            <a:ext cx="2074792" cy="87610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SzPct val="80000"/>
              <a:buFont typeface="Arial" panose="020B0604020202020204" pitchFamily="34" charset="0"/>
              <a:buChar char="►"/>
            </a:pPr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Automatisation</a:t>
            </a:r>
          </a:p>
          <a:p>
            <a:pPr marL="285750" indent="-285750">
              <a:buSzPct val="80000"/>
              <a:buFont typeface="Arial" panose="020B0604020202020204" pitchFamily="34" charset="0"/>
              <a:buChar char="►"/>
            </a:pPr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Quelques filtres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FE8F37-4BE7-1973-038C-C1C07EE017B1}"/>
              </a:ext>
            </a:extLst>
          </p:cNvPr>
          <p:cNvSpPr/>
          <p:nvPr/>
        </p:nvSpPr>
        <p:spPr>
          <a:xfrm>
            <a:off x="779565" y="1631986"/>
            <a:ext cx="2196443" cy="87610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StackAPI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59F5455-3550-2396-C1F5-13B3BC0739A1}"/>
              </a:ext>
            </a:extLst>
          </p:cNvPr>
          <p:cNvSpPr/>
          <p:nvPr/>
        </p:nvSpPr>
        <p:spPr>
          <a:xfrm>
            <a:off x="919133" y="2368108"/>
            <a:ext cx="1936750" cy="279111"/>
          </a:xfrm>
          <a:prstGeom prst="round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1B75D0"/>
                </a:solidFill>
                <a:latin typeface="DINEngschrift" pitchFamily="34" charset="0"/>
              </a:rPr>
              <a:t>Bibliothèque Python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75266F92-A788-5ADC-E35C-2BD67A06D065}"/>
              </a:ext>
            </a:extLst>
          </p:cNvPr>
          <p:cNvSpPr/>
          <p:nvPr/>
        </p:nvSpPr>
        <p:spPr>
          <a:xfrm>
            <a:off x="909412" y="3945679"/>
            <a:ext cx="1936750" cy="279111"/>
          </a:xfrm>
          <a:prstGeom prst="roundRect">
            <a:avLst/>
          </a:prstGeom>
          <a:solidFill>
            <a:srgbClr val="FDF7E7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1B75D0"/>
                </a:solidFill>
                <a:latin typeface="DINEngschrift" pitchFamily="34" charset="0"/>
              </a:rPr>
              <a:t>Formulaire web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23C80DE9-E040-41AE-EFA9-541223C3EB1B}"/>
              </a:ext>
            </a:extLst>
          </p:cNvPr>
          <p:cNvSpPr/>
          <p:nvPr/>
        </p:nvSpPr>
        <p:spPr>
          <a:xfrm>
            <a:off x="4189820" y="1492430"/>
            <a:ext cx="1435565" cy="279112"/>
          </a:xfrm>
          <a:prstGeom prst="roundRect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1B75D0"/>
                </a:solidFill>
                <a:latin typeface="DINEngschrift" pitchFamily="34" charset="0"/>
              </a:rPr>
              <a:t>Avantages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1AEF4AE-CB46-4F80-4911-2B41385B9847}"/>
              </a:ext>
            </a:extLst>
          </p:cNvPr>
          <p:cNvGrpSpPr/>
          <p:nvPr/>
        </p:nvGrpSpPr>
        <p:grpSpPr>
          <a:xfrm>
            <a:off x="6782100" y="1264479"/>
            <a:ext cx="3742162" cy="1406820"/>
            <a:chOff x="6175173" y="1587843"/>
            <a:chExt cx="3742162" cy="140682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FC1A831-B685-BBE4-ECDA-D81649607B18}"/>
                </a:ext>
              </a:extLst>
            </p:cNvPr>
            <p:cNvSpPr/>
            <p:nvPr/>
          </p:nvSpPr>
          <p:spPr>
            <a:xfrm>
              <a:off x="6175173" y="1727399"/>
              <a:ext cx="3742162" cy="1267264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SzPct val="80000"/>
                <a:buFont typeface="Arial" panose="020B0604020202020204" pitchFamily="34" charset="0"/>
                <a:buChar char="►"/>
              </a:pPr>
              <a:r>
                <a:rPr lang="fr-FR" dirty="0">
                  <a:solidFill>
                    <a:srgbClr val="1B75D0"/>
                  </a:solidFill>
                  <a:latin typeface="DINEngschrift" pitchFamily="34" charset="0"/>
                </a:rPr>
                <a:t>Données limitées : app key requise</a:t>
              </a:r>
            </a:p>
            <a:p>
              <a:pPr marL="285750" indent="-285750">
                <a:buSzPct val="80000"/>
                <a:buFont typeface="Arial" panose="020B0604020202020204" pitchFamily="34" charset="0"/>
                <a:buChar char="►"/>
              </a:pPr>
              <a:r>
                <a:rPr lang="fr-FR" dirty="0">
                  <a:solidFill>
                    <a:srgbClr val="1B75D0"/>
                  </a:solidFill>
                  <a:latin typeface="DINEngschrift" pitchFamily="34" charset="0"/>
                </a:rPr>
                <a:t>Limite de requêtes</a:t>
              </a:r>
            </a:p>
            <a:p>
              <a:pPr marL="285750" indent="-285750">
                <a:buSzPct val="80000"/>
                <a:buFont typeface="Arial" panose="020B0604020202020204" pitchFamily="34" charset="0"/>
                <a:buChar char="►"/>
              </a:pPr>
              <a:r>
                <a:rPr lang="fr-FR" dirty="0">
                  <a:solidFill>
                    <a:srgbClr val="1B75D0"/>
                  </a:solidFill>
                  <a:latin typeface="DINEngschrift" pitchFamily="34" charset="0"/>
                </a:rPr>
                <a:t>Combinaisons de filtres limitées</a:t>
              </a:r>
            </a:p>
          </p:txBody>
        </p:sp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6D6653C7-61BB-34E6-2EC4-36F9F235A847}"/>
                </a:ext>
              </a:extLst>
            </p:cNvPr>
            <p:cNvSpPr/>
            <p:nvPr/>
          </p:nvSpPr>
          <p:spPr>
            <a:xfrm>
              <a:off x="7328471" y="1587843"/>
              <a:ext cx="1435565" cy="279112"/>
            </a:xfrm>
            <a:prstGeom prst="roundRect">
              <a:avLst/>
            </a:prstGeom>
            <a:solidFill>
              <a:srgbClr val="FF8B8B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rgbClr val="1B75D0"/>
                  </a:solidFill>
                  <a:latin typeface="DINEngschrift" pitchFamily="34" charset="0"/>
                </a:rPr>
                <a:t>Inconvénients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2E4FCAEA-7A9D-6552-CA03-97351CBDBF5C}"/>
              </a:ext>
            </a:extLst>
          </p:cNvPr>
          <p:cNvGrpSpPr/>
          <p:nvPr/>
        </p:nvGrpSpPr>
        <p:grpSpPr>
          <a:xfrm>
            <a:off x="3841658" y="2941333"/>
            <a:ext cx="3641904" cy="1283457"/>
            <a:chOff x="3910690" y="3493835"/>
            <a:chExt cx="3641904" cy="128345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C5C787A-6C60-A1EF-768F-05F9931DA449}"/>
                </a:ext>
              </a:extLst>
            </p:cNvPr>
            <p:cNvSpPr/>
            <p:nvPr/>
          </p:nvSpPr>
          <p:spPr>
            <a:xfrm>
              <a:off x="3910690" y="3633392"/>
              <a:ext cx="3641904" cy="1143900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SzPct val="80000"/>
                <a:buFont typeface="Arial" panose="020B0604020202020204" pitchFamily="34" charset="0"/>
                <a:buChar char="►"/>
              </a:pPr>
              <a:r>
                <a:rPr lang="fr-FR" dirty="0">
                  <a:solidFill>
                    <a:srgbClr val="1B75D0"/>
                  </a:solidFill>
                  <a:latin typeface="DINEngschrift" pitchFamily="34" charset="0"/>
                </a:rPr>
                <a:t>Requêtes avancées au format SQL</a:t>
              </a:r>
            </a:p>
            <a:p>
              <a:pPr marL="285750" indent="-285750">
                <a:buSzPct val="80000"/>
                <a:buFont typeface="Arial" panose="020B0604020202020204" pitchFamily="34" charset="0"/>
                <a:buChar char="►"/>
              </a:pPr>
              <a:r>
                <a:rPr lang="fr-FR" dirty="0">
                  <a:solidFill>
                    <a:srgbClr val="1B75D0"/>
                  </a:solidFill>
                  <a:latin typeface="DINEngschrift" pitchFamily="34" charset="0"/>
                </a:rPr>
                <a:t>Combiner de nombreux critères</a:t>
              </a:r>
            </a:p>
            <a:p>
              <a:pPr marL="285750" indent="-285750">
                <a:buSzPct val="80000"/>
                <a:buFont typeface="Arial" panose="020B0604020202020204" pitchFamily="34" charset="0"/>
                <a:buChar char="►"/>
              </a:pPr>
              <a:r>
                <a:rPr lang="fr-FR" dirty="0">
                  <a:solidFill>
                    <a:srgbClr val="1B75D0"/>
                  </a:solidFill>
                  <a:latin typeface="DINEngschrift" pitchFamily="34" charset="0"/>
                </a:rPr>
                <a:t>Récupérer de grandes quantités</a:t>
              </a:r>
            </a:p>
          </p:txBody>
        </p:sp>
        <p:sp>
          <p:nvSpPr>
            <p:cNvPr id="43" name="Rectangle : coins arrondis 42">
              <a:extLst>
                <a:ext uri="{FF2B5EF4-FFF2-40B4-BE49-F238E27FC236}">
                  <a16:creationId xmlns:a16="http://schemas.microsoft.com/office/drawing/2014/main" id="{A31D6D59-7E99-5411-D622-6179CF7ABF8F}"/>
                </a:ext>
              </a:extLst>
            </p:cNvPr>
            <p:cNvSpPr/>
            <p:nvPr/>
          </p:nvSpPr>
          <p:spPr>
            <a:xfrm>
              <a:off x="4778889" y="3493835"/>
              <a:ext cx="1799309" cy="279112"/>
            </a:xfrm>
            <a:prstGeom prst="roundRect">
              <a:avLst/>
            </a:prstGeom>
            <a:solidFill>
              <a:srgbClr val="BCE292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rgbClr val="1B75D0"/>
                  </a:solidFill>
                  <a:latin typeface="DINEngschrift" pitchFamily="34" charset="0"/>
                </a:rPr>
                <a:t>Avantages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9100D319-5F39-37A8-3FBF-AD3031C6FC8F}"/>
              </a:ext>
            </a:extLst>
          </p:cNvPr>
          <p:cNvGrpSpPr/>
          <p:nvPr/>
        </p:nvGrpSpPr>
        <p:grpSpPr>
          <a:xfrm>
            <a:off x="8349211" y="3145128"/>
            <a:ext cx="3305223" cy="861070"/>
            <a:chOff x="8124550" y="3723782"/>
            <a:chExt cx="3305223" cy="86107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A7C32B7-6B32-07C1-8A08-7568289C4B64}"/>
                </a:ext>
              </a:extLst>
            </p:cNvPr>
            <p:cNvSpPr/>
            <p:nvPr/>
          </p:nvSpPr>
          <p:spPr>
            <a:xfrm>
              <a:off x="8124550" y="3863338"/>
              <a:ext cx="3305223" cy="721514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SzPct val="80000"/>
                <a:buFont typeface="Arial" panose="020B0604020202020204" pitchFamily="34" charset="0"/>
                <a:buChar char="►"/>
              </a:pPr>
              <a:r>
                <a:rPr lang="fr-FR" dirty="0">
                  <a:solidFill>
                    <a:srgbClr val="1B75D0"/>
                  </a:solidFill>
                  <a:latin typeface="DINEngschrift" pitchFamily="34" charset="0"/>
                </a:rPr>
                <a:t>Pas d’automatisation possible</a:t>
              </a:r>
            </a:p>
          </p:txBody>
        </p:sp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9EA0828F-2F4D-6245-F591-5FCF1BAA4C47}"/>
                </a:ext>
              </a:extLst>
            </p:cNvPr>
            <p:cNvSpPr/>
            <p:nvPr/>
          </p:nvSpPr>
          <p:spPr>
            <a:xfrm>
              <a:off x="9059378" y="3723782"/>
              <a:ext cx="1435565" cy="279112"/>
            </a:xfrm>
            <a:prstGeom prst="roundRect">
              <a:avLst/>
            </a:prstGeom>
            <a:solidFill>
              <a:srgbClr val="FF8B8B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rgbClr val="1B75D0"/>
                  </a:solidFill>
                  <a:latin typeface="DINEngschrift" pitchFamily="34" charset="0"/>
                </a:rPr>
                <a:t>Inconvénient</a:t>
              </a:r>
            </a:p>
          </p:txBody>
        </p:sp>
      </p:grpSp>
      <p:sp>
        <p:nvSpPr>
          <p:cNvPr id="47" name="Flèche : droite 46">
            <a:extLst>
              <a:ext uri="{FF2B5EF4-FFF2-40B4-BE49-F238E27FC236}">
                <a16:creationId xmlns:a16="http://schemas.microsoft.com/office/drawing/2014/main" id="{4B553E22-2D95-D498-73AE-17915C225081}"/>
              </a:ext>
            </a:extLst>
          </p:cNvPr>
          <p:cNvSpPr/>
          <p:nvPr/>
        </p:nvSpPr>
        <p:spPr>
          <a:xfrm>
            <a:off x="3091798" y="1824261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lèche : droite 50">
            <a:extLst>
              <a:ext uri="{FF2B5EF4-FFF2-40B4-BE49-F238E27FC236}">
                <a16:creationId xmlns:a16="http://schemas.microsoft.com/office/drawing/2014/main" id="{66D0483B-F069-64E5-9BC4-EFCAC729AD8B}"/>
              </a:ext>
            </a:extLst>
          </p:cNvPr>
          <p:cNvSpPr/>
          <p:nvPr/>
        </p:nvSpPr>
        <p:spPr>
          <a:xfrm>
            <a:off x="6032240" y="1814125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lèche : droite 51">
            <a:extLst>
              <a:ext uri="{FF2B5EF4-FFF2-40B4-BE49-F238E27FC236}">
                <a16:creationId xmlns:a16="http://schemas.microsoft.com/office/drawing/2014/main" id="{105700D0-180E-ED38-CDA6-CF06B9B6F8C3}"/>
              </a:ext>
            </a:extLst>
          </p:cNvPr>
          <p:cNvSpPr/>
          <p:nvPr/>
        </p:nvSpPr>
        <p:spPr>
          <a:xfrm>
            <a:off x="3099418" y="3407284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lèche : droite 52">
            <a:extLst>
              <a:ext uri="{FF2B5EF4-FFF2-40B4-BE49-F238E27FC236}">
                <a16:creationId xmlns:a16="http://schemas.microsoft.com/office/drawing/2014/main" id="{6C0A5579-1369-4901-2A47-96928CCD5E1E}"/>
              </a:ext>
            </a:extLst>
          </p:cNvPr>
          <p:cNvSpPr/>
          <p:nvPr/>
        </p:nvSpPr>
        <p:spPr>
          <a:xfrm>
            <a:off x="7599351" y="3407284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1A957B9-C21D-3270-C1E4-9581639678B4}"/>
              </a:ext>
            </a:extLst>
          </p:cNvPr>
          <p:cNvSpPr/>
          <p:nvPr/>
        </p:nvSpPr>
        <p:spPr>
          <a:xfrm>
            <a:off x="6014975" y="4561591"/>
            <a:ext cx="2924911" cy="329983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SzPct val="80000"/>
              <a:buFont typeface="Arial" panose="020B0604020202020204" pitchFamily="34" charset="0"/>
              <a:buChar char="►"/>
            </a:pPr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Données récentes (2022+)</a:t>
            </a:r>
          </a:p>
        </p:txBody>
      </p: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4599C5FF-586C-2969-E28F-AA6A7C7C81BF}"/>
              </a:ext>
            </a:extLst>
          </p:cNvPr>
          <p:cNvGrpSpPr/>
          <p:nvPr/>
        </p:nvGrpSpPr>
        <p:grpSpPr>
          <a:xfrm>
            <a:off x="3834238" y="4947693"/>
            <a:ext cx="1546283" cy="1128940"/>
            <a:chOff x="1607847" y="5330180"/>
            <a:chExt cx="1546283" cy="1128940"/>
          </a:xfrm>
        </p:grpSpPr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92642A3E-D463-0290-3691-459AAB2A234D}"/>
                </a:ext>
              </a:extLst>
            </p:cNvPr>
            <p:cNvGrpSpPr/>
            <p:nvPr/>
          </p:nvGrpSpPr>
          <p:grpSpPr>
            <a:xfrm>
              <a:off x="1616108" y="6070702"/>
              <a:ext cx="1538022" cy="388418"/>
              <a:chOff x="1625376" y="5314230"/>
              <a:chExt cx="1538022" cy="388418"/>
            </a:xfrm>
          </p:grpSpPr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D3BC4F04-1CA6-30A2-F7BF-1FB76064C53E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CFFD13D-7AB4-C75D-05A4-2A0353C00717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AECC6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032F265B-7CB6-D839-6F5E-C2A2D6605C97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BEBDBE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6A511E16-352A-A517-5016-65E256C4DACF}"/>
                  </a:ext>
                </a:extLst>
              </p:cNvPr>
              <p:cNvCxnSpPr>
                <a:cxnSpLocks/>
                <a:stCxn id="77" idx="2"/>
                <a:endCxn id="75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3141F94C-F273-52EF-C738-97D6526798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D4F19DD9-89DB-C44A-C14A-E0C67FD43565}"/>
                </a:ext>
              </a:extLst>
            </p:cNvPr>
            <p:cNvSpPr/>
            <p:nvPr/>
          </p:nvSpPr>
          <p:spPr>
            <a:xfrm>
              <a:off x="1615525" y="5998588"/>
              <a:ext cx="1535688" cy="199740"/>
            </a:xfrm>
            <a:prstGeom prst="ellipse">
              <a:avLst/>
            </a:prstGeom>
            <a:solidFill>
              <a:srgbClr val="FAECC6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FEFEF31-2708-3486-4C52-BCDE707E2D1C}"/>
                </a:ext>
              </a:extLst>
            </p:cNvPr>
            <p:cNvSpPr/>
            <p:nvPr/>
          </p:nvSpPr>
          <p:spPr>
            <a:xfrm>
              <a:off x="1615525" y="5713630"/>
              <a:ext cx="1536923" cy="384827"/>
            </a:xfrm>
            <a:prstGeom prst="rect">
              <a:avLst/>
            </a:prstGeom>
            <a:solidFill>
              <a:srgbClr val="FAECC6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1800" b="1" dirty="0">
                <a:solidFill>
                  <a:srgbClr val="1B75D0"/>
                </a:solidFill>
                <a:latin typeface="DINEngschrift" pitchFamily="34" charset="0"/>
              </a:endParaRPr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60A015FA-4A31-48AA-4ED8-E08D7D248E84}"/>
                </a:ext>
              </a:extLst>
            </p:cNvPr>
            <p:cNvSpPr/>
            <p:nvPr/>
          </p:nvSpPr>
          <p:spPr>
            <a:xfrm>
              <a:off x="1616761" y="5590972"/>
              <a:ext cx="1535688" cy="199740"/>
            </a:xfrm>
            <a:prstGeom prst="ellipse">
              <a:avLst/>
            </a:prstGeom>
            <a:solidFill>
              <a:srgbClr val="BEBDBE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EC3D1BCD-FB77-D1D0-CF07-9382234812D1}"/>
                </a:ext>
              </a:extLst>
            </p:cNvPr>
            <p:cNvCxnSpPr>
              <a:cxnSpLocks/>
              <a:stCxn id="71" idx="2"/>
              <a:endCxn id="69" idx="2"/>
            </p:cNvCxnSpPr>
            <p:nvPr/>
          </p:nvCxnSpPr>
          <p:spPr>
            <a:xfrm flipH="1">
              <a:off x="1615525" y="5690842"/>
              <a:ext cx="1236" cy="407616"/>
            </a:xfrm>
            <a:prstGeom prst="line">
              <a:avLst/>
            </a:prstGeom>
            <a:ln w="127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88E79A8B-E382-5E35-0A73-9FF2E94A6F99}"/>
                </a:ext>
              </a:extLst>
            </p:cNvPr>
            <p:cNvCxnSpPr>
              <a:cxnSpLocks/>
              <a:endCxn id="69" idx="6"/>
            </p:cNvCxnSpPr>
            <p:nvPr/>
          </p:nvCxnSpPr>
          <p:spPr>
            <a:xfrm flipH="1">
              <a:off x="3151213" y="5690737"/>
              <a:ext cx="2334" cy="407721"/>
            </a:xfrm>
            <a:prstGeom prst="line">
              <a:avLst/>
            </a:prstGeom>
            <a:ln w="127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281CF59F-F2D9-D758-DA8F-E46076556403}"/>
                </a:ext>
              </a:extLst>
            </p:cNvPr>
            <p:cNvGrpSpPr/>
            <p:nvPr/>
          </p:nvGrpSpPr>
          <p:grpSpPr>
            <a:xfrm>
              <a:off x="1615267" y="5330180"/>
              <a:ext cx="1538022" cy="388418"/>
              <a:chOff x="1625376" y="5314230"/>
              <a:chExt cx="1538022" cy="388418"/>
            </a:xfrm>
          </p:grpSpPr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877E35D4-4932-7A52-763E-1EA494FA74AD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9262ED0-B3FD-07D1-917B-4124CF8F72CD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AECC6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B691FF97-8DBD-E287-C5D3-CAABDAD8FF1C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D896D6B7-65AC-A94A-D039-C2B60D8E5B84}"/>
                  </a:ext>
                </a:extLst>
              </p:cNvPr>
              <p:cNvCxnSpPr>
                <a:cxnSpLocks/>
                <a:stCxn id="59" idx="2"/>
                <a:endCxn id="61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2D94B505-440F-30B6-B538-C2A8C68B7D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0DD1FAC6-F17B-CE44-68DC-C8B41A097582}"/>
                </a:ext>
              </a:extLst>
            </p:cNvPr>
            <p:cNvSpPr txBox="1"/>
            <p:nvPr/>
          </p:nvSpPr>
          <p:spPr>
            <a:xfrm>
              <a:off x="1607847" y="5777837"/>
              <a:ext cx="153692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1800" b="1" dirty="0">
                  <a:solidFill>
                    <a:srgbClr val="1B75D0"/>
                  </a:solidFill>
                  <a:latin typeface="DINEngschrift" pitchFamily="34" charset="0"/>
                </a:rPr>
                <a:t>50k messages</a:t>
              </a:r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0EF436F5-9670-DE6A-7653-E362CB5E2DB0}"/>
              </a:ext>
            </a:extLst>
          </p:cNvPr>
          <p:cNvSpPr/>
          <p:nvPr/>
        </p:nvSpPr>
        <p:spPr>
          <a:xfrm>
            <a:off x="6014975" y="4955543"/>
            <a:ext cx="2924911" cy="329983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SzPct val="80000"/>
              <a:buFont typeface="Arial" panose="020B0604020202020204" pitchFamily="34" charset="0"/>
              <a:buChar char="►"/>
            </a:pPr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Score positif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9ABB60F-F390-64DE-B1B3-A895BF23916B}"/>
              </a:ext>
            </a:extLst>
          </p:cNvPr>
          <p:cNvSpPr/>
          <p:nvPr/>
        </p:nvSpPr>
        <p:spPr>
          <a:xfrm>
            <a:off x="6014974" y="6132710"/>
            <a:ext cx="2924911" cy="329983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SzPct val="80000"/>
              <a:buFont typeface="Arial" panose="020B0604020202020204" pitchFamily="34" charset="0"/>
              <a:buChar char="►"/>
            </a:pPr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Bonne réputation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A408F0B-E283-76D6-7013-1BEE323C1EC7}"/>
              </a:ext>
            </a:extLst>
          </p:cNvPr>
          <p:cNvSpPr/>
          <p:nvPr/>
        </p:nvSpPr>
        <p:spPr>
          <a:xfrm>
            <a:off x="6014974" y="5349495"/>
            <a:ext cx="2924911" cy="329983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SzPct val="80000"/>
              <a:buFont typeface="Arial" panose="020B0604020202020204" pitchFamily="34" charset="0"/>
              <a:buChar char="►"/>
            </a:pPr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1+ réponse(s)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155C9EB-FABF-4868-60F2-D3FB43BC0C58}"/>
              </a:ext>
            </a:extLst>
          </p:cNvPr>
          <p:cNvSpPr/>
          <p:nvPr/>
        </p:nvSpPr>
        <p:spPr>
          <a:xfrm>
            <a:off x="6014974" y="5743175"/>
            <a:ext cx="2924911" cy="329983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SzPct val="80000"/>
              <a:buFont typeface="Arial" panose="020B0604020202020204" pitchFamily="34" charset="0"/>
              <a:buChar char="►"/>
            </a:pPr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1+ commentaire(s)</a:t>
            </a:r>
          </a:p>
        </p:txBody>
      </p:sp>
      <p:sp>
        <p:nvSpPr>
          <p:cNvPr id="88" name="Accolades 87">
            <a:extLst>
              <a:ext uri="{FF2B5EF4-FFF2-40B4-BE49-F238E27FC236}">
                <a16:creationId xmlns:a16="http://schemas.microsoft.com/office/drawing/2014/main" id="{2572D9D4-866F-1311-2E0F-9870442D2081}"/>
              </a:ext>
            </a:extLst>
          </p:cNvPr>
          <p:cNvSpPr/>
          <p:nvPr/>
        </p:nvSpPr>
        <p:spPr>
          <a:xfrm>
            <a:off x="5586651" y="4379586"/>
            <a:ext cx="3759118" cy="2263852"/>
          </a:xfrm>
          <a:prstGeom prst="bracePair">
            <a:avLst/>
          </a:prstGeom>
          <a:ln w="38100">
            <a:solidFill>
              <a:srgbClr val="1B75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Forme libre : forme 95">
            <a:extLst>
              <a:ext uri="{FF2B5EF4-FFF2-40B4-BE49-F238E27FC236}">
                <a16:creationId xmlns:a16="http://schemas.microsoft.com/office/drawing/2014/main" id="{7C58DB54-A341-7AFF-6B77-1EE123408A11}"/>
              </a:ext>
            </a:extLst>
          </p:cNvPr>
          <p:cNvSpPr/>
          <p:nvPr/>
        </p:nvSpPr>
        <p:spPr>
          <a:xfrm rot="5400000">
            <a:off x="2012562" y="4058996"/>
            <a:ext cx="1444142" cy="1982471"/>
          </a:xfrm>
          <a:custGeom>
            <a:avLst/>
            <a:gdLst>
              <a:gd name="connsiteX0" fmla="*/ 0 w 1444142"/>
              <a:gd name="connsiteY0" fmla="*/ 1982471 h 1982471"/>
              <a:gd name="connsiteX1" fmla="*/ 0 w 1444142"/>
              <a:gd name="connsiteY1" fmla="*/ 1721203 h 1982471"/>
              <a:gd name="connsiteX2" fmla="*/ 1075477 w 1444142"/>
              <a:gd name="connsiteY2" fmla="*/ 1721203 h 1982471"/>
              <a:gd name="connsiteX3" fmla="*/ 1075477 w 1444142"/>
              <a:gd name="connsiteY3" fmla="*/ 245777 h 1982471"/>
              <a:gd name="connsiteX4" fmla="*/ 952588 w 1444142"/>
              <a:gd name="connsiteY4" fmla="*/ 245777 h 1982471"/>
              <a:gd name="connsiteX5" fmla="*/ 1198365 w 1444142"/>
              <a:gd name="connsiteY5" fmla="*/ 0 h 1982471"/>
              <a:gd name="connsiteX6" fmla="*/ 1444142 w 1444142"/>
              <a:gd name="connsiteY6" fmla="*/ 245777 h 1982471"/>
              <a:gd name="connsiteX7" fmla="*/ 1321254 w 1444142"/>
              <a:gd name="connsiteY7" fmla="*/ 245777 h 1982471"/>
              <a:gd name="connsiteX8" fmla="*/ 1321254 w 1444142"/>
              <a:gd name="connsiteY8" fmla="*/ 1721203 h 1982471"/>
              <a:gd name="connsiteX9" fmla="*/ 1322436 w 1444142"/>
              <a:gd name="connsiteY9" fmla="*/ 1721203 h 1982471"/>
              <a:gd name="connsiteX10" fmla="*/ 1322436 w 1444142"/>
              <a:gd name="connsiteY10" fmla="*/ 1982471 h 198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44142" h="1982471">
                <a:moveTo>
                  <a:pt x="0" y="1982471"/>
                </a:moveTo>
                <a:lnTo>
                  <a:pt x="0" y="1721203"/>
                </a:lnTo>
                <a:lnTo>
                  <a:pt x="1075477" y="1721203"/>
                </a:lnTo>
                <a:lnTo>
                  <a:pt x="1075477" y="245777"/>
                </a:lnTo>
                <a:lnTo>
                  <a:pt x="952588" y="245777"/>
                </a:lnTo>
                <a:lnTo>
                  <a:pt x="1198365" y="0"/>
                </a:lnTo>
                <a:lnTo>
                  <a:pt x="1444142" y="245777"/>
                </a:lnTo>
                <a:lnTo>
                  <a:pt x="1321254" y="245777"/>
                </a:lnTo>
                <a:lnTo>
                  <a:pt x="1321254" y="1721203"/>
                </a:lnTo>
                <a:lnTo>
                  <a:pt x="1322436" y="1721203"/>
                </a:lnTo>
                <a:lnTo>
                  <a:pt x="1322436" y="1982471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590482C1-8414-ED05-3792-34E6542ED957}"/>
              </a:ext>
            </a:extLst>
          </p:cNvPr>
          <p:cNvSpPr/>
          <p:nvPr/>
        </p:nvSpPr>
        <p:spPr>
          <a:xfrm>
            <a:off x="2719393" y="2952446"/>
            <a:ext cx="522917" cy="522917"/>
          </a:xfrm>
          <a:prstGeom prst="ellipse">
            <a:avLst/>
          </a:prstGeom>
          <a:solidFill>
            <a:srgbClr val="BCE292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✓</a:t>
            </a:r>
            <a:endParaRPr lang="fr-FR" sz="1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DEDBAFF9-6C3F-D3AD-0BBA-1E8292AD3A20}"/>
              </a:ext>
            </a:extLst>
          </p:cNvPr>
          <p:cNvSpPr/>
          <p:nvPr/>
        </p:nvSpPr>
        <p:spPr>
          <a:xfrm>
            <a:off x="2725143" y="1362529"/>
            <a:ext cx="522917" cy="522917"/>
          </a:xfrm>
          <a:prstGeom prst="ellipse">
            <a:avLst/>
          </a:prstGeom>
          <a:solidFill>
            <a:srgbClr val="FF8B8B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×</a:t>
            </a:r>
            <a:endParaRPr lang="fr-FR" sz="44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76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5" grpId="0" animBg="1"/>
      <p:bldP spid="38" grpId="0" animBg="1"/>
      <p:bldP spid="39" grpId="0" animBg="1"/>
      <p:bldP spid="47" grpId="0" animBg="1"/>
      <p:bldP spid="51" grpId="0" animBg="1"/>
      <p:bldP spid="52" grpId="0" animBg="1"/>
      <p:bldP spid="53" grpId="0" animBg="1"/>
      <p:bldP spid="57" grpId="0" animBg="1"/>
      <p:bldP spid="83" grpId="0" animBg="1"/>
      <p:bldP spid="84" grpId="0" animBg="1"/>
      <p:bldP spid="85" grpId="0" animBg="1"/>
      <p:bldP spid="86" grpId="0" animBg="1"/>
      <p:bldP spid="88" grpId="0" animBg="1"/>
      <p:bldP spid="96" grpId="0" animBg="1"/>
      <p:bldP spid="101" grpId="0" animBg="1"/>
      <p:bldP spid="10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CAAEEB7-C203-2BBC-E1B7-8FF07D89E4D1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4A52BB-577A-F8F4-A6EF-82376C6F6AEA}"/>
              </a:ext>
            </a:extLst>
          </p:cNvPr>
          <p:cNvSpPr/>
          <p:nvPr/>
        </p:nvSpPr>
        <p:spPr>
          <a:xfrm>
            <a:off x="-3495" y="968348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4F9E65B-FA91-0C45-CCAD-E95808C24CD0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C842AB5-AC2A-BDE1-D036-FE8790252A09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DA9A03-EF40-B72B-D3A0-AC8ACAC52B37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5034B2-F87E-E944-7D5B-2CD85E349B4A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E6AD11F-F265-229F-4CF4-50B533DBD42F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2780DCE-B65A-11BB-83D6-2E365F86E371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BCA53F3-290F-E37B-0EBC-9FBB3D477839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247A6283-9535-D35A-5945-CFB320244F01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27" name="Google Shape;2431;p70">
              <a:extLst>
                <a:ext uri="{FF2B5EF4-FFF2-40B4-BE49-F238E27FC236}">
                  <a16:creationId xmlns:a16="http://schemas.microsoft.com/office/drawing/2014/main" id="{4D4D4E4A-A92A-4920-72FB-E8A6FE74F5B1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B9E9DDEB-D5F7-D5BE-E6EB-7CB6AF45D2E0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OBTENTION ET PRÉPARATION DES DONNÉES</a:t>
              </a:r>
            </a:p>
          </p:txBody>
        </p:sp>
        <p:grpSp>
          <p:nvGrpSpPr>
            <p:cNvPr id="29" name="Google Shape;2432;p70">
              <a:extLst>
                <a:ext uri="{FF2B5EF4-FFF2-40B4-BE49-F238E27FC236}">
                  <a16:creationId xmlns:a16="http://schemas.microsoft.com/office/drawing/2014/main" id="{7083B161-8513-7F67-5A16-A2F869C763AC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0" name="Google Shape;2433;p70">
                <a:extLst>
                  <a:ext uri="{FF2B5EF4-FFF2-40B4-BE49-F238E27FC236}">
                    <a16:creationId xmlns:a16="http://schemas.microsoft.com/office/drawing/2014/main" id="{72168F4C-18DA-CFAE-6017-7B8D90BED984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434;p70">
                <a:extLst>
                  <a:ext uri="{FF2B5EF4-FFF2-40B4-BE49-F238E27FC236}">
                    <a16:creationId xmlns:a16="http://schemas.microsoft.com/office/drawing/2014/main" id="{FDAC2423-B6D2-FE19-D61D-8F64314B226D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435;p70">
                <a:extLst>
                  <a:ext uri="{FF2B5EF4-FFF2-40B4-BE49-F238E27FC236}">
                    <a16:creationId xmlns:a16="http://schemas.microsoft.com/office/drawing/2014/main" id="{B715CC30-2384-56B1-0E28-DCF4DDF3D603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3823697-F680-F324-EB35-1CE86F2D0396}"/>
              </a:ext>
            </a:extLst>
          </p:cNvPr>
          <p:cNvSpPr/>
          <p:nvPr/>
        </p:nvSpPr>
        <p:spPr>
          <a:xfrm>
            <a:off x="673896" y="1210480"/>
            <a:ext cx="1881715" cy="684565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Corps du message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78992A-A65A-8116-2B62-9052D37D1A26}"/>
              </a:ext>
            </a:extLst>
          </p:cNvPr>
          <p:cNvSpPr/>
          <p:nvPr/>
        </p:nvSpPr>
        <p:spPr>
          <a:xfrm>
            <a:off x="673896" y="2198785"/>
            <a:ext cx="1881715" cy="684565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Titre du message</a:t>
            </a:r>
          </a:p>
        </p:txBody>
      </p:sp>
      <p:sp>
        <p:nvSpPr>
          <p:cNvPr id="64" name="Forme libre : forme 63">
            <a:extLst>
              <a:ext uri="{FF2B5EF4-FFF2-40B4-BE49-F238E27FC236}">
                <a16:creationId xmlns:a16="http://schemas.microsoft.com/office/drawing/2014/main" id="{569DAF66-3DC1-3C73-830B-B7319A0AA2CB}"/>
              </a:ext>
            </a:extLst>
          </p:cNvPr>
          <p:cNvSpPr/>
          <p:nvPr/>
        </p:nvSpPr>
        <p:spPr>
          <a:xfrm rot="19408535">
            <a:off x="2358492" y="1334252"/>
            <a:ext cx="1384683" cy="1292040"/>
          </a:xfrm>
          <a:custGeom>
            <a:avLst/>
            <a:gdLst>
              <a:gd name="connsiteX0" fmla="*/ 732624 w 1384683"/>
              <a:gd name="connsiteY0" fmla="*/ 0 h 1299126"/>
              <a:gd name="connsiteX1" fmla="*/ 1049613 w 1384683"/>
              <a:gd name="connsiteY1" fmla="*/ 846816 h 1299126"/>
              <a:gd name="connsiteX2" fmla="*/ 1260314 w 1384683"/>
              <a:gd name="connsiteY2" fmla="*/ 1002866 h 1299126"/>
              <a:gd name="connsiteX3" fmla="*/ 1333453 w 1384683"/>
              <a:gd name="connsiteY3" fmla="*/ 904112 h 1299126"/>
              <a:gd name="connsiteX4" fmla="*/ 1384683 w 1384683"/>
              <a:gd name="connsiteY4" fmla="*/ 1247897 h 1299126"/>
              <a:gd name="connsiteX5" fmla="*/ 1040897 w 1384683"/>
              <a:gd name="connsiteY5" fmla="*/ 1299126 h 1299126"/>
              <a:gd name="connsiteX6" fmla="*/ 1114036 w 1384683"/>
              <a:gd name="connsiteY6" fmla="*/ 1200373 h 1299126"/>
              <a:gd name="connsiteX7" fmla="*/ 871748 w 1384683"/>
              <a:gd name="connsiteY7" fmla="*/ 1020929 h 1299126"/>
              <a:gd name="connsiteX8" fmla="*/ 0 w 1384683"/>
              <a:gd name="connsiteY8" fmla="*/ 1020929 h 1299126"/>
              <a:gd name="connsiteX9" fmla="*/ 180505 w 1384683"/>
              <a:gd name="connsiteY9" fmla="*/ 778894 h 1299126"/>
              <a:gd name="connsiteX10" fmla="*/ 763041 w 1384683"/>
              <a:gd name="connsiteY10" fmla="*/ 778635 h 1299126"/>
              <a:gd name="connsiteX11" fmla="*/ 553692 w 1384683"/>
              <a:gd name="connsiteY11" fmla="*/ 236131 h 1299126"/>
              <a:gd name="connsiteX0" fmla="*/ 732624 w 1384683"/>
              <a:gd name="connsiteY0" fmla="*/ 0 h 1299126"/>
              <a:gd name="connsiteX1" fmla="*/ 1049613 w 1384683"/>
              <a:gd name="connsiteY1" fmla="*/ 846816 h 1299126"/>
              <a:gd name="connsiteX2" fmla="*/ 1260314 w 1384683"/>
              <a:gd name="connsiteY2" fmla="*/ 1002866 h 1299126"/>
              <a:gd name="connsiteX3" fmla="*/ 1333453 w 1384683"/>
              <a:gd name="connsiteY3" fmla="*/ 904112 h 1299126"/>
              <a:gd name="connsiteX4" fmla="*/ 1384683 w 1384683"/>
              <a:gd name="connsiteY4" fmla="*/ 1247897 h 1299126"/>
              <a:gd name="connsiteX5" fmla="*/ 1040897 w 1384683"/>
              <a:gd name="connsiteY5" fmla="*/ 1299126 h 1299126"/>
              <a:gd name="connsiteX6" fmla="*/ 1114036 w 1384683"/>
              <a:gd name="connsiteY6" fmla="*/ 1200373 h 1299126"/>
              <a:gd name="connsiteX7" fmla="*/ 871748 w 1384683"/>
              <a:gd name="connsiteY7" fmla="*/ 1020929 h 1299126"/>
              <a:gd name="connsiteX8" fmla="*/ 0 w 1384683"/>
              <a:gd name="connsiteY8" fmla="*/ 1020929 h 1299126"/>
              <a:gd name="connsiteX9" fmla="*/ 180505 w 1384683"/>
              <a:gd name="connsiteY9" fmla="*/ 778894 h 1299126"/>
              <a:gd name="connsiteX10" fmla="*/ 763041 w 1384683"/>
              <a:gd name="connsiteY10" fmla="*/ 778635 h 1299126"/>
              <a:gd name="connsiteX11" fmla="*/ 563260 w 1384683"/>
              <a:gd name="connsiteY11" fmla="*/ 243218 h 1299126"/>
              <a:gd name="connsiteX12" fmla="*/ 732624 w 1384683"/>
              <a:gd name="connsiteY12" fmla="*/ 0 h 1299126"/>
              <a:gd name="connsiteX0" fmla="*/ 742192 w 1384683"/>
              <a:gd name="connsiteY0" fmla="*/ 0 h 1292040"/>
              <a:gd name="connsiteX1" fmla="*/ 1049613 w 1384683"/>
              <a:gd name="connsiteY1" fmla="*/ 839730 h 1292040"/>
              <a:gd name="connsiteX2" fmla="*/ 1260314 w 1384683"/>
              <a:gd name="connsiteY2" fmla="*/ 995780 h 1292040"/>
              <a:gd name="connsiteX3" fmla="*/ 1333453 w 1384683"/>
              <a:gd name="connsiteY3" fmla="*/ 897026 h 1292040"/>
              <a:gd name="connsiteX4" fmla="*/ 1384683 w 1384683"/>
              <a:gd name="connsiteY4" fmla="*/ 1240811 h 1292040"/>
              <a:gd name="connsiteX5" fmla="*/ 1040897 w 1384683"/>
              <a:gd name="connsiteY5" fmla="*/ 1292040 h 1292040"/>
              <a:gd name="connsiteX6" fmla="*/ 1114036 w 1384683"/>
              <a:gd name="connsiteY6" fmla="*/ 1193287 h 1292040"/>
              <a:gd name="connsiteX7" fmla="*/ 871748 w 1384683"/>
              <a:gd name="connsiteY7" fmla="*/ 1013843 h 1292040"/>
              <a:gd name="connsiteX8" fmla="*/ 0 w 1384683"/>
              <a:gd name="connsiteY8" fmla="*/ 1013843 h 1292040"/>
              <a:gd name="connsiteX9" fmla="*/ 180505 w 1384683"/>
              <a:gd name="connsiteY9" fmla="*/ 771808 h 1292040"/>
              <a:gd name="connsiteX10" fmla="*/ 763041 w 1384683"/>
              <a:gd name="connsiteY10" fmla="*/ 771549 h 1292040"/>
              <a:gd name="connsiteX11" fmla="*/ 563260 w 1384683"/>
              <a:gd name="connsiteY11" fmla="*/ 236132 h 1292040"/>
              <a:gd name="connsiteX12" fmla="*/ 742192 w 1384683"/>
              <a:gd name="connsiteY12" fmla="*/ 0 h 129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84683" h="1292040">
                <a:moveTo>
                  <a:pt x="742192" y="0"/>
                </a:moveTo>
                <a:lnTo>
                  <a:pt x="1049613" y="839730"/>
                </a:lnTo>
                <a:lnTo>
                  <a:pt x="1260314" y="995780"/>
                </a:lnTo>
                <a:lnTo>
                  <a:pt x="1333453" y="897026"/>
                </a:lnTo>
                <a:lnTo>
                  <a:pt x="1384683" y="1240811"/>
                </a:lnTo>
                <a:lnTo>
                  <a:pt x="1040897" y="1292040"/>
                </a:lnTo>
                <a:lnTo>
                  <a:pt x="1114036" y="1193287"/>
                </a:lnTo>
                <a:lnTo>
                  <a:pt x="871748" y="1013843"/>
                </a:lnTo>
                <a:lnTo>
                  <a:pt x="0" y="1013843"/>
                </a:lnTo>
                <a:lnTo>
                  <a:pt x="180505" y="771808"/>
                </a:lnTo>
                <a:lnTo>
                  <a:pt x="763041" y="771549"/>
                </a:lnTo>
                <a:lnTo>
                  <a:pt x="563260" y="236132"/>
                </a:lnTo>
                <a:lnTo>
                  <a:pt x="742192" y="0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B152A79C-F98D-5168-05DA-5A366D81A5A5}"/>
              </a:ext>
            </a:extLst>
          </p:cNvPr>
          <p:cNvGrpSpPr/>
          <p:nvPr/>
        </p:nvGrpSpPr>
        <p:grpSpPr>
          <a:xfrm>
            <a:off x="6672487" y="1694889"/>
            <a:ext cx="1955184" cy="684565"/>
            <a:chOff x="6672487" y="1694889"/>
            <a:chExt cx="1955184" cy="684565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00E08A1-1C01-D5A2-8378-8A011F754D61}"/>
                </a:ext>
              </a:extLst>
            </p:cNvPr>
            <p:cNvSpPr/>
            <p:nvPr/>
          </p:nvSpPr>
          <p:spPr>
            <a:xfrm>
              <a:off x="6672487" y="1694889"/>
              <a:ext cx="1955184" cy="684565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800" b="1" dirty="0">
                  <a:solidFill>
                    <a:srgbClr val="1B75D0"/>
                  </a:solidFill>
                  <a:latin typeface="DINEngschrift" pitchFamily="34" charset="0"/>
                </a:rPr>
                <a:t>Balises HTML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668C85B0-F940-E5D5-1EDF-40E3A52CBE8A}"/>
                </a:ext>
              </a:extLst>
            </p:cNvPr>
            <p:cNvSpPr/>
            <p:nvPr/>
          </p:nvSpPr>
          <p:spPr>
            <a:xfrm>
              <a:off x="8113434" y="1833840"/>
              <a:ext cx="406662" cy="406662"/>
            </a:xfrm>
            <a:prstGeom prst="ellipse">
              <a:avLst/>
            </a:prstGeom>
            <a:solidFill>
              <a:srgbClr val="FF8B8B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×</a:t>
              </a:r>
              <a:endParaRPr lang="fr-FR" sz="440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80" name="Flèche : droite 79">
            <a:extLst>
              <a:ext uri="{FF2B5EF4-FFF2-40B4-BE49-F238E27FC236}">
                <a16:creationId xmlns:a16="http://schemas.microsoft.com/office/drawing/2014/main" id="{8A83E7E7-C562-C4C6-7A2A-9F3A2EB02C05}"/>
              </a:ext>
            </a:extLst>
          </p:cNvPr>
          <p:cNvSpPr/>
          <p:nvPr/>
        </p:nvSpPr>
        <p:spPr>
          <a:xfrm>
            <a:off x="5894002" y="1798736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D1568081-B65D-E37F-57B7-A261C8307F55}"/>
              </a:ext>
            </a:extLst>
          </p:cNvPr>
          <p:cNvGrpSpPr/>
          <p:nvPr/>
        </p:nvGrpSpPr>
        <p:grpSpPr>
          <a:xfrm>
            <a:off x="9555370" y="1691412"/>
            <a:ext cx="2255630" cy="684565"/>
            <a:chOff x="9555370" y="1691412"/>
            <a:chExt cx="2255630" cy="684565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B55FF75-C236-1BA8-CD81-95AE184E5C29}"/>
                </a:ext>
              </a:extLst>
            </p:cNvPr>
            <p:cNvSpPr/>
            <p:nvPr/>
          </p:nvSpPr>
          <p:spPr>
            <a:xfrm>
              <a:off x="9555370" y="1691412"/>
              <a:ext cx="2255630" cy="684565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800" b="1" dirty="0">
                  <a:solidFill>
                    <a:srgbClr val="1B75D0"/>
                  </a:solidFill>
                  <a:latin typeface="DINEngschrift" pitchFamily="34" charset="0"/>
                </a:rPr>
                <a:t>Portions de code</a:t>
              </a:r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AA2EF407-A863-7F85-C1B9-D1E8A6C79FE0}"/>
                </a:ext>
              </a:extLst>
            </p:cNvPr>
            <p:cNvSpPr/>
            <p:nvPr/>
          </p:nvSpPr>
          <p:spPr>
            <a:xfrm>
              <a:off x="11310665" y="1830652"/>
              <a:ext cx="406662" cy="406662"/>
            </a:xfrm>
            <a:prstGeom prst="ellipse">
              <a:avLst/>
            </a:prstGeom>
            <a:solidFill>
              <a:srgbClr val="FF8B8B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×</a:t>
              </a:r>
              <a:endParaRPr lang="fr-FR" sz="440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E42681D4-C016-7B34-FF33-0BF2531AB8DE}"/>
              </a:ext>
            </a:extLst>
          </p:cNvPr>
          <p:cNvSpPr/>
          <p:nvPr/>
        </p:nvSpPr>
        <p:spPr>
          <a:xfrm>
            <a:off x="4078260" y="1691412"/>
            <a:ext cx="1662570" cy="684565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Document</a:t>
            </a:r>
          </a:p>
        </p:txBody>
      </p:sp>
      <p:sp>
        <p:nvSpPr>
          <p:cNvPr id="93" name="Flèche : droite 92">
            <a:extLst>
              <a:ext uri="{FF2B5EF4-FFF2-40B4-BE49-F238E27FC236}">
                <a16:creationId xmlns:a16="http://schemas.microsoft.com/office/drawing/2014/main" id="{9040881D-B725-04A4-2DB6-F96C364EC6D8}"/>
              </a:ext>
            </a:extLst>
          </p:cNvPr>
          <p:cNvSpPr/>
          <p:nvPr/>
        </p:nvSpPr>
        <p:spPr>
          <a:xfrm>
            <a:off x="8772086" y="1787917"/>
            <a:ext cx="634070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5" name="Image 94">
            <a:extLst>
              <a:ext uri="{FF2B5EF4-FFF2-40B4-BE49-F238E27FC236}">
                <a16:creationId xmlns:a16="http://schemas.microsoft.com/office/drawing/2014/main" id="{3A753C45-4490-C313-B9B7-027370CD4D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87"/>
          <a:stretch/>
        </p:blipFill>
        <p:spPr>
          <a:xfrm>
            <a:off x="1169025" y="3332409"/>
            <a:ext cx="4638987" cy="3244799"/>
          </a:xfrm>
          <a:prstGeom prst="rect">
            <a:avLst/>
          </a:prstGeom>
        </p:spPr>
      </p:pic>
      <p:pic>
        <p:nvPicPr>
          <p:cNvPr id="100" name="Image 99">
            <a:extLst>
              <a:ext uri="{FF2B5EF4-FFF2-40B4-BE49-F238E27FC236}">
                <a16:creationId xmlns:a16="http://schemas.microsoft.com/office/drawing/2014/main" id="{C1833AE1-92E7-8CA1-B40F-717D048F7C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2" t="8546" b="9124"/>
          <a:stretch/>
        </p:blipFill>
        <p:spPr>
          <a:xfrm>
            <a:off x="7227477" y="3309753"/>
            <a:ext cx="3938028" cy="3273387"/>
          </a:xfrm>
          <a:prstGeom prst="rect">
            <a:avLst/>
          </a:prstGeom>
        </p:spPr>
      </p:pic>
      <p:sp>
        <p:nvSpPr>
          <p:cNvPr id="101" name="ZoneTexte 100">
            <a:extLst>
              <a:ext uri="{FF2B5EF4-FFF2-40B4-BE49-F238E27FC236}">
                <a16:creationId xmlns:a16="http://schemas.microsoft.com/office/drawing/2014/main" id="{745D5AE9-2B8B-8A4D-041D-C8784F728EC5}"/>
              </a:ext>
            </a:extLst>
          </p:cNvPr>
          <p:cNvSpPr txBox="1"/>
          <p:nvPr/>
        </p:nvSpPr>
        <p:spPr>
          <a:xfrm>
            <a:off x="1780169" y="3007478"/>
            <a:ext cx="354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Tailles des documents (caractères)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AC652EED-3FBA-7B64-DDBC-E556C3EC8AB6}"/>
              </a:ext>
            </a:extLst>
          </p:cNvPr>
          <p:cNvSpPr txBox="1"/>
          <p:nvPr/>
        </p:nvSpPr>
        <p:spPr>
          <a:xfrm>
            <a:off x="7021085" y="3010612"/>
            <a:ext cx="440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Nombre de tags associés aux documents</a:t>
            </a:r>
            <a:endParaRPr lang="fr-FR" sz="1800" dirty="0">
              <a:solidFill>
                <a:srgbClr val="1B75D0"/>
              </a:solidFill>
              <a:latin typeface="DINEng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59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6" grpId="0" animBg="1"/>
      <p:bldP spid="64" grpId="0" animBg="1"/>
      <p:bldP spid="80" grpId="0" animBg="1"/>
      <p:bldP spid="90" grpId="0" animBg="1"/>
      <p:bldP spid="93" grpId="0" animBg="1"/>
      <p:bldP spid="101" grpId="0"/>
      <p:bldP spid="1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CAAEEB7-C203-2BBC-E1B7-8FF07D89E4D1}"/>
              </a:ext>
            </a:extLst>
          </p:cNvPr>
          <p:cNvSpPr/>
          <p:nvPr/>
        </p:nvSpPr>
        <p:spPr>
          <a:xfrm>
            <a:off x="0" y="0"/>
            <a:ext cx="238145" cy="6858000"/>
          </a:xfrm>
          <a:prstGeom prst="rect">
            <a:avLst/>
          </a:prstGeom>
          <a:solidFill>
            <a:srgbClr val="ECF5FD"/>
          </a:solidFill>
          <a:ln w="6350">
            <a:noFill/>
          </a:ln>
          <a:effectLst>
            <a:outerShdw blurRad="38100" sx="102000" sy="102000" algn="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4A52BB-577A-F8F4-A6EF-82376C6F6AEA}"/>
              </a:ext>
            </a:extLst>
          </p:cNvPr>
          <p:cNvSpPr/>
          <p:nvPr/>
        </p:nvSpPr>
        <p:spPr>
          <a:xfrm>
            <a:off x="-3495" y="968348"/>
            <a:ext cx="241640" cy="976058"/>
          </a:xfrm>
          <a:prstGeom prst="rect">
            <a:avLst/>
          </a:prstGeom>
          <a:solidFill>
            <a:srgbClr val="1B75D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4F9E65B-FA91-0C45-CCAD-E95808C24CD0}"/>
              </a:ext>
            </a:extLst>
          </p:cNvPr>
          <p:cNvSpPr txBox="1"/>
          <p:nvPr/>
        </p:nvSpPr>
        <p:spPr>
          <a:xfrm>
            <a:off x="7490" y="411573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5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C842AB5-AC2A-BDE1-D036-FE8790252A09}"/>
              </a:ext>
            </a:extLst>
          </p:cNvPr>
          <p:cNvSpPr txBox="1"/>
          <p:nvPr/>
        </p:nvSpPr>
        <p:spPr>
          <a:xfrm>
            <a:off x="4315" y="3157490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4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DA9A03-EF40-B72B-D3A0-AC8ACAC52B37}"/>
              </a:ext>
            </a:extLst>
          </p:cNvPr>
          <p:cNvSpPr txBox="1"/>
          <p:nvPr/>
        </p:nvSpPr>
        <p:spPr>
          <a:xfrm>
            <a:off x="2855" y="218354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5034B2-F87E-E944-7D5B-2CD85E349B4A}"/>
              </a:ext>
            </a:extLst>
          </p:cNvPr>
          <p:cNvSpPr txBox="1"/>
          <p:nvPr/>
        </p:nvSpPr>
        <p:spPr>
          <a:xfrm>
            <a:off x="2855" y="120244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ECF5FD"/>
                </a:solidFill>
                <a:latin typeface="DIN Black" pitchFamily="50" charset="0"/>
                <a:cs typeface="Golos Text Medium" panose="020B0604020202020204" charset="0"/>
              </a:rPr>
              <a:t>2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E6AD11F-F265-229F-4CF4-50B533DBD42F}"/>
              </a:ext>
            </a:extLst>
          </p:cNvPr>
          <p:cNvSpPr txBox="1"/>
          <p:nvPr/>
        </p:nvSpPr>
        <p:spPr>
          <a:xfrm>
            <a:off x="1140" y="235674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2780DCE-B65A-11BB-83D6-2E365F86E371}"/>
              </a:ext>
            </a:extLst>
          </p:cNvPr>
          <p:cNvSpPr txBox="1"/>
          <p:nvPr/>
        </p:nvSpPr>
        <p:spPr>
          <a:xfrm>
            <a:off x="7490" y="5103985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6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BCA53F3-290F-E37B-0EBC-9FBB3D477839}"/>
              </a:ext>
            </a:extLst>
          </p:cNvPr>
          <p:cNvSpPr txBox="1"/>
          <p:nvPr/>
        </p:nvSpPr>
        <p:spPr>
          <a:xfrm>
            <a:off x="6350" y="6089886"/>
            <a:ext cx="2274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b="1" dirty="0">
                <a:solidFill>
                  <a:srgbClr val="1B75D0"/>
                </a:solidFill>
                <a:latin typeface="DIN Black" pitchFamily="50" charset="0"/>
                <a:cs typeface="Golos Text Medium" panose="020B0604020202020204" charset="0"/>
              </a:rPr>
              <a:t>7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247A6283-9535-D35A-5945-CFB320244F01}"/>
              </a:ext>
            </a:extLst>
          </p:cNvPr>
          <p:cNvGrpSpPr/>
          <p:nvPr/>
        </p:nvGrpSpPr>
        <p:grpSpPr>
          <a:xfrm>
            <a:off x="666750" y="380320"/>
            <a:ext cx="11144250" cy="584775"/>
            <a:chOff x="666750" y="380320"/>
            <a:chExt cx="11144250" cy="584775"/>
          </a:xfrm>
        </p:grpSpPr>
        <p:sp>
          <p:nvSpPr>
            <p:cNvPr id="27" name="Google Shape;2431;p70">
              <a:extLst>
                <a:ext uri="{FF2B5EF4-FFF2-40B4-BE49-F238E27FC236}">
                  <a16:creationId xmlns:a16="http://schemas.microsoft.com/office/drawing/2014/main" id="{4D4D4E4A-A92A-4920-72FB-E8A6FE74F5B1}"/>
                </a:ext>
              </a:extLst>
            </p:cNvPr>
            <p:cNvSpPr/>
            <p:nvPr/>
          </p:nvSpPr>
          <p:spPr>
            <a:xfrm>
              <a:off x="666750" y="380321"/>
              <a:ext cx="11144250" cy="584774"/>
            </a:xfrm>
            <a:prstGeom prst="roundRect">
              <a:avLst>
                <a:gd name="adj" fmla="val 16667"/>
              </a:avLst>
            </a:prstGeom>
            <a:solidFill>
              <a:srgbClr val="ECF5FD"/>
            </a:solidFill>
            <a:ln w="19050" cap="flat" cmpd="sng">
              <a:solidFill>
                <a:srgbClr val="1B75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B9E9DDEB-D5F7-D5BE-E6EB-7CB6AF45D2E0}"/>
                </a:ext>
              </a:extLst>
            </p:cNvPr>
            <p:cNvSpPr txBox="1"/>
            <p:nvPr/>
          </p:nvSpPr>
          <p:spPr>
            <a:xfrm>
              <a:off x="666750" y="380320"/>
              <a:ext cx="111442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3200" b="1" i="0" dirty="0">
                  <a:solidFill>
                    <a:srgbClr val="1B75D0"/>
                  </a:solidFill>
                  <a:effectLst/>
                  <a:latin typeface="DIN Black" pitchFamily="50" charset="0"/>
                </a:rPr>
                <a:t>OBTENTION ET PRÉPARATION DES DONNÉES</a:t>
              </a:r>
            </a:p>
          </p:txBody>
        </p:sp>
        <p:grpSp>
          <p:nvGrpSpPr>
            <p:cNvPr id="29" name="Google Shape;2432;p70">
              <a:extLst>
                <a:ext uri="{FF2B5EF4-FFF2-40B4-BE49-F238E27FC236}">
                  <a16:creationId xmlns:a16="http://schemas.microsoft.com/office/drawing/2014/main" id="{7083B161-8513-7F67-5A16-A2F869C763AC}"/>
                </a:ext>
              </a:extLst>
            </p:cNvPr>
            <p:cNvGrpSpPr/>
            <p:nvPr/>
          </p:nvGrpSpPr>
          <p:grpSpPr>
            <a:xfrm>
              <a:off x="11079253" y="455108"/>
              <a:ext cx="636814" cy="120078"/>
              <a:chOff x="8209059" y="198000"/>
              <a:chExt cx="636814" cy="120078"/>
            </a:xfrm>
          </p:grpSpPr>
          <p:sp>
            <p:nvSpPr>
              <p:cNvPr id="30" name="Google Shape;2433;p70">
                <a:extLst>
                  <a:ext uri="{FF2B5EF4-FFF2-40B4-BE49-F238E27FC236}">
                    <a16:creationId xmlns:a16="http://schemas.microsoft.com/office/drawing/2014/main" id="{72168F4C-18DA-CFAE-6017-7B8D90BED984}"/>
                  </a:ext>
                </a:extLst>
              </p:cNvPr>
              <p:cNvSpPr/>
              <p:nvPr/>
            </p:nvSpPr>
            <p:spPr>
              <a:xfrm>
                <a:off x="8466925" y="198000"/>
                <a:ext cx="121068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59" h="3034" extrusionOk="0">
                    <a:moveTo>
                      <a:pt x="1530" y="1"/>
                    </a:moveTo>
                    <a:cubicBezTo>
                      <a:pt x="678" y="1"/>
                      <a:pt x="1" y="677"/>
                      <a:pt x="1" y="1529"/>
                    </a:cubicBezTo>
                    <a:cubicBezTo>
                      <a:pt x="1" y="2357"/>
                      <a:pt x="678" y="3033"/>
                      <a:pt x="1530" y="3033"/>
                    </a:cubicBezTo>
                    <a:cubicBezTo>
                      <a:pt x="2357" y="3033"/>
                      <a:pt x="3059" y="2357"/>
                      <a:pt x="3059" y="1529"/>
                    </a:cubicBezTo>
                    <a:cubicBezTo>
                      <a:pt x="3059" y="677"/>
                      <a:pt x="2357" y="1"/>
                      <a:pt x="1530" y="1"/>
                    </a:cubicBezTo>
                    <a:close/>
                  </a:path>
                </a:pathLst>
              </a:custGeom>
              <a:solidFill>
                <a:srgbClr val="E7700D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434;p70">
                <a:extLst>
                  <a:ext uri="{FF2B5EF4-FFF2-40B4-BE49-F238E27FC236}">
                    <a16:creationId xmlns:a16="http://schemas.microsoft.com/office/drawing/2014/main" id="{FDAC2423-B6D2-FE19-D61D-8F64314B226D}"/>
                  </a:ext>
                </a:extLst>
              </p:cNvPr>
              <p:cNvSpPr/>
              <p:nvPr/>
            </p:nvSpPr>
            <p:spPr>
              <a:xfrm>
                <a:off x="8725834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1B75D0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435;p70">
                <a:extLst>
                  <a:ext uri="{FF2B5EF4-FFF2-40B4-BE49-F238E27FC236}">
                    <a16:creationId xmlns:a16="http://schemas.microsoft.com/office/drawing/2014/main" id="{B715CC30-2384-56B1-0E28-DCF4DDF3D603}"/>
                  </a:ext>
                </a:extLst>
              </p:cNvPr>
              <p:cNvSpPr/>
              <p:nvPr/>
            </p:nvSpPr>
            <p:spPr>
              <a:xfrm>
                <a:off x="8209059" y="198000"/>
                <a:ext cx="120039" cy="120078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3034" extrusionOk="0">
                    <a:moveTo>
                      <a:pt x="1504" y="1"/>
                    </a:moveTo>
                    <a:cubicBezTo>
                      <a:pt x="677" y="1"/>
                      <a:pt x="0" y="677"/>
                      <a:pt x="0" y="1529"/>
                    </a:cubicBezTo>
                    <a:cubicBezTo>
                      <a:pt x="0" y="2357"/>
                      <a:pt x="677" y="3033"/>
                      <a:pt x="1504" y="3033"/>
                    </a:cubicBezTo>
                    <a:cubicBezTo>
                      <a:pt x="2356" y="3033"/>
                      <a:pt x="3033" y="2357"/>
                      <a:pt x="3033" y="1529"/>
                    </a:cubicBezTo>
                    <a:cubicBezTo>
                      <a:pt x="3033" y="677"/>
                      <a:pt x="2356" y="1"/>
                      <a:pt x="1504" y="1"/>
                    </a:cubicBezTo>
                    <a:close/>
                  </a:path>
                </a:pathLst>
              </a:custGeom>
              <a:solidFill>
                <a:srgbClr val="E4E7E9"/>
              </a:solidFill>
              <a:ln w="9525" cap="flat" cmpd="sng">
                <a:solidFill>
                  <a:srgbClr val="393E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A4CE32C-8562-3ABD-D31B-16D46282CA16}"/>
              </a:ext>
            </a:extLst>
          </p:cNvPr>
          <p:cNvSpPr/>
          <p:nvPr/>
        </p:nvSpPr>
        <p:spPr>
          <a:xfrm>
            <a:off x="832905" y="1331986"/>
            <a:ext cx="10373507" cy="699560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        Documents</a:t>
            </a:r>
          </a:p>
          <a:p>
            <a:r>
              <a:rPr lang="fr-FR" b="1" dirty="0">
                <a:solidFill>
                  <a:srgbClr val="1B75D0"/>
                </a:solidFill>
                <a:latin typeface="DINEngschrift" pitchFamily="34" charset="0"/>
              </a:rPr>
              <a:t>           (corpus)</a:t>
            </a:r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46" name="Rectangle : avec coins arrondis en diagonale 45">
            <a:extLst>
              <a:ext uri="{FF2B5EF4-FFF2-40B4-BE49-F238E27FC236}">
                <a16:creationId xmlns:a16="http://schemas.microsoft.com/office/drawing/2014/main" id="{26805741-DDC6-5C00-0BF2-928AE68A39CF}"/>
              </a:ext>
            </a:extLst>
          </p:cNvPr>
          <p:cNvSpPr/>
          <p:nvPr/>
        </p:nvSpPr>
        <p:spPr>
          <a:xfrm>
            <a:off x="828480" y="2741776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Minuscule</a:t>
            </a:r>
          </a:p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Ponctuation</a:t>
            </a:r>
            <a:endParaRPr lang="fr-FR" sz="1300" dirty="0"/>
          </a:p>
        </p:txBody>
      </p:sp>
      <p:sp>
        <p:nvSpPr>
          <p:cNvPr id="54" name="Rectangle : avec coins arrondis en diagonale 53">
            <a:extLst>
              <a:ext uri="{FF2B5EF4-FFF2-40B4-BE49-F238E27FC236}">
                <a16:creationId xmlns:a16="http://schemas.microsoft.com/office/drawing/2014/main" id="{F80032BC-9ADC-6468-76FD-B1B3A404D01D}"/>
              </a:ext>
            </a:extLst>
          </p:cNvPr>
          <p:cNvSpPr/>
          <p:nvPr/>
        </p:nvSpPr>
        <p:spPr>
          <a:xfrm>
            <a:off x="2414617" y="2738366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Mots rares</a:t>
            </a:r>
          </a:p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(≤ 10 fois)</a:t>
            </a:r>
            <a:endParaRPr lang="fr-FR" sz="1300" dirty="0"/>
          </a:p>
        </p:txBody>
      </p:sp>
      <p:sp>
        <p:nvSpPr>
          <p:cNvPr id="55" name="Rectangle : avec coins arrondis en diagonale 54">
            <a:extLst>
              <a:ext uri="{FF2B5EF4-FFF2-40B4-BE49-F238E27FC236}">
                <a16:creationId xmlns:a16="http://schemas.microsoft.com/office/drawing/2014/main" id="{804831B3-BAEF-CF45-03E9-19F4031687C3}"/>
              </a:ext>
            </a:extLst>
          </p:cNvPr>
          <p:cNvSpPr/>
          <p:nvPr/>
        </p:nvSpPr>
        <p:spPr>
          <a:xfrm>
            <a:off x="3955304" y="2741776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Stop words</a:t>
            </a:r>
            <a:endParaRPr lang="fr-FR" sz="1300" dirty="0"/>
          </a:p>
        </p:txBody>
      </p:sp>
      <p:sp>
        <p:nvSpPr>
          <p:cNvPr id="56" name="Rectangle : avec coins arrondis en diagonale 55">
            <a:extLst>
              <a:ext uri="{FF2B5EF4-FFF2-40B4-BE49-F238E27FC236}">
                <a16:creationId xmlns:a16="http://schemas.microsoft.com/office/drawing/2014/main" id="{54714D58-CA34-3585-CE8C-2A6900EA677E}"/>
              </a:ext>
            </a:extLst>
          </p:cNvPr>
          <p:cNvSpPr/>
          <p:nvPr/>
        </p:nvSpPr>
        <p:spPr>
          <a:xfrm>
            <a:off x="5472830" y="2737255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Mots courts</a:t>
            </a:r>
          </a:p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(&lt; 3 lettres)</a:t>
            </a:r>
            <a:endParaRPr lang="fr-FR" sz="1300" dirty="0"/>
          </a:p>
        </p:txBody>
      </p:sp>
      <p:sp>
        <p:nvSpPr>
          <p:cNvPr id="58" name="Rectangle : avec coins arrondis en diagonale 57">
            <a:extLst>
              <a:ext uri="{FF2B5EF4-FFF2-40B4-BE49-F238E27FC236}">
                <a16:creationId xmlns:a16="http://schemas.microsoft.com/office/drawing/2014/main" id="{2DE8762C-E990-E489-A6B5-050FD48EFBC2}"/>
              </a:ext>
            </a:extLst>
          </p:cNvPr>
          <p:cNvSpPr/>
          <p:nvPr/>
        </p:nvSpPr>
        <p:spPr>
          <a:xfrm>
            <a:off x="7043727" y="2740665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Nombres</a:t>
            </a:r>
            <a:endParaRPr lang="fr-FR" sz="1300" dirty="0"/>
          </a:p>
        </p:txBody>
      </p:sp>
      <p:sp>
        <p:nvSpPr>
          <p:cNvPr id="62" name="Rectangle : avec coins arrondis en diagonale 61">
            <a:extLst>
              <a:ext uri="{FF2B5EF4-FFF2-40B4-BE49-F238E27FC236}">
                <a16:creationId xmlns:a16="http://schemas.microsoft.com/office/drawing/2014/main" id="{722C0745-2C96-313E-1FAD-65F1F2E2131E}"/>
              </a:ext>
            </a:extLst>
          </p:cNvPr>
          <p:cNvSpPr/>
          <p:nvPr/>
        </p:nvSpPr>
        <p:spPr>
          <a:xfrm>
            <a:off x="8584144" y="2741776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1B75D0"/>
                </a:solidFill>
                <a:latin typeface="DINEngschrift" pitchFamily="34" charset="0"/>
              </a:rPr>
              <a:t>Lemmatisation</a:t>
            </a:r>
            <a:endParaRPr lang="fr-FR" sz="1100" dirty="0"/>
          </a:p>
        </p:txBody>
      </p:sp>
      <p:sp>
        <p:nvSpPr>
          <p:cNvPr id="64" name="Rectangle : avec coins arrondis en diagonale 63">
            <a:extLst>
              <a:ext uri="{FF2B5EF4-FFF2-40B4-BE49-F238E27FC236}">
                <a16:creationId xmlns:a16="http://schemas.microsoft.com/office/drawing/2014/main" id="{0CA81B55-8239-792A-B06F-EF56B77F2A7D}"/>
              </a:ext>
            </a:extLst>
          </p:cNvPr>
          <p:cNvSpPr/>
          <p:nvPr/>
        </p:nvSpPr>
        <p:spPr>
          <a:xfrm>
            <a:off x="10086430" y="2737255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POS</a:t>
            </a:r>
          </a:p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(noms)</a:t>
            </a:r>
            <a:endParaRPr lang="fr-FR" sz="1300" dirty="0"/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6BB246B5-9C4F-FEA5-795A-81281A4D4A85}"/>
              </a:ext>
            </a:extLst>
          </p:cNvPr>
          <p:cNvGrpSpPr/>
          <p:nvPr/>
        </p:nvGrpSpPr>
        <p:grpSpPr>
          <a:xfrm>
            <a:off x="5249249" y="4157480"/>
            <a:ext cx="1539840" cy="1128940"/>
            <a:chOff x="1614290" y="5330180"/>
            <a:chExt cx="1539840" cy="1128940"/>
          </a:xfrm>
        </p:grpSpPr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181EC7DD-CE92-3596-58EE-ECD6105B0A09}"/>
                </a:ext>
              </a:extLst>
            </p:cNvPr>
            <p:cNvGrpSpPr/>
            <p:nvPr/>
          </p:nvGrpSpPr>
          <p:grpSpPr>
            <a:xfrm>
              <a:off x="1616108" y="6070702"/>
              <a:ext cx="1538022" cy="388418"/>
              <a:chOff x="1625376" y="5314230"/>
              <a:chExt cx="1538022" cy="388418"/>
            </a:xfrm>
          </p:grpSpPr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AA664179-F3A5-BA1F-082D-03713E264E65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0EE062D-0259-18D4-70DA-C69B02A300CE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AECC6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3C9BAB13-2FE2-0D9A-659D-2924B1E320FB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BEBDBE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13E4BF69-057B-7FE0-8D9C-C0CE02C3D974}"/>
                  </a:ext>
                </a:extLst>
              </p:cNvPr>
              <p:cNvCxnSpPr>
                <a:cxnSpLocks/>
                <a:stCxn id="103" idx="2"/>
                <a:endCxn id="101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cteur droit 104">
                <a:extLst>
                  <a:ext uri="{FF2B5EF4-FFF2-40B4-BE49-F238E27FC236}">
                    <a16:creationId xmlns:a16="http://schemas.microsoft.com/office/drawing/2014/main" id="{2860B826-C906-1335-7102-C8E1EE6AF2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7031AD8B-41B8-2B10-843C-34BD6E4C8143}"/>
                </a:ext>
              </a:extLst>
            </p:cNvPr>
            <p:cNvSpPr/>
            <p:nvPr/>
          </p:nvSpPr>
          <p:spPr>
            <a:xfrm>
              <a:off x="1615525" y="5998588"/>
              <a:ext cx="1535688" cy="199740"/>
            </a:xfrm>
            <a:prstGeom prst="ellipse">
              <a:avLst/>
            </a:prstGeom>
            <a:solidFill>
              <a:srgbClr val="FAECC6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1852719-0D9B-506C-1B3D-2DECEC30AB46}"/>
                </a:ext>
              </a:extLst>
            </p:cNvPr>
            <p:cNvSpPr/>
            <p:nvPr/>
          </p:nvSpPr>
          <p:spPr>
            <a:xfrm>
              <a:off x="1615525" y="5713630"/>
              <a:ext cx="1536923" cy="384827"/>
            </a:xfrm>
            <a:prstGeom prst="rect">
              <a:avLst/>
            </a:prstGeom>
            <a:solidFill>
              <a:srgbClr val="FAECC6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fr-FR" sz="1800" b="1" dirty="0">
                <a:solidFill>
                  <a:srgbClr val="1B75D0"/>
                </a:solidFill>
                <a:latin typeface="DINEngschrift" pitchFamily="34" charset="0"/>
              </a:endParaRPr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D754BA32-7034-4677-E820-27DF387416AA}"/>
                </a:ext>
              </a:extLst>
            </p:cNvPr>
            <p:cNvSpPr/>
            <p:nvPr/>
          </p:nvSpPr>
          <p:spPr>
            <a:xfrm>
              <a:off x="1616761" y="5590972"/>
              <a:ext cx="1535688" cy="199740"/>
            </a:xfrm>
            <a:prstGeom prst="ellipse">
              <a:avLst/>
            </a:prstGeom>
            <a:solidFill>
              <a:srgbClr val="BEBDBE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416C2069-2BE6-9839-D26A-30F92DB74151}"/>
                </a:ext>
              </a:extLst>
            </p:cNvPr>
            <p:cNvCxnSpPr>
              <a:cxnSpLocks/>
              <a:stCxn id="90" idx="2"/>
              <a:endCxn id="87" idx="2"/>
            </p:cNvCxnSpPr>
            <p:nvPr/>
          </p:nvCxnSpPr>
          <p:spPr>
            <a:xfrm flipH="1">
              <a:off x="1615525" y="5690842"/>
              <a:ext cx="1236" cy="407616"/>
            </a:xfrm>
            <a:prstGeom prst="line">
              <a:avLst/>
            </a:prstGeom>
            <a:ln w="127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7A08DE28-2609-13A0-4F3B-E6ABDCC04AF0}"/>
                </a:ext>
              </a:extLst>
            </p:cNvPr>
            <p:cNvCxnSpPr>
              <a:cxnSpLocks/>
              <a:endCxn id="87" idx="6"/>
            </p:cNvCxnSpPr>
            <p:nvPr/>
          </p:nvCxnSpPr>
          <p:spPr>
            <a:xfrm flipH="1">
              <a:off x="3151213" y="5690737"/>
              <a:ext cx="2334" cy="407721"/>
            </a:xfrm>
            <a:prstGeom prst="line">
              <a:avLst/>
            </a:prstGeom>
            <a:ln w="12700">
              <a:solidFill>
                <a:srgbClr val="1B75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B86D1AA2-2780-B0F9-15A1-36474E82E236}"/>
                </a:ext>
              </a:extLst>
            </p:cNvPr>
            <p:cNvGrpSpPr/>
            <p:nvPr/>
          </p:nvGrpSpPr>
          <p:grpSpPr>
            <a:xfrm>
              <a:off x="1615267" y="5330180"/>
              <a:ext cx="1538022" cy="388418"/>
              <a:chOff x="1625376" y="5314230"/>
              <a:chExt cx="1538022" cy="388418"/>
            </a:xfrm>
          </p:grpSpPr>
          <p:sp>
            <p:nvSpPr>
              <p:cNvPr id="95" name="Ellipse 94">
                <a:extLst>
                  <a:ext uri="{FF2B5EF4-FFF2-40B4-BE49-F238E27FC236}">
                    <a16:creationId xmlns:a16="http://schemas.microsoft.com/office/drawing/2014/main" id="{9F459C1C-5DB9-A8A2-BD7B-02F6230FA72F}"/>
                  </a:ext>
                </a:extLst>
              </p:cNvPr>
              <p:cNvSpPr/>
              <p:nvPr/>
            </p:nvSpPr>
            <p:spPr>
              <a:xfrm>
                <a:off x="1625376" y="5502908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75108C7-C415-9C22-73DC-9AE3174F283C}"/>
                  </a:ext>
                </a:extLst>
              </p:cNvPr>
              <p:cNvSpPr/>
              <p:nvPr/>
            </p:nvSpPr>
            <p:spPr>
              <a:xfrm>
                <a:off x="1625376" y="5414251"/>
                <a:ext cx="1536923" cy="188527"/>
              </a:xfrm>
              <a:prstGeom prst="rect">
                <a:avLst/>
              </a:prstGeom>
              <a:solidFill>
                <a:srgbClr val="FAECC6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>
                  <a:solidFill>
                    <a:srgbClr val="1B75D0"/>
                  </a:solidFill>
                  <a:latin typeface="DINEngschrift" pitchFamily="34" charset="0"/>
                </a:endParaRPr>
              </a:p>
            </p:txBody>
          </p:sp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542E569C-A9D8-BE3C-9587-B5592963E742}"/>
                  </a:ext>
                </a:extLst>
              </p:cNvPr>
              <p:cNvSpPr/>
              <p:nvPr/>
            </p:nvSpPr>
            <p:spPr>
              <a:xfrm>
                <a:off x="1626612" y="5314230"/>
                <a:ext cx="1535688" cy="199740"/>
              </a:xfrm>
              <a:prstGeom prst="ellipse">
                <a:avLst/>
              </a:prstGeom>
              <a:solidFill>
                <a:srgbClr val="FAECC6"/>
              </a:solidFill>
              <a:ln w="12700">
                <a:solidFill>
                  <a:srgbClr val="1B75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99" name="Connecteur droit 98">
                <a:extLst>
                  <a:ext uri="{FF2B5EF4-FFF2-40B4-BE49-F238E27FC236}">
                    <a16:creationId xmlns:a16="http://schemas.microsoft.com/office/drawing/2014/main" id="{0662CE31-645B-1D42-0A4B-98DE12436D8F}"/>
                  </a:ext>
                </a:extLst>
              </p:cNvPr>
              <p:cNvCxnSpPr>
                <a:cxnSpLocks/>
                <a:stCxn id="98" idx="2"/>
                <a:endCxn id="95" idx="2"/>
              </p:cNvCxnSpPr>
              <p:nvPr/>
            </p:nvCxnSpPr>
            <p:spPr>
              <a:xfrm flipH="1">
                <a:off x="1625376" y="5414100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cteur droit 99">
                <a:extLst>
                  <a:ext uri="{FF2B5EF4-FFF2-40B4-BE49-F238E27FC236}">
                    <a16:creationId xmlns:a16="http://schemas.microsoft.com/office/drawing/2014/main" id="{998EA96C-8959-65E5-8D76-5D2B674F65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2162" y="5413995"/>
                <a:ext cx="1236" cy="188678"/>
              </a:xfrm>
              <a:prstGeom prst="line">
                <a:avLst/>
              </a:prstGeom>
              <a:ln w="12700">
                <a:solidFill>
                  <a:srgbClr val="1B75D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ZoneTexte 93">
              <a:extLst>
                <a:ext uri="{FF2B5EF4-FFF2-40B4-BE49-F238E27FC236}">
                  <a16:creationId xmlns:a16="http://schemas.microsoft.com/office/drawing/2014/main" id="{A9E10835-8D00-69F6-C228-7709E8F4DD03}"/>
                </a:ext>
              </a:extLst>
            </p:cNvPr>
            <p:cNvSpPr txBox="1"/>
            <p:nvPr/>
          </p:nvSpPr>
          <p:spPr>
            <a:xfrm>
              <a:off x="1614290" y="5777837"/>
              <a:ext cx="153048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sz="1800" b="1" dirty="0">
                  <a:solidFill>
                    <a:srgbClr val="1B75D0"/>
                  </a:solidFill>
                  <a:latin typeface="DINEngschrift" pitchFamily="34" charset="0"/>
                </a:rPr>
                <a:t>Dataset</a:t>
              </a:r>
            </a:p>
          </p:txBody>
        </p:sp>
      </p:grpSp>
      <p:sp>
        <p:nvSpPr>
          <p:cNvPr id="106" name="Flèche : chevron 105">
            <a:extLst>
              <a:ext uri="{FF2B5EF4-FFF2-40B4-BE49-F238E27FC236}">
                <a16:creationId xmlns:a16="http://schemas.microsoft.com/office/drawing/2014/main" id="{FCCA806A-5F5A-A770-DE75-636196498B65}"/>
              </a:ext>
            </a:extLst>
          </p:cNvPr>
          <p:cNvSpPr/>
          <p:nvPr/>
        </p:nvSpPr>
        <p:spPr>
          <a:xfrm>
            <a:off x="2061523" y="2909215"/>
            <a:ext cx="235702" cy="525985"/>
          </a:xfrm>
          <a:prstGeom prst="chevron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2" name="Flèche : chevron 111">
            <a:extLst>
              <a:ext uri="{FF2B5EF4-FFF2-40B4-BE49-F238E27FC236}">
                <a16:creationId xmlns:a16="http://schemas.microsoft.com/office/drawing/2014/main" id="{6D2D5344-12EC-169D-6E37-CDE2986AD4EE}"/>
              </a:ext>
            </a:extLst>
          </p:cNvPr>
          <p:cNvSpPr/>
          <p:nvPr/>
        </p:nvSpPr>
        <p:spPr>
          <a:xfrm>
            <a:off x="3635347" y="2909215"/>
            <a:ext cx="235702" cy="525985"/>
          </a:xfrm>
          <a:prstGeom prst="chevron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3" name="Flèche : chevron 112">
            <a:extLst>
              <a:ext uri="{FF2B5EF4-FFF2-40B4-BE49-F238E27FC236}">
                <a16:creationId xmlns:a16="http://schemas.microsoft.com/office/drawing/2014/main" id="{6B9D2ABA-AF15-E09F-B734-F789CFACBD03}"/>
              </a:ext>
            </a:extLst>
          </p:cNvPr>
          <p:cNvSpPr/>
          <p:nvPr/>
        </p:nvSpPr>
        <p:spPr>
          <a:xfrm>
            <a:off x="5157755" y="2909215"/>
            <a:ext cx="235702" cy="525985"/>
          </a:xfrm>
          <a:prstGeom prst="chevron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4" name="Flèche : chevron 113">
            <a:extLst>
              <a:ext uri="{FF2B5EF4-FFF2-40B4-BE49-F238E27FC236}">
                <a16:creationId xmlns:a16="http://schemas.microsoft.com/office/drawing/2014/main" id="{5D908FEA-4F35-82E6-BD1A-DAB684960D44}"/>
              </a:ext>
            </a:extLst>
          </p:cNvPr>
          <p:cNvSpPr/>
          <p:nvPr/>
        </p:nvSpPr>
        <p:spPr>
          <a:xfrm>
            <a:off x="6695403" y="2909215"/>
            <a:ext cx="235702" cy="525985"/>
          </a:xfrm>
          <a:prstGeom prst="chevron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5" name="Flèche : chevron 114">
            <a:extLst>
              <a:ext uri="{FF2B5EF4-FFF2-40B4-BE49-F238E27FC236}">
                <a16:creationId xmlns:a16="http://schemas.microsoft.com/office/drawing/2014/main" id="{98198713-BF77-56FD-3E73-FD944D199969}"/>
              </a:ext>
            </a:extLst>
          </p:cNvPr>
          <p:cNvSpPr/>
          <p:nvPr/>
        </p:nvSpPr>
        <p:spPr>
          <a:xfrm>
            <a:off x="8255458" y="2901415"/>
            <a:ext cx="235702" cy="525985"/>
          </a:xfrm>
          <a:prstGeom prst="chevron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6" name="Flèche : chevron 115">
            <a:extLst>
              <a:ext uri="{FF2B5EF4-FFF2-40B4-BE49-F238E27FC236}">
                <a16:creationId xmlns:a16="http://schemas.microsoft.com/office/drawing/2014/main" id="{C6CF40DB-7EC2-07C6-2F52-D87BAE253FC8}"/>
              </a:ext>
            </a:extLst>
          </p:cNvPr>
          <p:cNvSpPr/>
          <p:nvPr/>
        </p:nvSpPr>
        <p:spPr>
          <a:xfrm>
            <a:off x="9785047" y="2909215"/>
            <a:ext cx="235702" cy="525985"/>
          </a:xfrm>
          <a:prstGeom prst="chevron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36C6A68B-3CD2-E2F7-E107-ED50D79FC833}"/>
              </a:ext>
            </a:extLst>
          </p:cNvPr>
          <p:cNvSpPr txBox="1"/>
          <p:nvPr/>
        </p:nvSpPr>
        <p:spPr>
          <a:xfrm>
            <a:off x="1773611" y="2208317"/>
            <a:ext cx="1057219" cy="292388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300" dirty="0">
                <a:solidFill>
                  <a:srgbClr val="1B75D0"/>
                </a:solidFill>
                <a:latin typeface="DINEngschrift" pitchFamily="34" charset="0"/>
              </a:rPr>
              <a:t>Tokenisation</a:t>
            </a:r>
            <a:endParaRPr lang="fr-FR" sz="1300" dirty="0"/>
          </a:p>
        </p:txBody>
      </p:sp>
      <p:grpSp>
        <p:nvGrpSpPr>
          <p:cNvPr id="144" name="Groupe 143">
            <a:extLst>
              <a:ext uri="{FF2B5EF4-FFF2-40B4-BE49-F238E27FC236}">
                <a16:creationId xmlns:a16="http://schemas.microsoft.com/office/drawing/2014/main" id="{ACFABA40-FD5A-B47A-EBE6-8BCFF8881435}"/>
              </a:ext>
            </a:extLst>
          </p:cNvPr>
          <p:cNvGrpSpPr/>
          <p:nvPr/>
        </p:nvGrpSpPr>
        <p:grpSpPr>
          <a:xfrm>
            <a:off x="6599072" y="1418773"/>
            <a:ext cx="1955184" cy="525985"/>
            <a:chOff x="3165822" y="1944406"/>
            <a:chExt cx="1955184" cy="525985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5E6EA31-39CE-CAED-BD95-3593B64074C2}"/>
                </a:ext>
              </a:extLst>
            </p:cNvPr>
            <p:cNvSpPr/>
            <p:nvPr/>
          </p:nvSpPr>
          <p:spPr>
            <a:xfrm>
              <a:off x="3165822" y="1944406"/>
              <a:ext cx="1955184" cy="525985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800" dirty="0">
                  <a:solidFill>
                    <a:srgbClr val="1B75D0"/>
                  </a:solidFill>
                  <a:latin typeface="DINEngschrift" pitchFamily="34" charset="0"/>
                </a:rPr>
                <a:t>Balises HTML</a:t>
              </a:r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63F2FC1B-9AB4-261A-4C14-D1F67599BF58}"/>
                </a:ext>
              </a:extLst>
            </p:cNvPr>
            <p:cNvSpPr/>
            <p:nvPr/>
          </p:nvSpPr>
          <p:spPr>
            <a:xfrm>
              <a:off x="4606769" y="2002530"/>
              <a:ext cx="406662" cy="406662"/>
            </a:xfrm>
            <a:prstGeom prst="ellipse">
              <a:avLst/>
            </a:prstGeom>
            <a:solidFill>
              <a:srgbClr val="FF8B8B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×</a:t>
              </a:r>
              <a:endParaRPr lang="fr-FR" sz="440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E1055ADB-D7E6-025C-76A2-0A7774CA5CF0}"/>
              </a:ext>
            </a:extLst>
          </p:cNvPr>
          <p:cNvGrpSpPr/>
          <p:nvPr/>
        </p:nvGrpSpPr>
        <p:grpSpPr>
          <a:xfrm>
            <a:off x="8781078" y="1418773"/>
            <a:ext cx="2255630" cy="525985"/>
            <a:chOff x="5393808" y="1961673"/>
            <a:chExt cx="2255630" cy="525985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333C326-A2E7-AA7B-F20B-B3A8B94A0978}"/>
                </a:ext>
              </a:extLst>
            </p:cNvPr>
            <p:cNvSpPr/>
            <p:nvPr/>
          </p:nvSpPr>
          <p:spPr>
            <a:xfrm>
              <a:off x="5393808" y="1961673"/>
              <a:ext cx="2255630" cy="525985"/>
            </a:xfrm>
            <a:prstGeom prst="rect">
              <a:avLst/>
            </a:prstGeom>
            <a:solidFill>
              <a:srgbClr val="E4E7E9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800" dirty="0">
                  <a:solidFill>
                    <a:srgbClr val="1B75D0"/>
                  </a:solidFill>
                  <a:latin typeface="DINEngschrift" pitchFamily="34" charset="0"/>
                </a:rPr>
                <a:t>Portions de code</a:t>
              </a:r>
            </a:p>
          </p:txBody>
        </p:sp>
        <p:sp>
          <p:nvSpPr>
            <p:cNvPr id="143" name="Ellipse 142">
              <a:extLst>
                <a:ext uri="{FF2B5EF4-FFF2-40B4-BE49-F238E27FC236}">
                  <a16:creationId xmlns:a16="http://schemas.microsoft.com/office/drawing/2014/main" id="{7F46A2E9-9BE7-ADBB-4767-0B83DDE79E7E}"/>
                </a:ext>
              </a:extLst>
            </p:cNvPr>
            <p:cNvSpPr/>
            <p:nvPr/>
          </p:nvSpPr>
          <p:spPr>
            <a:xfrm>
              <a:off x="7149103" y="2019033"/>
              <a:ext cx="406662" cy="406662"/>
            </a:xfrm>
            <a:prstGeom prst="ellipse">
              <a:avLst/>
            </a:prstGeom>
            <a:solidFill>
              <a:srgbClr val="FF8B8B"/>
            </a:solidFill>
            <a:ln w="12700">
              <a:solidFill>
                <a:srgbClr val="1B75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400" b="1" i="0" dirty="0">
                  <a:solidFill>
                    <a:schemeClr val="bg1"/>
                  </a:solidFill>
                  <a:effectLst/>
                  <a:latin typeface="Aptos" panose="020B0004020202020204" pitchFamily="34" charset="0"/>
                </a:rPr>
                <a:t>×</a:t>
              </a:r>
              <a:endParaRPr lang="fr-FR" sz="4400" b="1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06CA2C7-63D0-FCBC-93A9-D250F134A5EB}"/>
              </a:ext>
            </a:extLst>
          </p:cNvPr>
          <p:cNvSpPr/>
          <p:nvPr/>
        </p:nvSpPr>
        <p:spPr>
          <a:xfrm>
            <a:off x="2626606" y="1418773"/>
            <a:ext cx="3720244" cy="525985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Corps du message </a:t>
            </a:r>
            <a:r>
              <a:rPr lang="fr-FR" dirty="0">
                <a:solidFill>
                  <a:srgbClr val="1B75D0"/>
                </a:solidFill>
                <a:latin typeface="DINEngschrift" pitchFamily="34" charset="0"/>
              </a:rPr>
              <a:t>+ Titre du message</a:t>
            </a:r>
          </a:p>
        </p:txBody>
      </p:sp>
      <p:sp>
        <p:nvSpPr>
          <p:cNvPr id="155" name="Forme libre : forme 154">
            <a:extLst>
              <a:ext uri="{FF2B5EF4-FFF2-40B4-BE49-F238E27FC236}">
                <a16:creationId xmlns:a16="http://schemas.microsoft.com/office/drawing/2014/main" id="{745BAA5E-5AA5-CCA8-7C1B-9F20A4827D30}"/>
              </a:ext>
            </a:extLst>
          </p:cNvPr>
          <p:cNvSpPr/>
          <p:nvPr/>
        </p:nvSpPr>
        <p:spPr>
          <a:xfrm>
            <a:off x="1264261" y="3748359"/>
            <a:ext cx="3856537" cy="1252374"/>
          </a:xfrm>
          <a:custGeom>
            <a:avLst/>
            <a:gdLst>
              <a:gd name="connsiteX0" fmla="*/ 0 w 3856537"/>
              <a:gd name="connsiteY0" fmla="*/ 0 h 1252374"/>
              <a:gd name="connsiteX1" fmla="*/ 248416 w 3856537"/>
              <a:gd name="connsiteY1" fmla="*/ 0 h 1252374"/>
              <a:gd name="connsiteX2" fmla="*/ 248416 w 3856537"/>
              <a:gd name="connsiteY2" fmla="*/ 883709 h 1252374"/>
              <a:gd name="connsiteX3" fmla="*/ 832162 w 3856537"/>
              <a:gd name="connsiteY3" fmla="*/ 883709 h 1252374"/>
              <a:gd name="connsiteX4" fmla="*/ 832162 w 3856537"/>
              <a:gd name="connsiteY4" fmla="*/ 767027 h 1252374"/>
              <a:gd name="connsiteX5" fmla="*/ 2893894 w 3856537"/>
              <a:gd name="connsiteY5" fmla="*/ 767027 h 1252374"/>
              <a:gd name="connsiteX6" fmla="*/ 2893894 w 3856537"/>
              <a:gd name="connsiteY6" fmla="*/ 883709 h 1252374"/>
              <a:gd name="connsiteX7" fmla="*/ 3610760 w 3856537"/>
              <a:gd name="connsiteY7" fmla="*/ 883709 h 1252374"/>
              <a:gd name="connsiteX8" fmla="*/ 3610760 w 3856537"/>
              <a:gd name="connsiteY8" fmla="*/ 760820 h 1252374"/>
              <a:gd name="connsiteX9" fmla="*/ 3856537 w 3856537"/>
              <a:gd name="connsiteY9" fmla="*/ 1006597 h 1252374"/>
              <a:gd name="connsiteX10" fmla="*/ 3610760 w 3856537"/>
              <a:gd name="connsiteY10" fmla="*/ 1252374 h 1252374"/>
              <a:gd name="connsiteX11" fmla="*/ 3610760 w 3856537"/>
              <a:gd name="connsiteY11" fmla="*/ 1129486 h 1252374"/>
              <a:gd name="connsiteX12" fmla="*/ 2893894 w 3856537"/>
              <a:gd name="connsiteY12" fmla="*/ 1129486 h 1252374"/>
              <a:gd name="connsiteX13" fmla="*/ 2893894 w 3856537"/>
              <a:gd name="connsiteY13" fmla="*/ 1239674 h 1252374"/>
              <a:gd name="connsiteX14" fmla="*/ 832162 w 3856537"/>
              <a:gd name="connsiteY14" fmla="*/ 1239674 h 1252374"/>
              <a:gd name="connsiteX15" fmla="*/ 832162 w 3856537"/>
              <a:gd name="connsiteY15" fmla="*/ 1129486 h 1252374"/>
              <a:gd name="connsiteX16" fmla="*/ 248416 w 3856537"/>
              <a:gd name="connsiteY16" fmla="*/ 1129486 h 1252374"/>
              <a:gd name="connsiteX17" fmla="*/ 248416 w 3856537"/>
              <a:gd name="connsiteY17" fmla="*/ 1129567 h 1252374"/>
              <a:gd name="connsiteX18" fmla="*/ 0 w 3856537"/>
              <a:gd name="connsiteY18" fmla="*/ 1129567 h 1252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56537" h="1252374">
                <a:moveTo>
                  <a:pt x="0" y="0"/>
                </a:moveTo>
                <a:lnTo>
                  <a:pt x="248416" y="0"/>
                </a:lnTo>
                <a:lnTo>
                  <a:pt x="248416" y="883709"/>
                </a:lnTo>
                <a:lnTo>
                  <a:pt x="832162" y="883709"/>
                </a:lnTo>
                <a:lnTo>
                  <a:pt x="832162" y="767027"/>
                </a:lnTo>
                <a:lnTo>
                  <a:pt x="2893894" y="767027"/>
                </a:lnTo>
                <a:lnTo>
                  <a:pt x="2893894" y="883709"/>
                </a:lnTo>
                <a:lnTo>
                  <a:pt x="3610760" y="883709"/>
                </a:lnTo>
                <a:lnTo>
                  <a:pt x="3610760" y="760820"/>
                </a:lnTo>
                <a:lnTo>
                  <a:pt x="3856537" y="1006597"/>
                </a:lnTo>
                <a:lnTo>
                  <a:pt x="3610760" y="1252374"/>
                </a:lnTo>
                <a:lnTo>
                  <a:pt x="3610760" y="1129486"/>
                </a:lnTo>
                <a:lnTo>
                  <a:pt x="2893894" y="1129486"/>
                </a:lnTo>
                <a:lnTo>
                  <a:pt x="2893894" y="1239674"/>
                </a:lnTo>
                <a:lnTo>
                  <a:pt x="832162" y="1239674"/>
                </a:lnTo>
                <a:lnTo>
                  <a:pt x="832162" y="1129486"/>
                </a:lnTo>
                <a:lnTo>
                  <a:pt x="248416" y="1129486"/>
                </a:lnTo>
                <a:lnTo>
                  <a:pt x="248416" y="1129567"/>
                </a:lnTo>
                <a:lnTo>
                  <a:pt x="0" y="1129567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56" name="Forme libre : forme 155">
            <a:extLst>
              <a:ext uri="{FF2B5EF4-FFF2-40B4-BE49-F238E27FC236}">
                <a16:creationId xmlns:a16="http://schemas.microsoft.com/office/drawing/2014/main" id="{43F22E43-37F4-4DE2-796E-BF6892ED6AF4}"/>
              </a:ext>
            </a:extLst>
          </p:cNvPr>
          <p:cNvSpPr/>
          <p:nvPr/>
        </p:nvSpPr>
        <p:spPr>
          <a:xfrm>
            <a:off x="6912016" y="3042303"/>
            <a:ext cx="4816232" cy="1955465"/>
          </a:xfrm>
          <a:custGeom>
            <a:avLst/>
            <a:gdLst>
              <a:gd name="connsiteX0" fmla="*/ 4417321 w 4816232"/>
              <a:gd name="connsiteY0" fmla="*/ 0 h 1955465"/>
              <a:gd name="connsiteX1" fmla="*/ 4816232 w 4816232"/>
              <a:gd name="connsiteY1" fmla="*/ 0 h 1955465"/>
              <a:gd name="connsiteX2" fmla="*/ 4816232 w 4816232"/>
              <a:gd name="connsiteY2" fmla="*/ 242447 h 1955465"/>
              <a:gd name="connsiteX3" fmla="*/ 4816232 w 4816232"/>
              <a:gd name="connsiteY3" fmla="*/ 248883 h 1955465"/>
              <a:gd name="connsiteX4" fmla="*/ 4816232 w 4816232"/>
              <a:gd name="connsiteY4" fmla="*/ 1832782 h 1955465"/>
              <a:gd name="connsiteX5" fmla="*/ 4567349 w 4816232"/>
              <a:gd name="connsiteY5" fmla="*/ 1832782 h 1955465"/>
              <a:gd name="connsiteX6" fmla="*/ 4567349 w 4816232"/>
              <a:gd name="connsiteY6" fmla="*/ 1832576 h 1955465"/>
              <a:gd name="connsiteX7" fmla="*/ 3596397 w 4816232"/>
              <a:gd name="connsiteY7" fmla="*/ 1832576 h 1955465"/>
              <a:gd name="connsiteX8" fmla="*/ 3596397 w 4816232"/>
              <a:gd name="connsiteY8" fmla="*/ 1945731 h 1955465"/>
              <a:gd name="connsiteX9" fmla="*/ 1534665 w 4816232"/>
              <a:gd name="connsiteY9" fmla="*/ 1945731 h 1955465"/>
              <a:gd name="connsiteX10" fmla="*/ 1534665 w 4816232"/>
              <a:gd name="connsiteY10" fmla="*/ 1832576 h 1955465"/>
              <a:gd name="connsiteX11" fmla="*/ 245777 w 4816232"/>
              <a:gd name="connsiteY11" fmla="*/ 1832576 h 1955465"/>
              <a:gd name="connsiteX12" fmla="*/ 245777 w 4816232"/>
              <a:gd name="connsiteY12" fmla="*/ 1955465 h 1955465"/>
              <a:gd name="connsiteX13" fmla="*/ 0 w 4816232"/>
              <a:gd name="connsiteY13" fmla="*/ 1709688 h 1955465"/>
              <a:gd name="connsiteX14" fmla="*/ 245777 w 4816232"/>
              <a:gd name="connsiteY14" fmla="*/ 1463911 h 1955465"/>
              <a:gd name="connsiteX15" fmla="*/ 245777 w 4816232"/>
              <a:gd name="connsiteY15" fmla="*/ 1586799 h 1955465"/>
              <a:gd name="connsiteX16" fmla="*/ 1534665 w 4816232"/>
              <a:gd name="connsiteY16" fmla="*/ 1586799 h 1955465"/>
              <a:gd name="connsiteX17" fmla="*/ 1534665 w 4816232"/>
              <a:gd name="connsiteY17" fmla="*/ 1473084 h 1955465"/>
              <a:gd name="connsiteX18" fmla="*/ 3596397 w 4816232"/>
              <a:gd name="connsiteY18" fmla="*/ 1473084 h 1955465"/>
              <a:gd name="connsiteX19" fmla="*/ 3596397 w 4816232"/>
              <a:gd name="connsiteY19" fmla="*/ 1586799 h 1955465"/>
              <a:gd name="connsiteX20" fmla="*/ 4567349 w 4816232"/>
              <a:gd name="connsiteY20" fmla="*/ 1586799 h 1955465"/>
              <a:gd name="connsiteX21" fmla="*/ 4567349 w 4816232"/>
              <a:gd name="connsiteY21" fmla="*/ 248883 h 1955465"/>
              <a:gd name="connsiteX22" fmla="*/ 4417321 w 4816232"/>
              <a:gd name="connsiteY22" fmla="*/ 248883 h 195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816232" h="1955465">
                <a:moveTo>
                  <a:pt x="4417321" y="0"/>
                </a:moveTo>
                <a:lnTo>
                  <a:pt x="4816232" y="0"/>
                </a:lnTo>
                <a:lnTo>
                  <a:pt x="4816232" y="242447"/>
                </a:lnTo>
                <a:lnTo>
                  <a:pt x="4816232" y="248883"/>
                </a:lnTo>
                <a:lnTo>
                  <a:pt x="4816232" y="1832782"/>
                </a:lnTo>
                <a:lnTo>
                  <a:pt x="4567349" y="1832782"/>
                </a:lnTo>
                <a:lnTo>
                  <a:pt x="4567349" y="1832576"/>
                </a:lnTo>
                <a:lnTo>
                  <a:pt x="3596397" y="1832576"/>
                </a:lnTo>
                <a:lnTo>
                  <a:pt x="3596397" y="1945731"/>
                </a:lnTo>
                <a:lnTo>
                  <a:pt x="1534665" y="1945731"/>
                </a:lnTo>
                <a:lnTo>
                  <a:pt x="1534665" y="1832576"/>
                </a:lnTo>
                <a:lnTo>
                  <a:pt x="245777" y="1832576"/>
                </a:lnTo>
                <a:lnTo>
                  <a:pt x="245777" y="1955465"/>
                </a:lnTo>
                <a:lnTo>
                  <a:pt x="0" y="1709688"/>
                </a:lnTo>
                <a:lnTo>
                  <a:pt x="245777" y="1463911"/>
                </a:lnTo>
                <a:lnTo>
                  <a:pt x="245777" y="1586799"/>
                </a:lnTo>
                <a:lnTo>
                  <a:pt x="1534665" y="1586799"/>
                </a:lnTo>
                <a:lnTo>
                  <a:pt x="1534665" y="1473084"/>
                </a:lnTo>
                <a:lnTo>
                  <a:pt x="3596397" y="1473084"/>
                </a:lnTo>
                <a:lnTo>
                  <a:pt x="3596397" y="1586799"/>
                </a:lnTo>
                <a:lnTo>
                  <a:pt x="4567349" y="1586799"/>
                </a:lnTo>
                <a:lnTo>
                  <a:pt x="4567349" y="248883"/>
                </a:lnTo>
                <a:lnTo>
                  <a:pt x="4417321" y="248883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78BD534-AACE-713E-5AD6-C13A6CA32853}"/>
              </a:ext>
            </a:extLst>
          </p:cNvPr>
          <p:cNvSpPr/>
          <p:nvPr/>
        </p:nvSpPr>
        <p:spPr>
          <a:xfrm>
            <a:off x="2097879" y="4516069"/>
            <a:ext cx="2061732" cy="472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Traitement minimal</a:t>
            </a:r>
            <a:endParaRPr lang="fr-FR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07C5D2F-984D-71CE-E4FE-C32E7EB09D3B}"/>
              </a:ext>
            </a:extLst>
          </p:cNvPr>
          <p:cNvSpPr/>
          <p:nvPr/>
        </p:nvSpPr>
        <p:spPr>
          <a:xfrm>
            <a:off x="8447852" y="4516069"/>
            <a:ext cx="2061732" cy="47264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rgbClr val="1B75D0"/>
                </a:solidFill>
                <a:latin typeface="DINEngschrift" pitchFamily="34" charset="0"/>
              </a:rPr>
              <a:t>Traitement complet</a:t>
            </a:r>
            <a:endParaRPr lang="fr-FR" dirty="0">
              <a:solidFill>
                <a:srgbClr val="1B75D0"/>
              </a:solidFill>
              <a:latin typeface="DINEngschrift" pitchFamily="34" charset="0"/>
            </a:endParaRPr>
          </a:p>
        </p:txBody>
      </p:sp>
      <p:sp>
        <p:nvSpPr>
          <p:cNvPr id="157" name="Flèche : droite 156">
            <a:extLst>
              <a:ext uri="{FF2B5EF4-FFF2-40B4-BE49-F238E27FC236}">
                <a16:creationId xmlns:a16="http://schemas.microsoft.com/office/drawing/2014/main" id="{26B4533E-3C72-D8F7-902D-008B7FF42423}"/>
              </a:ext>
            </a:extLst>
          </p:cNvPr>
          <p:cNvSpPr/>
          <p:nvPr/>
        </p:nvSpPr>
        <p:spPr>
          <a:xfrm rot="5400000">
            <a:off x="1147439" y="2132180"/>
            <a:ext cx="481573" cy="491554"/>
          </a:xfrm>
          <a:prstGeom prst="rightArrow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B6EA9CD-03DD-80F8-111E-699F106BA6A6}"/>
              </a:ext>
            </a:extLst>
          </p:cNvPr>
          <p:cNvSpPr/>
          <p:nvPr/>
        </p:nvSpPr>
        <p:spPr>
          <a:xfrm>
            <a:off x="828480" y="5582067"/>
            <a:ext cx="1119982" cy="87610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Tags</a:t>
            </a:r>
          </a:p>
        </p:txBody>
      </p:sp>
      <p:sp>
        <p:nvSpPr>
          <p:cNvPr id="159" name="Rectangle : avec coins arrondis en diagonale 158">
            <a:extLst>
              <a:ext uri="{FF2B5EF4-FFF2-40B4-BE49-F238E27FC236}">
                <a16:creationId xmlns:a16="http://schemas.microsoft.com/office/drawing/2014/main" id="{685B0821-AD84-E453-490C-0EA48334C822}"/>
              </a:ext>
            </a:extLst>
          </p:cNvPr>
          <p:cNvSpPr/>
          <p:nvPr/>
        </p:nvSpPr>
        <p:spPr>
          <a:xfrm>
            <a:off x="2414366" y="5579223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1B75D0"/>
                </a:solidFill>
                <a:latin typeface="DINEngschrift" pitchFamily="34" charset="0"/>
              </a:rPr>
              <a:t>Uniformisation</a:t>
            </a:r>
            <a:endParaRPr lang="fr-FR" sz="1100" dirty="0"/>
          </a:p>
        </p:txBody>
      </p:sp>
      <p:sp>
        <p:nvSpPr>
          <p:cNvPr id="160" name="Flèche : chevron 159">
            <a:extLst>
              <a:ext uri="{FF2B5EF4-FFF2-40B4-BE49-F238E27FC236}">
                <a16:creationId xmlns:a16="http://schemas.microsoft.com/office/drawing/2014/main" id="{58406CB0-AE14-E674-25B1-64C47FCB16DB}"/>
              </a:ext>
            </a:extLst>
          </p:cNvPr>
          <p:cNvSpPr/>
          <p:nvPr/>
        </p:nvSpPr>
        <p:spPr>
          <a:xfrm>
            <a:off x="2057149" y="5757126"/>
            <a:ext cx="235702" cy="525985"/>
          </a:xfrm>
          <a:prstGeom prst="chevron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1" name="Rectangle : avec coins arrondis en diagonale 160">
            <a:extLst>
              <a:ext uri="{FF2B5EF4-FFF2-40B4-BE49-F238E27FC236}">
                <a16:creationId xmlns:a16="http://schemas.microsoft.com/office/drawing/2014/main" id="{53069168-1E76-7DA8-F95D-E5FCB22C9B02}"/>
              </a:ext>
            </a:extLst>
          </p:cNvPr>
          <p:cNvSpPr/>
          <p:nvPr/>
        </p:nvSpPr>
        <p:spPr>
          <a:xfrm>
            <a:off x="3954801" y="5579223"/>
            <a:ext cx="1119982" cy="876104"/>
          </a:xfrm>
          <a:prstGeom prst="round2DiagRect">
            <a:avLst/>
          </a:prstGeom>
          <a:solidFill>
            <a:srgbClr val="E4E7E9"/>
          </a:solidFill>
          <a:ln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1B75D0"/>
                </a:solidFill>
                <a:latin typeface="DINEngschrift" pitchFamily="34" charset="0"/>
              </a:rPr>
              <a:t>Filtrage</a:t>
            </a:r>
          </a:p>
          <a:p>
            <a:pPr algn="ctr"/>
            <a:r>
              <a:rPr lang="fr-FR" sz="1100" dirty="0">
                <a:solidFill>
                  <a:srgbClr val="1B75D0"/>
                </a:solidFill>
                <a:latin typeface="DINEngschrift" pitchFamily="34" charset="0"/>
              </a:rPr>
              <a:t>(top 200)</a:t>
            </a:r>
            <a:endParaRPr lang="fr-FR" sz="1100" dirty="0"/>
          </a:p>
        </p:txBody>
      </p:sp>
      <p:sp>
        <p:nvSpPr>
          <p:cNvPr id="162" name="Flèche : chevron 161">
            <a:extLst>
              <a:ext uri="{FF2B5EF4-FFF2-40B4-BE49-F238E27FC236}">
                <a16:creationId xmlns:a16="http://schemas.microsoft.com/office/drawing/2014/main" id="{EF75A277-D7BA-6ED2-E4C3-9FEDCBC48392}"/>
              </a:ext>
            </a:extLst>
          </p:cNvPr>
          <p:cNvSpPr/>
          <p:nvPr/>
        </p:nvSpPr>
        <p:spPr>
          <a:xfrm>
            <a:off x="3635347" y="5757126"/>
            <a:ext cx="235702" cy="525985"/>
          </a:xfrm>
          <a:prstGeom prst="chevron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2" name="Forme libre : forme 171">
            <a:extLst>
              <a:ext uri="{FF2B5EF4-FFF2-40B4-BE49-F238E27FC236}">
                <a16:creationId xmlns:a16="http://schemas.microsoft.com/office/drawing/2014/main" id="{311809D4-CD5F-5B58-385D-DB9E82207D80}"/>
              </a:ext>
            </a:extLst>
          </p:cNvPr>
          <p:cNvSpPr/>
          <p:nvPr/>
        </p:nvSpPr>
        <p:spPr>
          <a:xfrm rot="16200000">
            <a:off x="5204630" y="5424765"/>
            <a:ext cx="731135" cy="699473"/>
          </a:xfrm>
          <a:custGeom>
            <a:avLst/>
            <a:gdLst>
              <a:gd name="connsiteX0" fmla="*/ 731135 w 731135"/>
              <a:gd name="connsiteY0" fmla="*/ 453696 h 699473"/>
              <a:gd name="connsiteX1" fmla="*/ 485358 w 731135"/>
              <a:gd name="connsiteY1" fmla="*/ 699473 h 699473"/>
              <a:gd name="connsiteX2" fmla="*/ 485358 w 731135"/>
              <a:gd name="connsiteY2" fmla="*/ 576585 h 699473"/>
              <a:gd name="connsiteX3" fmla="*/ 246374 w 731135"/>
              <a:gd name="connsiteY3" fmla="*/ 576585 h 699473"/>
              <a:gd name="connsiteX4" fmla="*/ 246374 w 731135"/>
              <a:gd name="connsiteY4" fmla="*/ 576648 h 699473"/>
              <a:gd name="connsiteX5" fmla="*/ 0 w 731135"/>
              <a:gd name="connsiteY5" fmla="*/ 576648 h 699473"/>
              <a:gd name="connsiteX6" fmla="*/ 0 w 731135"/>
              <a:gd name="connsiteY6" fmla="*/ 0 h 699473"/>
              <a:gd name="connsiteX7" fmla="*/ 246374 w 731135"/>
              <a:gd name="connsiteY7" fmla="*/ 0 h 699473"/>
              <a:gd name="connsiteX8" fmla="*/ 246374 w 731135"/>
              <a:gd name="connsiteY8" fmla="*/ 330808 h 699473"/>
              <a:gd name="connsiteX9" fmla="*/ 485358 w 731135"/>
              <a:gd name="connsiteY9" fmla="*/ 330808 h 699473"/>
              <a:gd name="connsiteX10" fmla="*/ 485358 w 731135"/>
              <a:gd name="connsiteY10" fmla="*/ 207919 h 699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1135" h="699473">
                <a:moveTo>
                  <a:pt x="731135" y="453696"/>
                </a:moveTo>
                <a:lnTo>
                  <a:pt x="485358" y="699473"/>
                </a:lnTo>
                <a:lnTo>
                  <a:pt x="485358" y="576585"/>
                </a:lnTo>
                <a:lnTo>
                  <a:pt x="246374" y="576585"/>
                </a:lnTo>
                <a:lnTo>
                  <a:pt x="246374" y="576648"/>
                </a:lnTo>
                <a:lnTo>
                  <a:pt x="0" y="576648"/>
                </a:lnTo>
                <a:lnTo>
                  <a:pt x="0" y="0"/>
                </a:lnTo>
                <a:lnTo>
                  <a:pt x="246374" y="0"/>
                </a:lnTo>
                <a:lnTo>
                  <a:pt x="246374" y="330808"/>
                </a:lnTo>
                <a:lnTo>
                  <a:pt x="485358" y="330808"/>
                </a:lnTo>
                <a:lnTo>
                  <a:pt x="485358" y="207919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F620668C-4450-086E-8FF0-3AFA8BE79D1D}"/>
              </a:ext>
            </a:extLst>
          </p:cNvPr>
          <p:cNvSpPr/>
          <p:nvPr/>
        </p:nvSpPr>
        <p:spPr>
          <a:xfrm>
            <a:off x="6931105" y="5569200"/>
            <a:ext cx="1119982" cy="876104"/>
          </a:xfrm>
          <a:prstGeom prst="rect">
            <a:avLst/>
          </a:prstGeom>
          <a:solidFill>
            <a:srgbClr val="E4E7E9"/>
          </a:solidFill>
          <a:ln w="12700">
            <a:solidFill>
              <a:srgbClr val="1B75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1B75D0"/>
                </a:solidFill>
                <a:latin typeface="DINEngschrift" pitchFamily="34" charset="0"/>
              </a:rPr>
              <a:t>Dates</a:t>
            </a:r>
          </a:p>
        </p:txBody>
      </p:sp>
      <p:sp>
        <p:nvSpPr>
          <p:cNvPr id="174" name="Forme libre : forme 173">
            <a:extLst>
              <a:ext uri="{FF2B5EF4-FFF2-40B4-BE49-F238E27FC236}">
                <a16:creationId xmlns:a16="http://schemas.microsoft.com/office/drawing/2014/main" id="{497E9C67-2639-1584-303F-9FDD415EF6AA}"/>
              </a:ext>
            </a:extLst>
          </p:cNvPr>
          <p:cNvSpPr/>
          <p:nvPr/>
        </p:nvSpPr>
        <p:spPr>
          <a:xfrm rot="16200000">
            <a:off x="6081569" y="5425277"/>
            <a:ext cx="731135" cy="698449"/>
          </a:xfrm>
          <a:custGeom>
            <a:avLst/>
            <a:gdLst>
              <a:gd name="connsiteX0" fmla="*/ 731135 w 731135"/>
              <a:gd name="connsiteY0" fmla="*/ 245777 h 698449"/>
              <a:gd name="connsiteX1" fmla="*/ 485358 w 731135"/>
              <a:gd name="connsiteY1" fmla="*/ 491554 h 698449"/>
              <a:gd name="connsiteX2" fmla="*/ 485358 w 731135"/>
              <a:gd name="connsiteY2" fmla="*/ 368666 h 698449"/>
              <a:gd name="connsiteX3" fmla="*/ 246374 w 731135"/>
              <a:gd name="connsiteY3" fmla="*/ 368666 h 698449"/>
              <a:gd name="connsiteX4" fmla="*/ 246374 w 731135"/>
              <a:gd name="connsiteY4" fmla="*/ 698449 h 698449"/>
              <a:gd name="connsiteX5" fmla="*/ 0 w 731135"/>
              <a:gd name="connsiteY5" fmla="*/ 698449 h 698449"/>
              <a:gd name="connsiteX6" fmla="*/ 0 w 731135"/>
              <a:gd name="connsiteY6" fmla="*/ 121801 h 698449"/>
              <a:gd name="connsiteX7" fmla="*/ 246374 w 731135"/>
              <a:gd name="connsiteY7" fmla="*/ 121801 h 698449"/>
              <a:gd name="connsiteX8" fmla="*/ 246374 w 731135"/>
              <a:gd name="connsiteY8" fmla="*/ 122889 h 698449"/>
              <a:gd name="connsiteX9" fmla="*/ 485358 w 731135"/>
              <a:gd name="connsiteY9" fmla="*/ 122889 h 698449"/>
              <a:gd name="connsiteX10" fmla="*/ 485358 w 731135"/>
              <a:gd name="connsiteY10" fmla="*/ 0 h 69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1135" h="698449">
                <a:moveTo>
                  <a:pt x="731135" y="245777"/>
                </a:moveTo>
                <a:lnTo>
                  <a:pt x="485358" y="491554"/>
                </a:lnTo>
                <a:lnTo>
                  <a:pt x="485358" y="368666"/>
                </a:lnTo>
                <a:lnTo>
                  <a:pt x="246374" y="368666"/>
                </a:lnTo>
                <a:lnTo>
                  <a:pt x="246374" y="698449"/>
                </a:lnTo>
                <a:lnTo>
                  <a:pt x="0" y="698449"/>
                </a:lnTo>
                <a:lnTo>
                  <a:pt x="0" y="121801"/>
                </a:lnTo>
                <a:lnTo>
                  <a:pt x="246374" y="121801"/>
                </a:lnTo>
                <a:lnTo>
                  <a:pt x="246374" y="122889"/>
                </a:lnTo>
                <a:lnTo>
                  <a:pt x="485358" y="122889"/>
                </a:lnTo>
                <a:lnTo>
                  <a:pt x="485358" y="0"/>
                </a:lnTo>
                <a:close/>
              </a:path>
            </a:pathLst>
          </a:custGeom>
          <a:solidFill>
            <a:srgbClr val="E4E7E9"/>
          </a:solidFill>
          <a:ln w="12700">
            <a:solidFill>
              <a:srgbClr val="1B75D0"/>
            </a:solidFill>
          </a:ln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1800" b="1" dirty="0">
              <a:solidFill>
                <a:srgbClr val="1B75D0"/>
              </a:solidFill>
              <a:latin typeface="DINEngschrif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65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6" grpId="0" animBg="1"/>
      <p:bldP spid="54" grpId="0" animBg="1"/>
      <p:bldP spid="55" grpId="0" animBg="1"/>
      <p:bldP spid="56" grpId="0" animBg="1"/>
      <p:bldP spid="58" grpId="0" animBg="1"/>
      <p:bldP spid="62" grpId="0" animBg="1"/>
      <p:bldP spid="64" grpId="0" animBg="1"/>
      <p:bldP spid="106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34" grpId="0" animBg="1"/>
      <p:bldP spid="146" grpId="0" animBg="1"/>
      <p:bldP spid="155" grpId="0" animBg="1"/>
      <p:bldP spid="156" grpId="0" animBg="1"/>
      <p:bldP spid="153" grpId="0"/>
      <p:bldP spid="154" grpId="0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72" grpId="0" animBg="1"/>
      <p:bldP spid="166" grpId="0" animBg="1"/>
      <p:bldP spid="174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2062</TotalTime>
  <Words>807</Words>
  <Application>Microsoft Office PowerPoint</Application>
  <PresentationFormat>Grand écran</PresentationFormat>
  <Paragraphs>414</Paragraphs>
  <Slides>25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4" baseType="lpstr">
      <vt:lpstr>Aptos</vt:lpstr>
      <vt:lpstr>Arial</vt:lpstr>
      <vt:lpstr>Bahnschrift</vt:lpstr>
      <vt:lpstr>Calibri</vt:lpstr>
      <vt:lpstr>Calibri Light</vt:lpstr>
      <vt:lpstr>DIN Black</vt:lpstr>
      <vt:lpstr>DIN Medium</vt:lpstr>
      <vt:lpstr>DINEngschrift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Data Science</dc:creator>
  <cp:lastModifiedBy>Data Science</cp:lastModifiedBy>
  <cp:revision>179</cp:revision>
  <dcterms:created xsi:type="dcterms:W3CDTF">2023-09-04T12:53:41Z</dcterms:created>
  <dcterms:modified xsi:type="dcterms:W3CDTF">2023-11-14T16:59:09Z</dcterms:modified>
</cp:coreProperties>
</file>