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6" r:id="rId4"/>
    <p:sldId id="261" r:id="rId5"/>
    <p:sldId id="262" r:id="rId6"/>
    <p:sldId id="263" r:id="rId7"/>
    <p:sldId id="276" r:id="rId8"/>
    <p:sldId id="277" r:id="rId9"/>
    <p:sldId id="264" r:id="rId10"/>
    <p:sldId id="265" r:id="rId11"/>
    <p:sldId id="278" r:id="rId12"/>
    <p:sldId id="284" r:id="rId13"/>
    <p:sldId id="279" r:id="rId14"/>
    <p:sldId id="267" r:id="rId15"/>
    <p:sldId id="268" r:id="rId16"/>
    <p:sldId id="280" r:id="rId17"/>
    <p:sldId id="281" r:id="rId18"/>
    <p:sldId id="282" r:id="rId19"/>
    <p:sldId id="283" r:id="rId20"/>
    <p:sldId id="269" r:id="rId21"/>
    <p:sldId id="270" r:id="rId22"/>
    <p:sldId id="285" r:id="rId23"/>
    <p:sldId id="271" r:id="rId24"/>
    <p:sldId id="272" r:id="rId25"/>
    <p:sldId id="273" r:id="rId26"/>
    <p:sldId id="274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5FD"/>
    <a:srgbClr val="1B75D0"/>
    <a:srgbClr val="E4E7E9"/>
    <a:srgbClr val="FF8B8B"/>
    <a:srgbClr val="FFCE31"/>
    <a:srgbClr val="FFFFFF"/>
    <a:srgbClr val="FAECC6"/>
    <a:srgbClr val="FDF7E7"/>
    <a:srgbClr val="BCE292"/>
    <a:srgbClr val="BEB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5370-F790-41D6-8AF6-D376F6BB580D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C75C-F76A-47A4-B714-72FAE375F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12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C75C-F76A-47A4-B714-72FAE375FCD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21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C75C-F76A-47A4-B714-72FAE375FCD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4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C75C-F76A-47A4-B714-72FAE375FCD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96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9A23C-AA09-3079-8816-862366F16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1311C6-02E8-6B2F-D588-4FD408BCD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F88665-F36E-741B-3C8A-B4AB7F4B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CBEC-E145-4DFC-BCCA-67E6F99DECA0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2484BB-5075-67B2-436D-39241EF9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09659-F717-402D-8545-300CC6C6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03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2A432-4741-BE53-B076-7F333154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261DF-FB2A-1075-10F4-DDC61A11C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336F31-7BF1-511C-2E78-3A321E71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2468-B52B-4D28-BCCC-A8D05CDBD550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5055DF-4068-A71C-A2F8-111AE3C6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0F30C-E57E-AF95-6CAF-E7E0951E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60CCE0-4A36-2BF7-9A71-CD417271B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4C9DDB-AE88-EF02-657A-267565EC5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103FAA-E07A-587C-16F5-CAFD8C2A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60A-B9BB-4925-9338-8873D0371DBB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1A98-6CA0-B43E-40AB-1CFD7515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6219E0-D264-8A19-2C01-752EB76B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0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43576-0252-24A4-2B31-CBA6352E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D9C3F-ABBB-01D7-9D8C-FF9656CA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2B257-1F27-3581-9D36-7F139365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E2D1-B16E-4375-97A9-1513A469C4E0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3C8678-E1A3-68EC-6CE6-9E402D43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3907B8-51DD-C07F-5F99-06219529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61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47223-94EC-2813-A7DB-12C90B5B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9CB1BF-B6FF-D144-1BB6-03E756D06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5C5433-DEF8-048F-D0FE-5918588B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D6EB-D968-4DA8-A1E6-6AA06BEAE892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DE286-0CA4-A790-08E0-B6FCEEAC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F90A9A-9B96-40FD-98BE-59569706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8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A4B18-BBFD-DC3D-F3E8-EF18608F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354EA-59AF-A268-49E6-CC59DC72B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DE5C0-66C9-3CD8-0ABB-12DC3FAAF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A3CB23-DAC3-7671-A3D4-F20F322E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0E74-15BF-4AFE-BB50-A97CE694BBEE}" type="datetime1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2C47E8-25CD-1BD9-8637-F6B1B07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3C2C00-7CF1-DFD9-BEE9-4D709A2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28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7A8E1-6570-3480-2A4A-690F9E44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B1F63-DD5B-3A3D-A904-6A74D5B3A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C815CB-3011-CB12-887D-B3AF4175A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9B508E-2F26-8E99-F52F-CB576CDB8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216AE5-D3CC-DA48-74FD-2B43CE7CE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33AC07-F4BF-5115-475B-9E10548C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A85D-F9EA-4FCF-8BBA-D506089E8EB9}" type="datetime1">
              <a:rPr lang="fr-FR" smtClean="0"/>
              <a:t>15/11/2023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8CF2AB-69C8-06EB-343E-C342D6AC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8BCE99-383A-92F8-0E6F-7BBACDA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2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2DC56-28CF-7FFA-A79F-23532DA8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463908-EB48-1E69-2443-A16160C4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7F2C-4475-4F74-9E62-7BA161950255}" type="datetime1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034B73-51AC-146F-EC91-E9061B6E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E07AA5-4EB3-ED5B-57D8-1312D115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85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E8869F-2F01-61B0-F4EA-B7C6851F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045F-D992-4995-B738-3E16E701281B}" type="datetime1">
              <a:rPr lang="fr-FR" smtClean="0"/>
              <a:t>15/11/2023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678A1B-C799-369E-36FC-8385A1F6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DE1CBE-FCE1-EB51-974E-87D1966B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32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36365-5B8A-6865-552D-23E934C7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FCC30-94F8-2C1D-0F62-1F38105E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D5323C-9EAD-B9BD-D1D0-F8F6F39EF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D5E09E-C7E6-EF64-8775-E86DC056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D7A-EC65-4B30-92C1-319E75EC5658}" type="datetime1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CC7D71-ECAD-0CB4-B5A2-C8BADBFE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111BA5-6531-CA2A-EC10-50C05725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40146-3F86-A147-DC8F-91C946DB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F1DAA2-A321-B683-EF94-D101311F6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CD76FA-AB8E-3C2B-0ED9-ECD08FA7E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D505FC-600D-E54D-0E69-03D6175A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5AF1-6111-4504-A836-30BB07CAAF05}" type="datetime1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91F202-9ADC-683C-C09C-B2B0496B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8D0EC-9880-5B78-A41D-D6614E28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0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0A741B-F25F-0568-2E4A-F3E64117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E1C80B-0576-2BAF-B4D5-9241266A5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701424-2C7C-EE38-208E-C73EC3AFA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D2C47-5BC5-45BC-A7B4-B7B6AD63B518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DE503-0962-A129-D5BB-AE0FDD1B5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6C5D06-7383-F805-A043-27A83DB82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43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ZoneTexte 128">
            <a:extLst>
              <a:ext uri="{FF2B5EF4-FFF2-40B4-BE49-F238E27FC236}">
                <a16:creationId xmlns:a16="http://schemas.microsoft.com/office/drawing/2014/main" id="{B4778DE4-6DDB-C9A7-99FC-4A85B34F86A7}"/>
              </a:ext>
            </a:extLst>
          </p:cNvPr>
          <p:cNvSpPr txBox="1"/>
          <p:nvPr/>
        </p:nvSpPr>
        <p:spPr>
          <a:xfrm>
            <a:off x="3007360" y="97117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CATÉGORISEZ AUTOMATIQUEMENT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DES QUESTIONS</a:t>
            </a:r>
          </a:p>
        </p:txBody>
      </p:sp>
      <p:pic>
        <p:nvPicPr>
          <p:cNvPr id="131" name="Picture 2">
            <a:extLst>
              <a:ext uri="{FF2B5EF4-FFF2-40B4-BE49-F238E27FC236}">
                <a16:creationId xmlns:a16="http://schemas.microsoft.com/office/drawing/2014/main" id="{23FB54D5-E71E-DF5D-FA44-657E89E9C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83" y="5369686"/>
            <a:ext cx="1572243" cy="12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6FD4B781-32D5-F8FA-49C5-109EEEEC0CC6}"/>
              </a:ext>
            </a:extLst>
          </p:cNvPr>
          <p:cNvSpPr txBox="1"/>
          <p:nvPr/>
        </p:nvSpPr>
        <p:spPr>
          <a:xfrm>
            <a:off x="4975729" y="5485519"/>
            <a:ext cx="32466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50" dirty="0">
                <a:solidFill>
                  <a:srgbClr val="1B75D0"/>
                </a:solidFill>
                <a:latin typeface="DIN Medium" panose="02020500000000000000" pitchFamily="18" charset="0"/>
                <a:cs typeface="Arial" panose="020B0604020202020204" pitchFamily="34" charset="0"/>
              </a:rPr>
              <a:t>Machine Learning Engineer - Projet N°5</a:t>
            </a:r>
          </a:p>
        </p:txBody>
      </p: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55DD716D-AA9B-A667-5CFA-A676D3185A71}"/>
              </a:ext>
            </a:extLst>
          </p:cNvPr>
          <p:cNvGrpSpPr/>
          <p:nvPr/>
        </p:nvGrpSpPr>
        <p:grpSpPr>
          <a:xfrm>
            <a:off x="3019302" y="1481061"/>
            <a:ext cx="6209881" cy="4243040"/>
            <a:chOff x="2363570" y="849798"/>
            <a:chExt cx="7287724" cy="4979501"/>
          </a:xfrm>
        </p:grpSpPr>
        <p:sp>
          <p:nvSpPr>
            <p:cNvPr id="134" name="Google Shape;2283;p69">
              <a:extLst>
                <a:ext uri="{FF2B5EF4-FFF2-40B4-BE49-F238E27FC236}">
                  <a16:creationId xmlns:a16="http://schemas.microsoft.com/office/drawing/2014/main" id="{BA0EBE8D-7944-038D-70BF-9D4E3230E48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284;p69">
              <a:extLst>
                <a:ext uri="{FF2B5EF4-FFF2-40B4-BE49-F238E27FC236}">
                  <a16:creationId xmlns:a16="http://schemas.microsoft.com/office/drawing/2014/main" id="{5B966589-1497-CC1B-3220-6657376E0934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285;p69">
              <a:extLst>
                <a:ext uri="{FF2B5EF4-FFF2-40B4-BE49-F238E27FC236}">
                  <a16:creationId xmlns:a16="http://schemas.microsoft.com/office/drawing/2014/main" id="{FCF05CBF-060D-45D7-C88A-97945C7E1563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286;p69">
              <a:extLst>
                <a:ext uri="{FF2B5EF4-FFF2-40B4-BE49-F238E27FC236}">
                  <a16:creationId xmlns:a16="http://schemas.microsoft.com/office/drawing/2014/main" id="{994426E0-8EA6-8137-452A-357E4CFED144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287;p69">
              <a:extLst>
                <a:ext uri="{FF2B5EF4-FFF2-40B4-BE49-F238E27FC236}">
                  <a16:creationId xmlns:a16="http://schemas.microsoft.com/office/drawing/2014/main" id="{50CC6284-DF89-E25C-3B1D-12E287D52AB4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288;p69">
              <a:extLst>
                <a:ext uri="{FF2B5EF4-FFF2-40B4-BE49-F238E27FC236}">
                  <a16:creationId xmlns:a16="http://schemas.microsoft.com/office/drawing/2014/main" id="{0FE33D82-FAA7-7179-E61E-8B329A2F88E4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289;p69">
              <a:extLst>
                <a:ext uri="{FF2B5EF4-FFF2-40B4-BE49-F238E27FC236}">
                  <a16:creationId xmlns:a16="http://schemas.microsoft.com/office/drawing/2014/main" id="{FF2E45C9-0291-7C21-0C11-36994B8FBE8C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290;p69">
              <a:extLst>
                <a:ext uri="{FF2B5EF4-FFF2-40B4-BE49-F238E27FC236}">
                  <a16:creationId xmlns:a16="http://schemas.microsoft.com/office/drawing/2014/main" id="{C60D307A-D968-EAC7-7A54-C9235BC74E82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291;p69">
              <a:extLst>
                <a:ext uri="{FF2B5EF4-FFF2-40B4-BE49-F238E27FC236}">
                  <a16:creationId xmlns:a16="http://schemas.microsoft.com/office/drawing/2014/main" id="{1BDBE8DD-978D-F5A3-5B7E-74F0F35EA26B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92;p69">
              <a:extLst>
                <a:ext uri="{FF2B5EF4-FFF2-40B4-BE49-F238E27FC236}">
                  <a16:creationId xmlns:a16="http://schemas.microsoft.com/office/drawing/2014/main" id="{00C11558-1732-76F9-BFFD-D48A25378346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293;p69">
              <a:extLst>
                <a:ext uri="{FF2B5EF4-FFF2-40B4-BE49-F238E27FC236}">
                  <a16:creationId xmlns:a16="http://schemas.microsoft.com/office/drawing/2014/main" id="{196E0975-900B-9799-3275-C8CC214500B6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94;p69">
              <a:extLst>
                <a:ext uri="{FF2B5EF4-FFF2-40B4-BE49-F238E27FC236}">
                  <a16:creationId xmlns:a16="http://schemas.microsoft.com/office/drawing/2014/main" id="{D540FFC6-F6B6-E530-B56E-7468F32BF9DF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95;p69">
              <a:extLst>
                <a:ext uri="{FF2B5EF4-FFF2-40B4-BE49-F238E27FC236}">
                  <a16:creationId xmlns:a16="http://schemas.microsoft.com/office/drawing/2014/main" id="{292637AB-CCDA-4324-DD3F-8D7CB9CABFC5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296;p69">
              <a:extLst>
                <a:ext uri="{FF2B5EF4-FFF2-40B4-BE49-F238E27FC236}">
                  <a16:creationId xmlns:a16="http://schemas.microsoft.com/office/drawing/2014/main" id="{434A08AB-C645-5C40-4D7D-E0DE1E89B4D6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297;p69">
              <a:extLst>
                <a:ext uri="{FF2B5EF4-FFF2-40B4-BE49-F238E27FC236}">
                  <a16:creationId xmlns:a16="http://schemas.microsoft.com/office/drawing/2014/main" id="{04793CD0-FFCF-FFCE-DD2F-1E48D3D4762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298;p69">
              <a:extLst>
                <a:ext uri="{FF2B5EF4-FFF2-40B4-BE49-F238E27FC236}">
                  <a16:creationId xmlns:a16="http://schemas.microsoft.com/office/drawing/2014/main" id="{D7E1F11D-5078-F0E2-57C7-726D0D8E2668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299;p69">
              <a:extLst>
                <a:ext uri="{FF2B5EF4-FFF2-40B4-BE49-F238E27FC236}">
                  <a16:creationId xmlns:a16="http://schemas.microsoft.com/office/drawing/2014/main" id="{5FC7462B-95C9-229D-AE97-24EF500B418A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00;p69">
              <a:extLst>
                <a:ext uri="{FF2B5EF4-FFF2-40B4-BE49-F238E27FC236}">
                  <a16:creationId xmlns:a16="http://schemas.microsoft.com/office/drawing/2014/main" id="{C358F7C7-F7E0-5DC7-EFDE-C78BEADD1CC9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01;p69">
              <a:extLst>
                <a:ext uri="{FF2B5EF4-FFF2-40B4-BE49-F238E27FC236}">
                  <a16:creationId xmlns:a16="http://schemas.microsoft.com/office/drawing/2014/main" id="{6BD80469-1B2D-FD6D-12FE-6F1CD68AFD9A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02;p69">
              <a:extLst>
                <a:ext uri="{FF2B5EF4-FFF2-40B4-BE49-F238E27FC236}">
                  <a16:creationId xmlns:a16="http://schemas.microsoft.com/office/drawing/2014/main" id="{45C155D0-44FB-3870-DF22-C70DA42A6574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03;p69">
              <a:extLst>
                <a:ext uri="{FF2B5EF4-FFF2-40B4-BE49-F238E27FC236}">
                  <a16:creationId xmlns:a16="http://schemas.microsoft.com/office/drawing/2014/main" id="{708B7033-EAA5-AF0D-317B-26323FCC12AB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04;p69">
              <a:extLst>
                <a:ext uri="{FF2B5EF4-FFF2-40B4-BE49-F238E27FC236}">
                  <a16:creationId xmlns:a16="http://schemas.microsoft.com/office/drawing/2014/main" id="{9DF8366A-48C1-5602-9900-96BD6324BA61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05;p69">
              <a:extLst>
                <a:ext uri="{FF2B5EF4-FFF2-40B4-BE49-F238E27FC236}">
                  <a16:creationId xmlns:a16="http://schemas.microsoft.com/office/drawing/2014/main" id="{B38307BC-9B28-6384-F003-EE82A4E2571D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06;p69">
              <a:extLst>
                <a:ext uri="{FF2B5EF4-FFF2-40B4-BE49-F238E27FC236}">
                  <a16:creationId xmlns:a16="http://schemas.microsoft.com/office/drawing/2014/main" id="{6FA3AACB-701F-C08D-88A0-1E68172D9E53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07;p69">
              <a:extLst>
                <a:ext uri="{FF2B5EF4-FFF2-40B4-BE49-F238E27FC236}">
                  <a16:creationId xmlns:a16="http://schemas.microsoft.com/office/drawing/2014/main" id="{56DD1C48-B321-3229-E6D1-A3426FBD862B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08;p69">
              <a:extLst>
                <a:ext uri="{FF2B5EF4-FFF2-40B4-BE49-F238E27FC236}">
                  <a16:creationId xmlns:a16="http://schemas.microsoft.com/office/drawing/2014/main" id="{669F9DA1-20FA-4974-EE02-2E6EC9233DA5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09;p69">
              <a:extLst>
                <a:ext uri="{FF2B5EF4-FFF2-40B4-BE49-F238E27FC236}">
                  <a16:creationId xmlns:a16="http://schemas.microsoft.com/office/drawing/2014/main" id="{4238574D-6472-1239-730A-E5155E4C5DE1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10;p69">
              <a:extLst>
                <a:ext uri="{FF2B5EF4-FFF2-40B4-BE49-F238E27FC236}">
                  <a16:creationId xmlns:a16="http://schemas.microsoft.com/office/drawing/2014/main" id="{3F379640-5375-A828-AEE2-A26645D05456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11;p69">
              <a:extLst>
                <a:ext uri="{FF2B5EF4-FFF2-40B4-BE49-F238E27FC236}">
                  <a16:creationId xmlns:a16="http://schemas.microsoft.com/office/drawing/2014/main" id="{BCA4D4A1-EE5B-B63E-77B2-4948F63FC45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12;p69">
              <a:extLst>
                <a:ext uri="{FF2B5EF4-FFF2-40B4-BE49-F238E27FC236}">
                  <a16:creationId xmlns:a16="http://schemas.microsoft.com/office/drawing/2014/main" id="{69220190-2396-3891-ABB6-A31EFA9D6DC3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13;p69">
              <a:extLst>
                <a:ext uri="{FF2B5EF4-FFF2-40B4-BE49-F238E27FC236}">
                  <a16:creationId xmlns:a16="http://schemas.microsoft.com/office/drawing/2014/main" id="{92FA6914-BEE2-D872-5020-07FD77823658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14;p69">
              <a:extLst>
                <a:ext uri="{FF2B5EF4-FFF2-40B4-BE49-F238E27FC236}">
                  <a16:creationId xmlns:a16="http://schemas.microsoft.com/office/drawing/2014/main" id="{977C1904-AB08-B3AB-F157-51B989B06206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15;p69">
              <a:extLst>
                <a:ext uri="{FF2B5EF4-FFF2-40B4-BE49-F238E27FC236}">
                  <a16:creationId xmlns:a16="http://schemas.microsoft.com/office/drawing/2014/main" id="{24D835E6-BBA4-FE8B-271A-D3E4FD9F65F9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16;p69">
              <a:extLst>
                <a:ext uri="{FF2B5EF4-FFF2-40B4-BE49-F238E27FC236}">
                  <a16:creationId xmlns:a16="http://schemas.microsoft.com/office/drawing/2014/main" id="{83615623-BAE8-0B1D-953E-08958FF155A2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17;p69">
              <a:extLst>
                <a:ext uri="{FF2B5EF4-FFF2-40B4-BE49-F238E27FC236}">
                  <a16:creationId xmlns:a16="http://schemas.microsoft.com/office/drawing/2014/main" id="{C512ED90-D218-B175-4EC1-8299D88F3B60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18;p69">
              <a:extLst>
                <a:ext uri="{FF2B5EF4-FFF2-40B4-BE49-F238E27FC236}">
                  <a16:creationId xmlns:a16="http://schemas.microsoft.com/office/drawing/2014/main" id="{400CF282-EEDC-9B1B-FDD2-6F1951858BAC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19;p69">
              <a:extLst>
                <a:ext uri="{FF2B5EF4-FFF2-40B4-BE49-F238E27FC236}">
                  <a16:creationId xmlns:a16="http://schemas.microsoft.com/office/drawing/2014/main" id="{E1627DA5-7268-14FB-F2CF-CDB805EE4197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20;p69">
              <a:extLst>
                <a:ext uri="{FF2B5EF4-FFF2-40B4-BE49-F238E27FC236}">
                  <a16:creationId xmlns:a16="http://schemas.microsoft.com/office/drawing/2014/main" id="{83ADC24B-DBFE-F674-2A92-05B44A3E5071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21;p69">
              <a:extLst>
                <a:ext uri="{FF2B5EF4-FFF2-40B4-BE49-F238E27FC236}">
                  <a16:creationId xmlns:a16="http://schemas.microsoft.com/office/drawing/2014/main" id="{246953DD-8A68-F9DB-3916-83A00FBC9BC2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22;p69">
              <a:extLst>
                <a:ext uri="{FF2B5EF4-FFF2-40B4-BE49-F238E27FC236}">
                  <a16:creationId xmlns:a16="http://schemas.microsoft.com/office/drawing/2014/main" id="{E2CC1415-8B25-0C7C-A530-CE8A13FCC087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23;p69">
              <a:extLst>
                <a:ext uri="{FF2B5EF4-FFF2-40B4-BE49-F238E27FC236}">
                  <a16:creationId xmlns:a16="http://schemas.microsoft.com/office/drawing/2014/main" id="{21E001F2-EA56-E4A7-D21D-2683439FD3C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24;p69">
              <a:extLst>
                <a:ext uri="{FF2B5EF4-FFF2-40B4-BE49-F238E27FC236}">
                  <a16:creationId xmlns:a16="http://schemas.microsoft.com/office/drawing/2014/main" id="{BF93A635-449C-FF18-B76E-47B370571D7D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25;p69">
              <a:extLst>
                <a:ext uri="{FF2B5EF4-FFF2-40B4-BE49-F238E27FC236}">
                  <a16:creationId xmlns:a16="http://schemas.microsoft.com/office/drawing/2014/main" id="{FCEB5A7B-1D0C-298A-0F8C-BD3A6F71BB23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26;p69">
              <a:extLst>
                <a:ext uri="{FF2B5EF4-FFF2-40B4-BE49-F238E27FC236}">
                  <a16:creationId xmlns:a16="http://schemas.microsoft.com/office/drawing/2014/main" id="{FABA1FAE-50BE-E7DB-5302-FE325FDD794A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27;p69">
              <a:extLst>
                <a:ext uri="{FF2B5EF4-FFF2-40B4-BE49-F238E27FC236}">
                  <a16:creationId xmlns:a16="http://schemas.microsoft.com/office/drawing/2014/main" id="{7A261FFE-7875-72A1-C9D8-B2DC000C61CA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328;p69">
              <a:extLst>
                <a:ext uri="{FF2B5EF4-FFF2-40B4-BE49-F238E27FC236}">
                  <a16:creationId xmlns:a16="http://schemas.microsoft.com/office/drawing/2014/main" id="{A7ECA958-98BA-35DC-A5A2-F875991AD7AD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329;p69">
              <a:extLst>
                <a:ext uri="{FF2B5EF4-FFF2-40B4-BE49-F238E27FC236}">
                  <a16:creationId xmlns:a16="http://schemas.microsoft.com/office/drawing/2014/main" id="{31ECE118-4E90-D7FE-B77F-A028C84C32A8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330;p69">
              <a:extLst>
                <a:ext uri="{FF2B5EF4-FFF2-40B4-BE49-F238E27FC236}">
                  <a16:creationId xmlns:a16="http://schemas.microsoft.com/office/drawing/2014/main" id="{F6F6FBA7-7096-768B-CB06-66EBB20DD1BD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331;p69">
              <a:extLst>
                <a:ext uri="{FF2B5EF4-FFF2-40B4-BE49-F238E27FC236}">
                  <a16:creationId xmlns:a16="http://schemas.microsoft.com/office/drawing/2014/main" id="{A8707827-DEC4-8130-4C52-9C9F18F4A6C8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332;p69">
              <a:extLst>
                <a:ext uri="{FF2B5EF4-FFF2-40B4-BE49-F238E27FC236}">
                  <a16:creationId xmlns:a16="http://schemas.microsoft.com/office/drawing/2014/main" id="{F15DCA55-4C29-1604-E4C5-FEB47636E92A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333;p69">
              <a:extLst>
                <a:ext uri="{FF2B5EF4-FFF2-40B4-BE49-F238E27FC236}">
                  <a16:creationId xmlns:a16="http://schemas.microsoft.com/office/drawing/2014/main" id="{7FD261D4-91D1-220E-B8DA-6075D3F514E2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334;p69">
              <a:extLst>
                <a:ext uri="{FF2B5EF4-FFF2-40B4-BE49-F238E27FC236}">
                  <a16:creationId xmlns:a16="http://schemas.microsoft.com/office/drawing/2014/main" id="{BAA7500B-9E4C-DC05-8F94-7C230FB88C7A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335;p69">
              <a:extLst>
                <a:ext uri="{FF2B5EF4-FFF2-40B4-BE49-F238E27FC236}">
                  <a16:creationId xmlns:a16="http://schemas.microsoft.com/office/drawing/2014/main" id="{F2E201E8-CB66-2987-ABFB-DD965B156006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336;p69">
              <a:extLst>
                <a:ext uri="{FF2B5EF4-FFF2-40B4-BE49-F238E27FC236}">
                  <a16:creationId xmlns:a16="http://schemas.microsoft.com/office/drawing/2014/main" id="{78D71EA3-D8EF-CE12-5A8E-259DE0FC42E5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337;p69">
              <a:extLst>
                <a:ext uri="{FF2B5EF4-FFF2-40B4-BE49-F238E27FC236}">
                  <a16:creationId xmlns:a16="http://schemas.microsoft.com/office/drawing/2014/main" id="{34877AB7-A5E9-5405-FABE-FE47E090E9D6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38;p69">
              <a:extLst>
                <a:ext uri="{FF2B5EF4-FFF2-40B4-BE49-F238E27FC236}">
                  <a16:creationId xmlns:a16="http://schemas.microsoft.com/office/drawing/2014/main" id="{11FE39D1-ADC5-B652-BDFF-B647BAA21545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339;p69">
              <a:extLst>
                <a:ext uri="{FF2B5EF4-FFF2-40B4-BE49-F238E27FC236}">
                  <a16:creationId xmlns:a16="http://schemas.microsoft.com/office/drawing/2014/main" id="{69D17770-672B-3EFF-285C-AB73F80B3287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340;p69">
              <a:extLst>
                <a:ext uri="{FF2B5EF4-FFF2-40B4-BE49-F238E27FC236}">
                  <a16:creationId xmlns:a16="http://schemas.microsoft.com/office/drawing/2014/main" id="{F38FA96E-4B42-0C5D-C0A6-0868725C3D8B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341;p69">
              <a:extLst>
                <a:ext uri="{FF2B5EF4-FFF2-40B4-BE49-F238E27FC236}">
                  <a16:creationId xmlns:a16="http://schemas.microsoft.com/office/drawing/2014/main" id="{34790D97-0417-8FBF-738C-AEE96B376850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342;p69">
              <a:extLst>
                <a:ext uri="{FF2B5EF4-FFF2-40B4-BE49-F238E27FC236}">
                  <a16:creationId xmlns:a16="http://schemas.microsoft.com/office/drawing/2014/main" id="{9747DA75-53BF-C17D-4A7E-925E8C9AAA47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343;p69">
              <a:extLst>
                <a:ext uri="{FF2B5EF4-FFF2-40B4-BE49-F238E27FC236}">
                  <a16:creationId xmlns:a16="http://schemas.microsoft.com/office/drawing/2014/main" id="{EE5D71F7-8E90-6116-B973-6AFC643686AB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344;p69">
              <a:extLst>
                <a:ext uri="{FF2B5EF4-FFF2-40B4-BE49-F238E27FC236}">
                  <a16:creationId xmlns:a16="http://schemas.microsoft.com/office/drawing/2014/main" id="{D502482C-3F07-DFB4-78BC-7928E04C06D9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345;p69">
              <a:extLst>
                <a:ext uri="{FF2B5EF4-FFF2-40B4-BE49-F238E27FC236}">
                  <a16:creationId xmlns:a16="http://schemas.microsoft.com/office/drawing/2014/main" id="{F876FF92-8387-CD93-664B-E700EF95E9B1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346;p69">
              <a:extLst>
                <a:ext uri="{FF2B5EF4-FFF2-40B4-BE49-F238E27FC236}">
                  <a16:creationId xmlns:a16="http://schemas.microsoft.com/office/drawing/2014/main" id="{468A213A-CA76-906B-AE31-09502C9B8346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357;p69">
              <a:extLst>
                <a:ext uri="{FF2B5EF4-FFF2-40B4-BE49-F238E27FC236}">
                  <a16:creationId xmlns:a16="http://schemas.microsoft.com/office/drawing/2014/main" id="{5A438C39-5377-AC6F-05BF-97611D5430B5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358;p69">
              <a:extLst>
                <a:ext uri="{FF2B5EF4-FFF2-40B4-BE49-F238E27FC236}">
                  <a16:creationId xmlns:a16="http://schemas.microsoft.com/office/drawing/2014/main" id="{FB49D110-823A-3FC1-4F21-8009357945E4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362;p69">
              <a:extLst>
                <a:ext uri="{FF2B5EF4-FFF2-40B4-BE49-F238E27FC236}">
                  <a16:creationId xmlns:a16="http://schemas.microsoft.com/office/drawing/2014/main" id="{36031CB7-D4EB-B9DD-7250-9D88953A273A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363;p69">
              <a:extLst>
                <a:ext uri="{FF2B5EF4-FFF2-40B4-BE49-F238E27FC236}">
                  <a16:creationId xmlns:a16="http://schemas.microsoft.com/office/drawing/2014/main" id="{D4ECDBE1-4FCC-B0E7-9AFE-1D032EB20642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368;p69">
              <a:extLst>
                <a:ext uri="{FF2B5EF4-FFF2-40B4-BE49-F238E27FC236}">
                  <a16:creationId xmlns:a16="http://schemas.microsoft.com/office/drawing/2014/main" id="{288D0182-6BD1-3798-D96C-7218EFAE258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369;p69">
              <a:extLst>
                <a:ext uri="{FF2B5EF4-FFF2-40B4-BE49-F238E27FC236}">
                  <a16:creationId xmlns:a16="http://schemas.microsoft.com/office/drawing/2014/main" id="{FC64A2EA-7826-61C3-B7CC-2038A5EA6974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371;p69">
              <a:extLst>
                <a:ext uri="{FF2B5EF4-FFF2-40B4-BE49-F238E27FC236}">
                  <a16:creationId xmlns:a16="http://schemas.microsoft.com/office/drawing/2014/main" id="{BC6C9FFD-9FC9-BCDE-75D9-E985C7A2C1DF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73;p69">
              <a:extLst>
                <a:ext uri="{FF2B5EF4-FFF2-40B4-BE49-F238E27FC236}">
                  <a16:creationId xmlns:a16="http://schemas.microsoft.com/office/drawing/2014/main" id="{1A7C3593-3EF6-8357-50AF-29DBA9CBB796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74;p69">
              <a:extLst>
                <a:ext uri="{FF2B5EF4-FFF2-40B4-BE49-F238E27FC236}">
                  <a16:creationId xmlns:a16="http://schemas.microsoft.com/office/drawing/2014/main" id="{13885EC2-25E1-22C1-3597-AD5A522839A7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75;p69">
              <a:extLst>
                <a:ext uri="{FF2B5EF4-FFF2-40B4-BE49-F238E27FC236}">
                  <a16:creationId xmlns:a16="http://schemas.microsoft.com/office/drawing/2014/main" id="{1B6616DE-A488-968E-9586-12D07E6B2A66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76;p69">
              <a:extLst>
                <a:ext uri="{FF2B5EF4-FFF2-40B4-BE49-F238E27FC236}">
                  <a16:creationId xmlns:a16="http://schemas.microsoft.com/office/drawing/2014/main" id="{5E02F8A5-574D-707A-D8DC-820F20F56D3D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77;p69">
              <a:extLst>
                <a:ext uri="{FF2B5EF4-FFF2-40B4-BE49-F238E27FC236}">
                  <a16:creationId xmlns:a16="http://schemas.microsoft.com/office/drawing/2014/main" id="{E17130C0-47FE-7067-AE29-76046C546631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78;p69">
              <a:extLst>
                <a:ext uri="{FF2B5EF4-FFF2-40B4-BE49-F238E27FC236}">
                  <a16:creationId xmlns:a16="http://schemas.microsoft.com/office/drawing/2014/main" id="{1A7D62F7-6E35-F5F9-7356-86CC57BC6A61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379;p69">
              <a:extLst>
                <a:ext uri="{FF2B5EF4-FFF2-40B4-BE49-F238E27FC236}">
                  <a16:creationId xmlns:a16="http://schemas.microsoft.com/office/drawing/2014/main" id="{41A21CB1-FD24-3E48-4EE8-25F2104F16BB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380;p69">
              <a:extLst>
                <a:ext uri="{FF2B5EF4-FFF2-40B4-BE49-F238E27FC236}">
                  <a16:creationId xmlns:a16="http://schemas.microsoft.com/office/drawing/2014/main" id="{F870C746-0BF0-D4CC-2C09-A0D3B548671D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381;p69">
              <a:extLst>
                <a:ext uri="{FF2B5EF4-FFF2-40B4-BE49-F238E27FC236}">
                  <a16:creationId xmlns:a16="http://schemas.microsoft.com/office/drawing/2014/main" id="{3DCCBF44-2F11-AB21-3BA8-2D35CF0F862A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382;p69">
              <a:extLst>
                <a:ext uri="{FF2B5EF4-FFF2-40B4-BE49-F238E27FC236}">
                  <a16:creationId xmlns:a16="http://schemas.microsoft.com/office/drawing/2014/main" id="{314F5E59-6BC0-B018-EE82-1FE2276282F6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383;p69">
              <a:extLst>
                <a:ext uri="{FF2B5EF4-FFF2-40B4-BE49-F238E27FC236}">
                  <a16:creationId xmlns:a16="http://schemas.microsoft.com/office/drawing/2014/main" id="{9D425054-78C8-C512-AB70-7BBDCFB3EB6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384;p69">
              <a:extLst>
                <a:ext uri="{FF2B5EF4-FFF2-40B4-BE49-F238E27FC236}">
                  <a16:creationId xmlns:a16="http://schemas.microsoft.com/office/drawing/2014/main" id="{2F5E59A5-F719-BC0C-FEC1-5A48373295FA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385;p69">
              <a:extLst>
                <a:ext uri="{FF2B5EF4-FFF2-40B4-BE49-F238E27FC236}">
                  <a16:creationId xmlns:a16="http://schemas.microsoft.com/office/drawing/2014/main" id="{337C6710-2EE4-F0B4-64A0-9673813CDA1F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386;p69">
              <a:extLst>
                <a:ext uri="{FF2B5EF4-FFF2-40B4-BE49-F238E27FC236}">
                  <a16:creationId xmlns:a16="http://schemas.microsoft.com/office/drawing/2014/main" id="{0E6A884B-9AAB-AAB5-0AB2-88C3C0E4673A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387;p69">
              <a:extLst>
                <a:ext uri="{FF2B5EF4-FFF2-40B4-BE49-F238E27FC236}">
                  <a16:creationId xmlns:a16="http://schemas.microsoft.com/office/drawing/2014/main" id="{C8CA26CF-8B95-83CB-92FB-D5350C5AEC3E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388;p69">
              <a:extLst>
                <a:ext uri="{FF2B5EF4-FFF2-40B4-BE49-F238E27FC236}">
                  <a16:creationId xmlns:a16="http://schemas.microsoft.com/office/drawing/2014/main" id="{813EBE52-B4AD-8306-DC6A-0F6A08888C8D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389;p69">
              <a:extLst>
                <a:ext uri="{FF2B5EF4-FFF2-40B4-BE49-F238E27FC236}">
                  <a16:creationId xmlns:a16="http://schemas.microsoft.com/office/drawing/2014/main" id="{731D8C61-BDD3-0519-5065-2A1C6017F178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390;p69">
              <a:extLst>
                <a:ext uri="{FF2B5EF4-FFF2-40B4-BE49-F238E27FC236}">
                  <a16:creationId xmlns:a16="http://schemas.microsoft.com/office/drawing/2014/main" id="{1669058E-2795-822C-C701-16645E07BF6F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391;p69">
              <a:extLst>
                <a:ext uri="{FF2B5EF4-FFF2-40B4-BE49-F238E27FC236}">
                  <a16:creationId xmlns:a16="http://schemas.microsoft.com/office/drawing/2014/main" id="{5F8A7D11-C448-8526-C946-133D275EB6FF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392;p69">
              <a:extLst>
                <a:ext uri="{FF2B5EF4-FFF2-40B4-BE49-F238E27FC236}">
                  <a16:creationId xmlns:a16="http://schemas.microsoft.com/office/drawing/2014/main" id="{60C7C3C9-95FD-2ECA-A327-6133C7567142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393;p69">
              <a:extLst>
                <a:ext uri="{FF2B5EF4-FFF2-40B4-BE49-F238E27FC236}">
                  <a16:creationId xmlns:a16="http://schemas.microsoft.com/office/drawing/2014/main" id="{0FC9A36E-9D5C-3244-A5A8-0A3CD1287A1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394;p69">
              <a:extLst>
                <a:ext uri="{FF2B5EF4-FFF2-40B4-BE49-F238E27FC236}">
                  <a16:creationId xmlns:a16="http://schemas.microsoft.com/office/drawing/2014/main" id="{DF52382B-A818-3E71-B6CE-CAB6EFFDA9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395;p69">
              <a:extLst>
                <a:ext uri="{FF2B5EF4-FFF2-40B4-BE49-F238E27FC236}">
                  <a16:creationId xmlns:a16="http://schemas.microsoft.com/office/drawing/2014/main" id="{06185236-8450-5F29-74E4-3D38611DEA99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396;p69">
              <a:extLst>
                <a:ext uri="{FF2B5EF4-FFF2-40B4-BE49-F238E27FC236}">
                  <a16:creationId xmlns:a16="http://schemas.microsoft.com/office/drawing/2014/main" id="{F63DB65E-3FDC-31E1-8883-728C75E73DB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97;p69">
              <a:extLst>
                <a:ext uri="{FF2B5EF4-FFF2-40B4-BE49-F238E27FC236}">
                  <a16:creationId xmlns:a16="http://schemas.microsoft.com/office/drawing/2014/main" id="{1C7F588D-7BD1-1002-25C4-A1898F10DA09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98;p69">
              <a:extLst>
                <a:ext uri="{FF2B5EF4-FFF2-40B4-BE49-F238E27FC236}">
                  <a16:creationId xmlns:a16="http://schemas.microsoft.com/office/drawing/2014/main" id="{836CF9ED-9D9B-CA95-AA0A-8906D1F8A451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400;p69">
              <a:extLst>
                <a:ext uri="{FF2B5EF4-FFF2-40B4-BE49-F238E27FC236}">
                  <a16:creationId xmlns:a16="http://schemas.microsoft.com/office/drawing/2014/main" id="{31932D6D-DD89-3469-1F11-9824E3545F42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402;p69">
              <a:extLst>
                <a:ext uri="{FF2B5EF4-FFF2-40B4-BE49-F238E27FC236}">
                  <a16:creationId xmlns:a16="http://schemas.microsoft.com/office/drawing/2014/main" id="{5E37E5B1-2074-18A5-9DAA-8B8248E867AE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403;p69">
              <a:extLst>
                <a:ext uri="{FF2B5EF4-FFF2-40B4-BE49-F238E27FC236}">
                  <a16:creationId xmlns:a16="http://schemas.microsoft.com/office/drawing/2014/main" id="{AA8CFCD2-1BCC-8AC1-9213-35E2560830D6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404;p69">
              <a:extLst>
                <a:ext uri="{FF2B5EF4-FFF2-40B4-BE49-F238E27FC236}">
                  <a16:creationId xmlns:a16="http://schemas.microsoft.com/office/drawing/2014/main" id="{8B14530E-58FA-6118-9684-7D61F046D5EF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405;p69">
              <a:extLst>
                <a:ext uri="{FF2B5EF4-FFF2-40B4-BE49-F238E27FC236}">
                  <a16:creationId xmlns:a16="http://schemas.microsoft.com/office/drawing/2014/main" id="{49B11244-2CF9-B421-63E7-CF94122965B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406;p69">
              <a:extLst>
                <a:ext uri="{FF2B5EF4-FFF2-40B4-BE49-F238E27FC236}">
                  <a16:creationId xmlns:a16="http://schemas.microsoft.com/office/drawing/2014/main" id="{A0D4BAAB-21F8-FA27-3EB2-1E4EF5F70758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407;p69">
              <a:extLst>
                <a:ext uri="{FF2B5EF4-FFF2-40B4-BE49-F238E27FC236}">
                  <a16:creationId xmlns:a16="http://schemas.microsoft.com/office/drawing/2014/main" id="{1D1FB14B-1859-7139-F693-64F8CBFEC1DC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408;p69">
              <a:extLst>
                <a:ext uri="{FF2B5EF4-FFF2-40B4-BE49-F238E27FC236}">
                  <a16:creationId xmlns:a16="http://schemas.microsoft.com/office/drawing/2014/main" id="{AA2B021A-FA37-E959-A4B6-4236C9200807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9;p69">
              <a:extLst>
                <a:ext uri="{FF2B5EF4-FFF2-40B4-BE49-F238E27FC236}">
                  <a16:creationId xmlns:a16="http://schemas.microsoft.com/office/drawing/2014/main" id="{E302C389-E0E0-AF1D-256E-30EF59206388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0;p69">
              <a:extLst>
                <a:ext uri="{FF2B5EF4-FFF2-40B4-BE49-F238E27FC236}">
                  <a16:creationId xmlns:a16="http://schemas.microsoft.com/office/drawing/2014/main" id="{D495A28D-165A-C11C-CE21-C5B6FA11103F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11;p69">
              <a:extLst>
                <a:ext uri="{FF2B5EF4-FFF2-40B4-BE49-F238E27FC236}">
                  <a16:creationId xmlns:a16="http://schemas.microsoft.com/office/drawing/2014/main" id="{D25DFA21-A921-E2E7-B997-16B8D14E5C6A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12;p69">
              <a:extLst>
                <a:ext uri="{FF2B5EF4-FFF2-40B4-BE49-F238E27FC236}">
                  <a16:creationId xmlns:a16="http://schemas.microsoft.com/office/drawing/2014/main" id="{B9D19A03-6EFA-F0C6-95AF-4B603F4F3EFF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13;p69">
              <a:extLst>
                <a:ext uri="{FF2B5EF4-FFF2-40B4-BE49-F238E27FC236}">
                  <a16:creationId xmlns:a16="http://schemas.microsoft.com/office/drawing/2014/main" id="{7C56D236-B27F-8F9C-C0C4-CC21EDEEF3BF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14;p69">
              <a:extLst>
                <a:ext uri="{FF2B5EF4-FFF2-40B4-BE49-F238E27FC236}">
                  <a16:creationId xmlns:a16="http://schemas.microsoft.com/office/drawing/2014/main" id="{6554D7CC-761B-63C7-CBC7-785EC45F2062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15;p69">
              <a:extLst>
                <a:ext uri="{FF2B5EF4-FFF2-40B4-BE49-F238E27FC236}">
                  <a16:creationId xmlns:a16="http://schemas.microsoft.com/office/drawing/2014/main" id="{8001CBD6-541E-AC3F-E5D0-69219AAC1D23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16;p69">
              <a:extLst>
                <a:ext uri="{FF2B5EF4-FFF2-40B4-BE49-F238E27FC236}">
                  <a16:creationId xmlns:a16="http://schemas.microsoft.com/office/drawing/2014/main" id="{F960625F-AE75-BF65-336B-330F2EFD2616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17;p69">
              <a:extLst>
                <a:ext uri="{FF2B5EF4-FFF2-40B4-BE49-F238E27FC236}">
                  <a16:creationId xmlns:a16="http://schemas.microsoft.com/office/drawing/2014/main" id="{49A5B57D-79FB-3EA6-8771-9A9A875CF0D0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18;p69">
              <a:extLst>
                <a:ext uri="{FF2B5EF4-FFF2-40B4-BE49-F238E27FC236}">
                  <a16:creationId xmlns:a16="http://schemas.microsoft.com/office/drawing/2014/main" id="{54E744B8-85CE-38AB-8021-C6F5443B5F47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419;p69">
              <a:extLst>
                <a:ext uri="{FF2B5EF4-FFF2-40B4-BE49-F238E27FC236}">
                  <a16:creationId xmlns:a16="http://schemas.microsoft.com/office/drawing/2014/main" id="{5DACC6EB-EB7A-8AA0-0955-AD9838BC05B1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420;p69">
              <a:extLst>
                <a:ext uri="{FF2B5EF4-FFF2-40B4-BE49-F238E27FC236}">
                  <a16:creationId xmlns:a16="http://schemas.microsoft.com/office/drawing/2014/main" id="{4905FA8D-46C9-23F6-4D41-D50E83BEDC97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2" name="Picture 4" descr="undefined">
              <a:extLst>
                <a:ext uri="{FF2B5EF4-FFF2-40B4-BE49-F238E27FC236}">
                  <a16:creationId xmlns:a16="http://schemas.microsoft.com/office/drawing/2014/main" id="{89C92AD2-9223-C084-E913-8D95466E6F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ZoneTexte 252">
              <a:extLst>
                <a:ext uri="{FF2B5EF4-FFF2-40B4-BE49-F238E27FC236}">
                  <a16:creationId xmlns:a16="http://schemas.microsoft.com/office/drawing/2014/main" id="{243BD91E-7EC1-8477-83FC-CFE3F4F8EB31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B633DBEC-EDE7-7925-6AD1-41E6C9336E95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255" name="ZoneTexte 254">
              <a:extLst>
                <a:ext uri="{FF2B5EF4-FFF2-40B4-BE49-F238E27FC236}">
                  <a16:creationId xmlns:a16="http://schemas.microsoft.com/office/drawing/2014/main" id="{E747D907-A365-6DD3-4F03-CC2C5298B364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256" name="ZoneTexte 255">
              <a:extLst>
                <a:ext uri="{FF2B5EF4-FFF2-40B4-BE49-F238E27FC236}">
                  <a16:creationId xmlns:a16="http://schemas.microsoft.com/office/drawing/2014/main" id="{462392B8-7B9C-8148-99B9-4430A05B37FF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86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4B6EF35-B110-767D-21CE-A3427CE0E06A}"/>
              </a:ext>
            </a:extLst>
          </p:cNvPr>
          <p:cNvGrpSpPr/>
          <p:nvPr/>
        </p:nvGrpSpPr>
        <p:grpSpPr>
          <a:xfrm>
            <a:off x="1871707" y="1362466"/>
            <a:ext cx="1539840" cy="1128940"/>
            <a:chOff x="1614290" y="5330180"/>
            <a:chExt cx="1539840" cy="112894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22A8231-8CA1-2620-B3B5-4B3A0F702A75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4686296B-3106-03D1-1DCA-F56F672B2ADE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32E344-8176-EDBF-7688-25CF0679DE96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EE95B4D5-8539-5166-F31F-CF33A5E24DD4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6091229-E567-2C32-55A8-8E42B2840FA3}"/>
                  </a:ext>
                </a:extLst>
              </p:cNvPr>
              <p:cNvCxnSpPr>
                <a:cxnSpLocks/>
                <a:stCxn id="49" idx="2"/>
                <a:endCxn id="47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D23424CF-924E-BC93-0CD2-D4ACE4D57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27B24ED-8819-0FC0-6100-6D6346A8B528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64FEE3-BBFA-091E-2652-1D5618CCBEDF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737B256-4034-437B-FF01-6A984CED97B3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E238C2A7-6D55-D07F-3CAE-3E15681F082B}"/>
                </a:ext>
              </a:extLst>
            </p:cNvPr>
            <p:cNvCxnSpPr>
              <a:cxnSpLocks/>
              <a:stCxn id="21" idx="2"/>
              <a:endCxn id="19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0471AC9-0331-229A-8322-6F46EAA08EC3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E5B3B6FE-2A26-85A9-CD5D-3BFCC31968F1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5582CD97-6002-8C1F-9719-A2543F10F0DE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EA0FA58-E88E-6640-6D9A-0B7144466DDD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917D105A-FB4F-0E32-7B02-776F080BCAB4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8710B8B7-8D94-A9E7-D6A8-9D223EB894DB}"/>
                  </a:ext>
                </a:extLst>
              </p:cNvPr>
              <p:cNvCxnSpPr>
                <a:cxnSpLocks/>
                <a:stCxn id="44" idx="2"/>
                <a:endCxn id="42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0CA7AC35-3820-86A9-26F2-F937327AE2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64EB41C5-7547-5B56-B065-0B74C10819A4}"/>
                </a:ext>
              </a:extLst>
            </p:cNvPr>
            <p:cNvSpPr txBox="1"/>
            <p:nvPr/>
          </p:nvSpPr>
          <p:spPr>
            <a:xfrm>
              <a:off x="1614290" y="5777837"/>
              <a:ext cx="15304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Dataset</a:t>
              </a:r>
            </a:p>
          </p:txBody>
        </p:sp>
      </p:grp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C73609FC-6C3A-4ECA-57A5-9A4E9FCED411}"/>
              </a:ext>
            </a:extLst>
          </p:cNvPr>
          <p:cNvSpPr/>
          <p:nvPr/>
        </p:nvSpPr>
        <p:spPr>
          <a:xfrm rot="5400000">
            <a:off x="2248953" y="2772661"/>
            <a:ext cx="777349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762EBF-7611-91B2-91E4-6E392EA4DDB4}"/>
              </a:ext>
            </a:extLst>
          </p:cNvPr>
          <p:cNvSpPr/>
          <p:nvPr/>
        </p:nvSpPr>
        <p:spPr>
          <a:xfrm>
            <a:off x="1490137" y="3594422"/>
            <a:ext cx="22936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Documents</a:t>
            </a:r>
          </a:p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(traitement complet)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420D1A-BD1B-AA92-9153-93F76342D586}"/>
              </a:ext>
            </a:extLst>
          </p:cNvPr>
          <p:cNvSpPr/>
          <p:nvPr/>
        </p:nvSpPr>
        <p:spPr>
          <a:xfrm>
            <a:off x="5164985" y="2418373"/>
            <a:ext cx="236220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Bag Of Word classique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965FD6-3757-52FA-A1C1-0A21D83931CA}"/>
              </a:ext>
            </a:extLst>
          </p:cNvPr>
          <p:cNvSpPr/>
          <p:nvPr/>
        </p:nvSpPr>
        <p:spPr>
          <a:xfrm>
            <a:off x="5164985" y="4895197"/>
            <a:ext cx="236220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57" name="Flèche : droite 56">
            <a:extLst>
              <a:ext uri="{FF2B5EF4-FFF2-40B4-BE49-F238E27FC236}">
                <a16:creationId xmlns:a16="http://schemas.microsoft.com/office/drawing/2014/main" id="{004D2D98-5F42-9499-6DF5-0C21054C465C}"/>
              </a:ext>
            </a:extLst>
          </p:cNvPr>
          <p:cNvSpPr/>
          <p:nvPr/>
        </p:nvSpPr>
        <p:spPr>
          <a:xfrm rot="18781810">
            <a:off x="3819518" y="3066230"/>
            <a:ext cx="140775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A221BD-1E6A-5317-5A92-CAE960BDA148}"/>
              </a:ext>
            </a:extLst>
          </p:cNvPr>
          <p:cNvSpPr/>
          <p:nvPr/>
        </p:nvSpPr>
        <p:spPr>
          <a:xfrm>
            <a:off x="8651632" y="1810123"/>
            <a:ext cx="236220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LDA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(Latent Dirichlet Allocation)</a:t>
            </a: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FB7AD823-BD0D-469F-379F-2B389766AE00}"/>
              </a:ext>
            </a:extLst>
          </p:cNvPr>
          <p:cNvSpPr/>
          <p:nvPr/>
        </p:nvSpPr>
        <p:spPr>
          <a:xfrm rot="2887050">
            <a:off x="3812909" y="4335833"/>
            <a:ext cx="1397307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D9FD84A-1B10-3A15-DF81-F70DDFDB5164}"/>
              </a:ext>
            </a:extLst>
          </p:cNvPr>
          <p:cNvSpPr/>
          <p:nvPr/>
        </p:nvSpPr>
        <p:spPr>
          <a:xfrm>
            <a:off x="8651632" y="3043224"/>
            <a:ext cx="236220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NMF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(Non-negative matrix factorization)</a:t>
            </a:r>
          </a:p>
        </p:txBody>
      </p:sp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63BD13F5-673A-6302-1395-D103A4C3633B}"/>
              </a:ext>
            </a:extLst>
          </p:cNvPr>
          <p:cNvSpPr/>
          <p:nvPr/>
        </p:nvSpPr>
        <p:spPr>
          <a:xfrm rot="19602127">
            <a:off x="7596013" y="2106912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6C372123-A058-0FF9-4D33-7864DE833EDD}"/>
              </a:ext>
            </a:extLst>
          </p:cNvPr>
          <p:cNvSpPr/>
          <p:nvPr/>
        </p:nvSpPr>
        <p:spPr>
          <a:xfrm rot="1932734">
            <a:off x="7606463" y="2903355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EE94F4E-163D-11DA-0A2C-CAE05A15E9B1}"/>
              </a:ext>
            </a:extLst>
          </p:cNvPr>
          <p:cNvSpPr/>
          <p:nvPr/>
        </p:nvSpPr>
        <p:spPr>
          <a:xfrm>
            <a:off x="8651632" y="4270988"/>
            <a:ext cx="236220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LDA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(Latent Dirichlet Allocation)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39F325-87E2-D869-15F5-6BA9B3DFF56C}"/>
              </a:ext>
            </a:extLst>
          </p:cNvPr>
          <p:cNvSpPr/>
          <p:nvPr/>
        </p:nvSpPr>
        <p:spPr>
          <a:xfrm>
            <a:off x="8651632" y="5504089"/>
            <a:ext cx="236220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NMF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(Non-negative matrix factorization)</a:t>
            </a:r>
          </a:p>
        </p:txBody>
      </p:sp>
      <p:sp>
        <p:nvSpPr>
          <p:cNvPr id="68" name="Flèche : droite 67">
            <a:extLst>
              <a:ext uri="{FF2B5EF4-FFF2-40B4-BE49-F238E27FC236}">
                <a16:creationId xmlns:a16="http://schemas.microsoft.com/office/drawing/2014/main" id="{CE25ABED-395E-A32D-00D8-8397614CA811}"/>
              </a:ext>
            </a:extLst>
          </p:cNvPr>
          <p:cNvSpPr/>
          <p:nvPr/>
        </p:nvSpPr>
        <p:spPr>
          <a:xfrm rot="19602127">
            <a:off x="7596013" y="4560157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 : droite 68">
            <a:extLst>
              <a:ext uri="{FF2B5EF4-FFF2-40B4-BE49-F238E27FC236}">
                <a16:creationId xmlns:a16="http://schemas.microsoft.com/office/drawing/2014/main" id="{3F17642A-481A-B5D6-4B9C-DB24A2D17B75}"/>
              </a:ext>
            </a:extLst>
          </p:cNvPr>
          <p:cNvSpPr/>
          <p:nvPr/>
        </p:nvSpPr>
        <p:spPr>
          <a:xfrm rot="1932734">
            <a:off x="7606463" y="5364220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75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FB762EBF-7611-91B2-91E4-6E392EA4DDB4}"/>
              </a:ext>
            </a:extLst>
          </p:cNvPr>
          <p:cNvSpPr/>
          <p:nvPr/>
        </p:nvSpPr>
        <p:spPr>
          <a:xfrm>
            <a:off x="4511040" y="1345109"/>
            <a:ext cx="31699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Métriques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420D1A-BD1B-AA92-9153-93F76342D586}"/>
              </a:ext>
            </a:extLst>
          </p:cNvPr>
          <p:cNvSpPr/>
          <p:nvPr/>
        </p:nvSpPr>
        <p:spPr>
          <a:xfrm>
            <a:off x="1896426" y="2675988"/>
            <a:ext cx="316992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Classiques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965FD6-3757-52FA-A1C1-0A21D83931CA}"/>
              </a:ext>
            </a:extLst>
          </p:cNvPr>
          <p:cNvSpPr/>
          <p:nvPr/>
        </p:nvSpPr>
        <p:spPr>
          <a:xfrm>
            <a:off x="7177419" y="2675988"/>
            <a:ext cx="316992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30E8C-B38E-C4BF-A483-21521CC091A8}"/>
              </a:ext>
            </a:extLst>
          </p:cNvPr>
          <p:cNvSpPr/>
          <p:nvPr/>
        </p:nvSpPr>
        <p:spPr>
          <a:xfrm>
            <a:off x="1896426" y="353880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Accuracy score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575A-0E34-5040-EFBD-876A96AA72DE}"/>
              </a:ext>
            </a:extLst>
          </p:cNvPr>
          <p:cNvSpPr/>
          <p:nvPr/>
        </p:nvSpPr>
        <p:spPr>
          <a:xfrm>
            <a:off x="1896426" y="405183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Precision 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A65E4-59FD-675F-CFF1-C89479CA51C0}"/>
              </a:ext>
            </a:extLst>
          </p:cNvPr>
          <p:cNvSpPr/>
          <p:nvPr/>
        </p:nvSpPr>
        <p:spPr>
          <a:xfrm>
            <a:off x="1896426" y="456487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Recall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CBB7D-1985-AFA7-F523-E88B9DCF5CFF}"/>
              </a:ext>
            </a:extLst>
          </p:cNvPr>
          <p:cNvSpPr/>
          <p:nvPr/>
        </p:nvSpPr>
        <p:spPr>
          <a:xfrm>
            <a:off x="1896426" y="507790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F1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C40636-93FD-E2AF-C9FE-8C07C2A6408E}"/>
              </a:ext>
            </a:extLst>
          </p:cNvPr>
          <p:cNvSpPr/>
          <p:nvPr/>
        </p:nvSpPr>
        <p:spPr>
          <a:xfrm>
            <a:off x="1896426" y="559094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Hamming loss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778CD-66AB-89A1-A322-7AC543611A09}"/>
              </a:ext>
            </a:extLst>
          </p:cNvPr>
          <p:cNvSpPr/>
          <p:nvPr/>
        </p:nvSpPr>
        <p:spPr>
          <a:xfrm>
            <a:off x="7177417" y="3555411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087D9-35A8-04D1-C0CE-BD2FF0BC0491}"/>
              </a:ext>
            </a:extLst>
          </p:cNvPr>
          <p:cNvSpPr/>
          <p:nvPr/>
        </p:nvSpPr>
        <p:spPr>
          <a:xfrm>
            <a:off x="7177417" y="4070250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896DC-AD2B-E026-547E-B031DFECBA68}"/>
              </a:ext>
            </a:extLst>
          </p:cNvPr>
          <p:cNvSpPr/>
          <p:nvPr/>
        </p:nvSpPr>
        <p:spPr>
          <a:xfrm>
            <a:off x="7177417" y="4585089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4FA84227-817B-96B6-139A-9BD18A7C480B}"/>
              </a:ext>
            </a:extLst>
          </p:cNvPr>
          <p:cNvSpPr/>
          <p:nvPr/>
        </p:nvSpPr>
        <p:spPr>
          <a:xfrm rot="5400000">
            <a:off x="3326701" y="1474779"/>
            <a:ext cx="951801" cy="1133984"/>
          </a:xfrm>
          <a:custGeom>
            <a:avLst/>
            <a:gdLst>
              <a:gd name="connsiteX0" fmla="*/ 0 w 951801"/>
              <a:gd name="connsiteY0" fmla="*/ 1011593 h 1133984"/>
              <a:gd name="connsiteX1" fmla="*/ 0 w 951801"/>
              <a:gd name="connsiteY1" fmla="*/ 0 h 1133984"/>
              <a:gd name="connsiteX2" fmla="*/ 238145 w 951801"/>
              <a:gd name="connsiteY2" fmla="*/ 0 h 1133984"/>
              <a:gd name="connsiteX3" fmla="*/ 238145 w 951801"/>
              <a:gd name="connsiteY3" fmla="*/ 765319 h 1133984"/>
              <a:gd name="connsiteX4" fmla="*/ 706024 w 951801"/>
              <a:gd name="connsiteY4" fmla="*/ 765319 h 1133984"/>
              <a:gd name="connsiteX5" fmla="*/ 706024 w 951801"/>
              <a:gd name="connsiteY5" fmla="*/ 642430 h 1133984"/>
              <a:gd name="connsiteX6" fmla="*/ 951801 w 951801"/>
              <a:gd name="connsiteY6" fmla="*/ 888207 h 1133984"/>
              <a:gd name="connsiteX7" fmla="*/ 706024 w 951801"/>
              <a:gd name="connsiteY7" fmla="*/ 1133984 h 1133984"/>
              <a:gd name="connsiteX8" fmla="*/ 706024 w 951801"/>
              <a:gd name="connsiteY8" fmla="*/ 1011096 h 1133984"/>
              <a:gd name="connsiteX9" fmla="*/ 238145 w 951801"/>
              <a:gd name="connsiteY9" fmla="*/ 1011096 h 1133984"/>
              <a:gd name="connsiteX10" fmla="*/ 238145 w 951801"/>
              <a:gd name="connsiteY10" fmla="*/ 1011593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801" h="1133984">
                <a:moveTo>
                  <a:pt x="0" y="1011593"/>
                </a:moveTo>
                <a:lnTo>
                  <a:pt x="0" y="0"/>
                </a:lnTo>
                <a:lnTo>
                  <a:pt x="238145" y="0"/>
                </a:lnTo>
                <a:lnTo>
                  <a:pt x="238145" y="765319"/>
                </a:lnTo>
                <a:lnTo>
                  <a:pt x="706024" y="765319"/>
                </a:lnTo>
                <a:lnTo>
                  <a:pt x="706024" y="642430"/>
                </a:lnTo>
                <a:lnTo>
                  <a:pt x="951801" y="888207"/>
                </a:lnTo>
                <a:lnTo>
                  <a:pt x="706024" y="1133984"/>
                </a:lnTo>
                <a:lnTo>
                  <a:pt x="706024" y="1011096"/>
                </a:lnTo>
                <a:lnTo>
                  <a:pt x="238145" y="1011096"/>
                </a:lnTo>
                <a:lnTo>
                  <a:pt x="238145" y="1011593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22793DAC-3CF3-44A6-9D82-2DEA4302DB4C}"/>
              </a:ext>
            </a:extLst>
          </p:cNvPr>
          <p:cNvSpPr/>
          <p:nvPr/>
        </p:nvSpPr>
        <p:spPr>
          <a:xfrm rot="5400000">
            <a:off x="7910463" y="1475344"/>
            <a:ext cx="957872" cy="1133984"/>
          </a:xfrm>
          <a:custGeom>
            <a:avLst/>
            <a:gdLst>
              <a:gd name="connsiteX0" fmla="*/ 0 w 957872"/>
              <a:gd name="connsiteY0" fmla="*/ 1133984 h 1133984"/>
              <a:gd name="connsiteX1" fmla="*/ 0 w 957872"/>
              <a:gd name="connsiteY1" fmla="*/ 122391 h 1133984"/>
              <a:gd name="connsiteX2" fmla="*/ 238145 w 957872"/>
              <a:gd name="connsiteY2" fmla="*/ 122391 h 1133984"/>
              <a:gd name="connsiteX3" fmla="*/ 238145 w 957872"/>
              <a:gd name="connsiteY3" fmla="*/ 122889 h 1133984"/>
              <a:gd name="connsiteX4" fmla="*/ 712095 w 957872"/>
              <a:gd name="connsiteY4" fmla="*/ 122889 h 1133984"/>
              <a:gd name="connsiteX5" fmla="*/ 712095 w 957872"/>
              <a:gd name="connsiteY5" fmla="*/ 0 h 1133984"/>
              <a:gd name="connsiteX6" fmla="*/ 957872 w 957872"/>
              <a:gd name="connsiteY6" fmla="*/ 245777 h 1133984"/>
              <a:gd name="connsiteX7" fmla="*/ 712095 w 957872"/>
              <a:gd name="connsiteY7" fmla="*/ 491554 h 1133984"/>
              <a:gd name="connsiteX8" fmla="*/ 712095 w 957872"/>
              <a:gd name="connsiteY8" fmla="*/ 368666 h 1133984"/>
              <a:gd name="connsiteX9" fmla="*/ 238145 w 957872"/>
              <a:gd name="connsiteY9" fmla="*/ 368666 h 1133984"/>
              <a:gd name="connsiteX10" fmla="*/ 238145 w 957872"/>
              <a:gd name="connsiteY10" fmla="*/ 1133984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7872" h="1133984">
                <a:moveTo>
                  <a:pt x="0" y="1133984"/>
                </a:moveTo>
                <a:lnTo>
                  <a:pt x="0" y="122391"/>
                </a:lnTo>
                <a:lnTo>
                  <a:pt x="238145" y="122391"/>
                </a:lnTo>
                <a:lnTo>
                  <a:pt x="238145" y="122889"/>
                </a:lnTo>
                <a:lnTo>
                  <a:pt x="712095" y="122889"/>
                </a:lnTo>
                <a:lnTo>
                  <a:pt x="712095" y="0"/>
                </a:lnTo>
                <a:lnTo>
                  <a:pt x="957872" y="245777"/>
                </a:lnTo>
                <a:lnTo>
                  <a:pt x="712095" y="491554"/>
                </a:lnTo>
                <a:lnTo>
                  <a:pt x="712095" y="368666"/>
                </a:lnTo>
                <a:lnTo>
                  <a:pt x="238145" y="368666"/>
                </a:lnTo>
                <a:lnTo>
                  <a:pt x="238145" y="1133984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2327EE-C903-875E-5AD6-E1A79EC9AA39}"/>
              </a:ext>
            </a:extLst>
          </p:cNvPr>
          <p:cNvSpPr/>
          <p:nvPr/>
        </p:nvSpPr>
        <p:spPr>
          <a:xfrm>
            <a:off x="1896426" y="610397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Coherence score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9ADCB9-3EE0-FF38-4652-1ACFABB17B1E}"/>
              </a:ext>
            </a:extLst>
          </p:cNvPr>
          <p:cNvSpPr/>
          <p:nvPr/>
        </p:nvSpPr>
        <p:spPr>
          <a:xfrm>
            <a:off x="7080250" y="2584450"/>
            <a:ext cx="3365500" cy="2928442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C497FF7-9FF0-B8CB-C38F-70367DB2A417}"/>
              </a:ext>
            </a:extLst>
          </p:cNvPr>
          <p:cNvSpPr/>
          <p:nvPr/>
        </p:nvSpPr>
        <p:spPr>
          <a:xfrm>
            <a:off x="7177417" y="5075704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</p:spTree>
    <p:extLst>
      <p:ext uri="{BB962C8B-B14F-4D97-AF65-F5344CB8AC3E}">
        <p14:creationId xmlns:p14="http://schemas.microsoft.com/office/powerpoint/2010/main" val="353759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59" grpId="0" animBg="1"/>
      <p:bldP spid="56" grpId="0" animBg="1"/>
      <p:bldP spid="60" grpId="0" animBg="1"/>
      <p:bldP spid="61" grpId="0" animBg="1"/>
      <p:bldP spid="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BF284D28-92BA-E90E-A7AB-221F07084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31" r="40833" b="4914"/>
          <a:stretch/>
        </p:blipFill>
        <p:spPr>
          <a:xfrm>
            <a:off x="2174886" y="1802867"/>
            <a:ext cx="8102580" cy="471542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DA63496-4235-8821-52AE-8A5FF3763666}"/>
              </a:ext>
            </a:extLst>
          </p:cNvPr>
          <p:cNvSpPr txBox="1"/>
          <p:nvPr/>
        </p:nvSpPr>
        <p:spPr>
          <a:xfrm>
            <a:off x="2174886" y="1122371"/>
            <a:ext cx="8102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1B75D0"/>
                </a:solidFill>
                <a:latin typeface="DINEngschrift" pitchFamily="34" charset="0"/>
              </a:rPr>
              <a:t>Visualisation des résultats de la LDA avec pyLDAvis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20E595-14A9-2CC0-AEB2-D38DAA473CD6}"/>
              </a:ext>
            </a:extLst>
          </p:cNvPr>
          <p:cNvSpPr/>
          <p:nvPr/>
        </p:nvSpPr>
        <p:spPr>
          <a:xfrm>
            <a:off x="2174886" y="1723484"/>
            <a:ext cx="8102580" cy="4794812"/>
          </a:xfrm>
          <a:prstGeom prst="rect">
            <a:avLst/>
          </a:prstGeom>
          <a:noFill/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3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A4ECD-E632-5FD7-347D-A401EF62F220}"/>
              </a:ext>
            </a:extLst>
          </p:cNvPr>
          <p:cNvSpPr/>
          <p:nvPr/>
        </p:nvSpPr>
        <p:spPr>
          <a:xfrm>
            <a:off x="1101482" y="2963494"/>
            <a:ext cx="236220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LDA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(Latent Dirichlet Allocation)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18B41-6C50-3E98-68C2-E503C0E59768}"/>
              </a:ext>
            </a:extLst>
          </p:cNvPr>
          <p:cNvSpPr/>
          <p:nvPr/>
        </p:nvSpPr>
        <p:spPr>
          <a:xfrm>
            <a:off x="1101482" y="4782724"/>
            <a:ext cx="236220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NMF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(Non-negative matrix factorization)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1E3C5B64-28EC-23D4-53E8-25AC5D8019D9}"/>
              </a:ext>
            </a:extLst>
          </p:cNvPr>
          <p:cNvSpPr/>
          <p:nvPr/>
        </p:nvSpPr>
        <p:spPr>
          <a:xfrm rot="20421269">
            <a:off x="3687730" y="2760678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2C1F25AE-6972-39FA-9711-D7D278A1770D}"/>
              </a:ext>
            </a:extLst>
          </p:cNvPr>
          <p:cNvSpPr/>
          <p:nvPr/>
        </p:nvSpPr>
        <p:spPr>
          <a:xfrm rot="1263300">
            <a:off x="3681334" y="3369984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9ABB1-C44B-1B32-DCAF-D5A74137D26C}"/>
              </a:ext>
            </a:extLst>
          </p:cNvPr>
          <p:cNvSpPr/>
          <p:nvPr/>
        </p:nvSpPr>
        <p:spPr>
          <a:xfrm>
            <a:off x="4811076" y="2504008"/>
            <a:ext cx="1672274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Approche 1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(premiers mots)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8522C2-953F-C156-D1ED-76BFEEC36571}"/>
              </a:ext>
            </a:extLst>
          </p:cNvPr>
          <p:cNvSpPr/>
          <p:nvPr/>
        </p:nvSpPr>
        <p:spPr>
          <a:xfrm>
            <a:off x="4811076" y="3430539"/>
            <a:ext cx="1672274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Approche 2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(mots communs)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C59B2CBC-C0AF-4682-E8AB-052E9378DB54}"/>
              </a:ext>
            </a:extLst>
          </p:cNvPr>
          <p:cNvSpPr/>
          <p:nvPr/>
        </p:nvSpPr>
        <p:spPr>
          <a:xfrm rot="20421269">
            <a:off x="3687729" y="4579876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CF482A89-C663-10EE-1D70-83CACC2B0D6E}"/>
              </a:ext>
            </a:extLst>
          </p:cNvPr>
          <p:cNvSpPr/>
          <p:nvPr/>
        </p:nvSpPr>
        <p:spPr>
          <a:xfrm rot="1263300">
            <a:off x="3681333" y="5189182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76FEF2-7A55-B550-3C81-D1581FE16EF4}"/>
              </a:ext>
            </a:extLst>
          </p:cNvPr>
          <p:cNvSpPr/>
          <p:nvPr/>
        </p:nvSpPr>
        <p:spPr>
          <a:xfrm>
            <a:off x="4811075" y="4323206"/>
            <a:ext cx="1672274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Approche 1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(premiers mots)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7EA39E-8B43-63F3-DD5E-D32851F3499B}"/>
              </a:ext>
            </a:extLst>
          </p:cNvPr>
          <p:cNvSpPr/>
          <p:nvPr/>
        </p:nvSpPr>
        <p:spPr>
          <a:xfrm>
            <a:off x="4811075" y="5249737"/>
            <a:ext cx="1672274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Approche 2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(mots communs)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0899D0-C54B-605E-61F7-3B3A0F9E78ED}"/>
              </a:ext>
            </a:extLst>
          </p:cNvPr>
          <p:cNvSpPr/>
          <p:nvPr/>
        </p:nvSpPr>
        <p:spPr>
          <a:xfrm>
            <a:off x="6642931" y="1218051"/>
            <a:ext cx="1455814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77B050-F86D-0E40-86BE-DA98241EB888}"/>
              </a:ext>
            </a:extLst>
          </p:cNvPr>
          <p:cNvSpPr/>
          <p:nvPr/>
        </p:nvSpPr>
        <p:spPr>
          <a:xfrm>
            <a:off x="8262181" y="1218051"/>
            <a:ext cx="1455814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0B5AB6-12F4-E9BC-A490-ECE990BF773E}"/>
              </a:ext>
            </a:extLst>
          </p:cNvPr>
          <p:cNvSpPr/>
          <p:nvPr/>
        </p:nvSpPr>
        <p:spPr>
          <a:xfrm>
            <a:off x="9881431" y="1219280"/>
            <a:ext cx="1455814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E0C87D-1860-D1C3-7ED9-B38047CAF5B3}"/>
              </a:ext>
            </a:extLst>
          </p:cNvPr>
          <p:cNvSpPr/>
          <p:nvPr/>
        </p:nvSpPr>
        <p:spPr>
          <a:xfrm>
            <a:off x="6642931" y="1829673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BoW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525429-47A1-1730-A59B-68E9D516A6BB}"/>
              </a:ext>
            </a:extLst>
          </p:cNvPr>
          <p:cNvSpPr/>
          <p:nvPr/>
        </p:nvSpPr>
        <p:spPr>
          <a:xfrm>
            <a:off x="7443767" y="1829672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EC9A98-CE76-8F19-C31B-72E1DCC3DC75}"/>
              </a:ext>
            </a:extLst>
          </p:cNvPr>
          <p:cNvSpPr/>
          <p:nvPr/>
        </p:nvSpPr>
        <p:spPr>
          <a:xfrm>
            <a:off x="8262181" y="1830546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BoW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2868DF-ECAD-0400-3313-4F76FE63EDD8}"/>
              </a:ext>
            </a:extLst>
          </p:cNvPr>
          <p:cNvSpPr/>
          <p:nvPr/>
        </p:nvSpPr>
        <p:spPr>
          <a:xfrm>
            <a:off x="9063017" y="1830545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65291D-0532-FD63-413C-74B0A724E0CE}"/>
              </a:ext>
            </a:extLst>
          </p:cNvPr>
          <p:cNvSpPr/>
          <p:nvPr/>
        </p:nvSpPr>
        <p:spPr>
          <a:xfrm>
            <a:off x="9881431" y="1831419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BoW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9AE686-1810-28C3-E117-A323E401DD90}"/>
              </a:ext>
            </a:extLst>
          </p:cNvPr>
          <p:cNvSpPr/>
          <p:nvPr/>
        </p:nvSpPr>
        <p:spPr>
          <a:xfrm>
            <a:off x="10682267" y="1831418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2CE1F9-FD4B-1951-7BF5-BA0E970C9045}"/>
              </a:ext>
            </a:extLst>
          </p:cNvPr>
          <p:cNvSpPr/>
          <p:nvPr/>
        </p:nvSpPr>
        <p:spPr>
          <a:xfrm>
            <a:off x="6649281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8,83%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453868-EA6E-06DA-2EDD-1BBFF8F1917F}"/>
              </a:ext>
            </a:extLst>
          </p:cNvPr>
          <p:cNvSpPr/>
          <p:nvPr/>
        </p:nvSpPr>
        <p:spPr>
          <a:xfrm>
            <a:off x="7450117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7,13%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3E97D5-C6BF-D3CA-3338-6200ED07984A}"/>
              </a:ext>
            </a:extLst>
          </p:cNvPr>
          <p:cNvSpPr/>
          <p:nvPr/>
        </p:nvSpPr>
        <p:spPr>
          <a:xfrm>
            <a:off x="8250953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2,75%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EADA-FAB6-2161-D122-594D594F737B}"/>
              </a:ext>
            </a:extLst>
          </p:cNvPr>
          <p:cNvSpPr/>
          <p:nvPr/>
        </p:nvSpPr>
        <p:spPr>
          <a:xfrm>
            <a:off x="9069367" y="2506116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1,78%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CFE6964-27BB-075B-E905-52122D4071EC}"/>
              </a:ext>
            </a:extLst>
          </p:cNvPr>
          <p:cNvSpPr/>
          <p:nvPr/>
        </p:nvSpPr>
        <p:spPr>
          <a:xfrm>
            <a:off x="9887781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5,28%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87BB29-4B9C-B60B-E2DE-5D7078874FFA}"/>
              </a:ext>
            </a:extLst>
          </p:cNvPr>
          <p:cNvSpPr/>
          <p:nvPr/>
        </p:nvSpPr>
        <p:spPr>
          <a:xfrm>
            <a:off x="10688617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4,03%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508BED-20E2-57E7-F28B-2B8135D6557A}"/>
              </a:ext>
            </a:extLst>
          </p:cNvPr>
          <p:cNvSpPr/>
          <p:nvPr/>
        </p:nvSpPr>
        <p:spPr>
          <a:xfrm>
            <a:off x="6649281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8,22%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18DA906-C692-8F86-44C8-7F2AF8465334}"/>
              </a:ext>
            </a:extLst>
          </p:cNvPr>
          <p:cNvSpPr/>
          <p:nvPr/>
        </p:nvSpPr>
        <p:spPr>
          <a:xfrm>
            <a:off x="7450117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11,64%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06B125-C2E3-03F4-796C-6019369BE793}"/>
              </a:ext>
            </a:extLst>
          </p:cNvPr>
          <p:cNvSpPr/>
          <p:nvPr/>
        </p:nvSpPr>
        <p:spPr>
          <a:xfrm>
            <a:off x="8250953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2,28 %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CE676C0-CF21-6670-82DA-91DDAD4204F2}"/>
              </a:ext>
            </a:extLst>
          </p:cNvPr>
          <p:cNvSpPr/>
          <p:nvPr/>
        </p:nvSpPr>
        <p:spPr>
          <a:xfrm>
            <a:off x="9069367" y="343264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3,36%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6A88A3-82EE-1537-EA66-C243AA1BB937}"/>
              </a:ext>
            </a:extLst>
          </p:cNvPr>
          <p:cNvSpPr/>
          <p:nvPr/>
        </p:nvSpPr>
        <p:spPr>
          <a:xfrm>
            <a:off x="9887781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4,77%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EB86AF-DEE8-E6BD-E7D7-F9FD4A6DFDB7}"/>
              </a:ext>
            </a:extLst>
          </p:cNvPr>
          <p:cNvSpPr/>
          <p:nvPr/>
        </p:nvSpPr>
        <p:spPr>
          <a:xfrm>
            <a:off x="10688617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6,87%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AEF3552-72CF-040B-4980-5CE7E84B831F}"/>
              </a:ext>
            </a:extLst>
          </p:cNvPr>
          <p:cNvSpPr/>
          <p:nvPr/>
        </p:nvSpPr>
        <p:spPr>
          <a:xfrm>
            <a:off x="6643154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9,96%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AA8C71-AC05-B2B6-B05C-C91BF9CFC2FA}"/>
              </a:ext>
            </a:extLst>
          </p:cNvPr>
          <p:cNvSpPr/>
          <p:nvPr/>
        </p:nvSpPr>
        <p:spPr>
          <a:xfrm>
            <a:off x="7443990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10,66%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4A6BF3-F3AB-1F60-16B6-EBB46CA992AA}"/>
              </a:ext>
            </a:extLst>
          </p:cNvPr>
          <p:cNvSpPr/>
          <p:nvPr/>
        </p:nvSpPr>
        <p:spPr>
          <a:xfrm>
            <a:off x="8244826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2,95%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60ED9A-FE39-1FE5-A765-8ACC5AAB7BCD}"/>
              </a:ext>
            </a:extLst>
          </p:cNvPr>
          <p:cNvSpPr/>
          <p:nvPr/>
        </p:nvSpPr>
        <p:spPr>
          <a:xfrm>
            <a:off x="9063240" y="4323206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3,44%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20F396-53F5-2126-C24D-0A23635408D3}"/>
              </a:ext>
            </a:extLst>
          </p:cNvPr>
          <p:cNvSpPr/>
          <p:nvPr/>
        </p:nvSpPr>
        <p:spPr>
          <a:xfrm>
            <a:off x="9881654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5,81%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1C65C14-6FB6-68C4-5B4C-55D8BC0871CD}"/>
              </a:ext>
            </a:extLst>
          </p:cNvPr>
          <p:cNvSpPr/>
          <p:nvPr/>
        </p:nvSpPr>
        <p:spPr>
          <a:xfrm>
            <a:off x="10682490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6,46%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CB8CC74-81A9-F42F-BB56-A343CDB5EA7F}"/>
              </a:ext>
            </a:extLst>
          </p:cNvPr>
          <p:cNvSpPr/>
          <p:nvPr/>
        </p:nvSpPr>
        <p:spPr>
          <a:xfrm>
            <a:off x="6643154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12,90%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9D4943-6537-FEC5-462B-015103F40B41}"/>
              </a:ext>
            </a:extLst>
          </p:cNvPr>
          <p:cNvSpPr/>
          <p:nvPr/>
        </p:nvSpPr>
        <p:spPr>
          <a:xfrm>
            <a:off x="7443990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11,95%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70E0C8A-A7DF-CF76-0965-EFA5BDB7F4EC}"/>
              </a:ext>
            </a:extLst>
          </p:cNvPr>
          <p:cNvSpPr/>
          <p:nvPr/>
        </p:nvSpPr>
        <p:spPr>
          <a:xfrm>
            <a:off x="8244826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3,87%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485EF7-3114-DB98-932B-EC39E8FBBE60}"/>
              </a:ext>
            </a:extLst>
          </p:cNvPr>
          <p:cNvSpPr/>
          <p:nvPr/>
        </p:nvSpPr>
        <p:spPr>
          <a:xfrm>
            <a:off x="9063240" y="5251845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3,66%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1F503C-33B6-112E-2F53-03BDC7E9B201}"/>
              </a:ext>
            </a:extLst>
          </p:cNvPr>
          <p:cNvSpPr/>
          <p:nvPr/>
        </p:nvSpPr>
        <p:spPr>
          <a:xfrm>
            <a:off x="9881654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7,70%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DC0845F-5D48-A6FB-B05B-668D0A063AB8}"/>
              </a:ext>
            </a:extLst>
          </p:cNvPr>
          <p:cNvSpPr/>
          <p:nvPr/>
        </p:nvSpPr>
        <p:spPr>
          <a:xfrm>
            <a:off x="10682490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7,17%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D16744-3837-DC89-601E-6E80E90FC822}"/>
              </a:ext>
            </a:extLst>
          </p:cNvPr>
          <p:cNvSpPr/>
          <p:nvPr/>
        </p:nvSpPr>
        <p:spPr>
          <a:xfrm>
            <a:off x="6641459" y="5249737"/>
            <a:ext cx="654978" cy="699560"/>
          </a:xfrm>
          <a:prstGeom prst="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12,90%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E8248FA-DF65-1D73-165A-63CE1671CB2F}"/>
              </a:ext>
            </a:extLst>
          </p:cNvPr>
          <p:cNvSpPr/>
          <p:nvPr/>
        </p:nvSpPr>
        <p:spPr>
          <a:xfrm>
            <a:off x="8243131" y="5249737"/>
            <a:ext cx="654978" cy="699560"/>
          </a:xfrm>
          <a:prstGeom prst="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3,87%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E3EC909-AA30-B874-7C71-367A206A3797}"/>
              </a:ext>
            </a:extLst>
          </p:cNvPr>
          <p:cNvSpPr/>
          <p:nvPr/>
        </p:nvSpPr>
        <p:spPr>
          <a:xfrm>
            <a:off x="9879959" y="5249737"/>
            <a:ext cx="654978" cy="699560"/>
          </a:xfrm>
          <a:prstGeom prst="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7,70%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6AFA707-7065-0659-A706-8CAE7BFE59F7}"/>
              </a:ext>
            </a:extLst>
          </p:cNvPr>
          <p:cNvSpPr/>
          <p:nvPr/>
        </p:nvSpPr>
        <p:spPr>
          <a:xfrm>
            <a:off x="1100602" y="6180643"/>
            <a:ext cx="5382747" cy="400167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Approche non supervisée : prédictions à partir du texte</a:t>
            </a:r>
            <a:endParaRPr lang="fr-FR" sz="14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D40B681-29CC-B973-5F77-EE8690C00ED3}"/>
              </a:ext>
            </a:extLst>
          </p:cNvPr>
          <p:cNvSpPr/>
          <p:nvPr/>
        </p:nvSpPr>
        <p:spPr>
          <a:xfrm>
            <a:off x="7450116" y="6180643"/>
            <a:ext cx="3887003" cy="400167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Maximum théorique : 34,92 %</a:t>
            </a:r>
            <a:endParaRPr lang="fr-FR" sz="14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8" name="Flèche : droite 87">
            <a:extLst>
              <a:ext uri="{FF2B5EF4-FFF2-40B4-BE49-F238E27FC236}">
                <a16:creationId xmlns:a16="http://schemas.microsoft.com/office/drawing/2014/main" id="{4B0FEF5D-FF97-9ECE-4B95-C0A7F7B7CFFD}"/>
              </a:ext>
            </a:extLst>
          </p:cNvPr>
          <p:cNvSpPr/>
          <p:nvPr/>
        </p:nvSpPr>
        <p:spPr>
          <a:xfrm>
            <a:off x="6663839" y="6134949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6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APPROCHE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SUPERVISÉE</a:t>
            </a:r>
          </a:p>
        </p:txBody>
      </p:sp>
    </p:spTree>
    <p:extLst>
      <p:ext uri="{BB962C8B-B14F-4D97-AF65-F5344CB8AC3E}">
        <p14:creationId xmlns:p14="http://schemas.microsoft.com/office/powerpoint/2010/main" val="246672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4284B6C0-FB4D-73C3-CD00-BDA65CBEB555}"/>
              </a:ext>
            </a:extLst>
          </p:cNvPr>
          <p:cNvGrpSpPr/>
          <p:nvPr/>
        </p:nvGrpSpPr>
        <p:grpSpPr>
          <a:xfrm>
            <a:off x="652722" y="3378218"/>
            <a:ext cx="1539840" cy="1128940"/>
            <a:chOff x="1614290" y="5330180"/>
            <a:chExt cx="1539840" cy="112894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BD2CF6AB-967E-720C-2E2B-A6A6E208A3EA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18C7F41C-DF27-557F-BFD4-929A85AC797B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F24734-3F54-1523-9AD4-948CFA88CA15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18F65B7E-45BA-1B83-7E9D-94F4077900FA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64458DBD-B697-F7BE-4654-59201CB45459}"/>
                  </a:ext>
                </a:extLst>
              </p:cNvPr>
              <p:cNvCxnSpPr>
                <a:cxnSpLocks/>
                <a:stCxn id="18" idx="2"/>
                <a:endCxn id="16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4681F99-9C52-97A6-BB3E-5403405FBA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51837CBF-40A3-07AB-AC1E-BAED4F728ACB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CFCECD-6138-8171-CB36-B72F5B2BDB21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5428A01-6607-9836-9CDC-ADBEEFBE9B3C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044679F-163E-29CF-1D5A-DDAC8B430F65}"/>
                </a:ext>
              </a:extLst>
            </p:cNvPr>
            <p:cNvCxnSpPr>
              <a:cxnSpLocks/>
              <a:stCxn id="6" idx="2"/>
              <a:endCxn id="4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0AFA395-04AB-04DC-AE32-A56BF30B711C}"/>
                </a:ext>
              </a:extLst>
            </p:cNvPr>
            <p:cNvCxnSpPr>
              <a:cxnSpLocks/>
              <a:endCxn id="4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CD945BD8-E3C4-FBC0-354A-02C04174C219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AE722E94-8132-7641-8596-56B6E0C9A48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414874-8371-F64A-3821-02EF461F06D6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6732AED3-66A4-C4AB-E63C-0B9105A0A584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E1AF23C2-4521-E44A-59F8-B73CC717A4A9}"/>
                  </a:ext>
                </a:extLst>
              </p:cNvPr>
              <p:cNvCxnSpPr>
                <a:cxnSpLocks/>
                <a:stCxn id="13" idx="2"/>
                <a:endCxn id="11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75E370C1-EC55-DAF8-911B-54EE167FCC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CEDFF60-6108-1438-F2D0-81493C02CF17}"/>
                </a:ext>
              </a:extLst>
            </p:cNvPr>
            <p:cNvSpPr txBox="1"/>
            <p:nvPr/>
          </p:nvSpPr>
          <p:spPr>
            <a:xfrm>
              <a:off x="1614290" y="5777837"/>
              <a:ext cx="15304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Dataset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E07E1-270C-5A83-2B54-D9B2D6B9FF2E}"/>
              </a:ext>
            </a:extLst>
          </p:cNvPr>
          <p:cNvSpPr/>
          <p:nvPr/>
        </p:nvSpPr>
        <p:spPr>
          <a:xfrm>
            <a:off x="3469241" y="2508410"/>
            <a:ext cx="22936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Documents</a:t>
            </a:r>
          </a:p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(traitement complet)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CE3C91-CC76-711B-2561-1A066BB02A79}"/>
              </a:ext>
            </a:extLst>
          </p:cNvPr>
          <p:cNvSpPr/>
          <p:nvPr/>
        </p:nvSpPr>
        <p:spPr>
          <a:xfrm>
            <a:off x="6753225" y="1573452"/>
            <a:ext cx="236220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Bag Of Word classique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650599-E1BC-C483-EF14-5C2B0D2F6A52}"/>
              </a:ext>
            </a:extLst>
          </p:cNvPr>
          <p:cNvSpPr/>
          <p:nvPr/>
        </p:nvSpPr>
        <p:spPr>
          <a:xfrm>
            <a:off x="6753225" y="2508410"/>
            <a:ext cx="236220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F684203C-90B7-6FF7-E563-33648F9E5F0F}"/>
              </a:ext>
            </a:extLst>
          </p:cNvPr>
          <p:cNvSpPr/>
          <p:nvPr/>
        </p:nvSpPr>
        <p:spPr>
          <a:xfrm rot="19165977">
            <a:off x="5923931" y="1890239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CCBE2060-7FD8-4CC4-AABF-370F48C3677A}"/>
              </a:ext>
            </a:extLst>
          </p:cNvPr>
          <p:cNvSpPr/>
          <p:nvPr/>
        </p:nvSpPr>
        <p:spPr>
          <a:xfrm rot="2450008">
            <a:off x="2246429" y="4496053"/>
            <a:ext cx="1217091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EABBDB-FF7D-E3EE-9DB6-EF5FD2BEA967}"/>
              </a:ext>
            </a:extLst>
          </p:cNvPr>
          <p:cNvSpPr/>
          <p:nvPr/>
        </p:nvSpPr>
        <p:spPr>
          <a:xfrm>
            <a:off x="3469241" y="4806627"/>
            <a:ext cx="22936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Documents</a:t>
            </a:r>
          </a:p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(traitement minimal)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55E1F8-9419-52EF-5BD0-26B65C3E080A}"/>
              </a:ext>
            </a:extLst>
          </p:cNvPr>
          <p:cNvSpPr/>
          <p:nvPr/>
        </p:nvSpPr>
        <p:spPr>
          <a:xfrm>
            <a:off x="6753225" y="3436068"/>
            <a:ext cx="318219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Word2Vec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C9A59A-8440-255F-D319-DE11016D5695}"/>
              </a:ext>
            </a:extLst>
          </p:cNvPr>
          <p:cNvSpPr/>
          <p:nvPr/>
        </p:nvSpPr>
        <p:spPr>
          <a:xfrm>
            <a:off x="6753225" y="5298684"/>
            <a:ext cx="236220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USE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(Universal Sentence Encoder)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9D03EE-934B-90AA-C83B-AD3969BB1BA8}"/>
              </a:ext>
            </a:extLst>
          </p:cNvPr>
          <p:cNvSpPr/>
          <p:nvPr/>
        </p:nvSpPr>
        <p:spPr>
          <a:xfrm>
            <a:off x="6753225" y="4368822"/>
            <a:ext cx="236220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BERT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(Bidirectional Encoder Representations from Transformers)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6F32B7-0502-A373-DE1C-1EBD16B52B55}"/>
              </a:ext>
            </a:extLst>
          </p:cNvPr>
          <p:cNvSpPr/>
          <p:nvPr/>
        </p:nvSpPr>
        <p:spPr>
          <a:xfrm>
            <a:off x="9348572" y="1573452"/>
            <a:ext cx="589178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86865E-7DF5-50AC-1646-B56F9492F6C0}"/>
              </a:ext>
            </a:extLst>
          </p:cNvPr>
          <p:cNvSpPr/>
          <p:nvPr/>
        </p:nvSpPr>
        <p:spPr>
          <a:xfrm>
            <a:off x="9348572" y="2508410"/>
            <a:ext cx="589178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109B99-4D0C-E4D9-1EAD-9C1D76898583}"/>
              </a:ext>
            </a:extLst>
          </p:cNvPr>
          <p:cNvSpPr/>
          <p:nvPr/>
        </p:nvSpPr>
        <p:spPr>
          <a:xfrm>
            <a:off x="9346237" y="4368822"/>
            <a:ext cx="589178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4B3F6A-E5E3-2697-7FCC-1DBAD343BDB3}"/>
              </a:ext>
            </a:extLst>
          </p:cNvPr>
          <p:cNvSpPr/>
          <p:nvPr/>
        </p:nvSpPr>
        <p:spPr>
          <a:xfrm>
            <a:off x="9346237" y="5298684"/>
            <a:ext cx="589178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91338D1F-BAEF-DBE4-7B3B-81F6D2C1C357}"/>
              </a:ext>
            </a:extLst>
          </p:cNvPr>
          <p:cNvSpPr/>
          <p:nvPr/>
        </p:nvSpPr>
        <p:spPr>
          <a:xfrm rot="20095732">
            <a:off x="5947876" y="4571401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 : droite 62">
            <a:extLst>
              <a:ext uri="{FF2B5EF4-FFF2-40B4-BE49-F238E27FC236}">
                <a16:creationId xmlns:a16="http://schemas.microsoft.com/office/drawing/2014/main" id="{FFB4F642-2FA4-DB56-9AA9-484CA9744E72}"/>
              </a:ext>
            </a:extLst>
          </p:cNvPr>
          <p:cNvSpPr/>
          <p:nvPr/>
        </p:nvSpPr>
        <p:spPr>
          <a:xfrm rot="1888984">
            <a:off x="5924291" y="3289360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598F8378-0198-3DB0-C9CB-7064B45F45B1}"/>
              </a:ext>
            </a:extLst>
          </p:cNvPr>
          <p:cNvSpPr/>
          <p:nvPr/>
        </p:nvSpPr>
        <p:spPr>
          <a:xfrm rot="1573959">
            <a:off x="5940808" y="5249449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D934E35A-385A-4924-7D45-218FBF5DC5A7}"/>
              </a:ext>
            </a:extLst>
          </p:cNvPr>
          <p:cNvSpPr/>
          <p:nvPr/>
        </p:nvSpPr>
        <p:spPr>
          <a:xfrm>
            <a:off x="5923930" y="2599716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lèche : droite 65">
            <a:extLst>
              <a:ext uri="{FF2B5EF4-FFF2-40B4-BE49-F238E27FC236}">
                <a16:creationId xmlns:a16="http://schemas.microsoft.com/office/drawing/2014/main" id="{5C58FFB3-E6FB-24C0-D9FD-9E233FD57F9F}"/>
              </a:ext>
            </a:extLst>
          </p:cNvPr>
          <p:cNvSpPr/>
          <p:nvPr/>
        </p:nvSpPr>
        <p:spPr>
          <a:xfrm rot="19217302">
            <a:off x="2300528" y="2930275"/>
            <a:ext cx="115775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Accolade fermante 66">
            <a:extLst>
              <a:ext uri="{FF2B5EF4-FFF2-40B4-BE49-F238E27FC236}">
                <a16:creationId xmlns:a16="http://schemas.microsoft.com/office/drawing/2014/main" id="{A42A232C-D690-3B06-18C3-FABAD053A5E1}"/>
              </a:ext>
            </a:extLst>
          </p:cNvPr>
          <p:cNvSpPr/>
          <p:nvPr/>
        </p:nvSpPr>
        <p:spPr>
          <a:xfrm>
            <a:off x="10071100" y="1573452"/>
            <a:ext cx="342900" cy="1634518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1B75D0"/>
                </a:solidFill>
              </a:ln>
            </a:endParaRPr>
          </a:p>
        </p:txBody>
      </p:sp>
      <p:sp>
        <p:nvSpPr>
          <p:cNvPr id="68" name="Accolade fermante 67">
            <a:extLst>
              <a:ext uri="{FF2B5EF4-FFF2-40B4-BE49-F238E27FC236}">
                <a16:creationId xmlns:a16="http://schemas.microsoft.com/office/drawing/2014/main" id="{D12715B2-3269-D0CC-13CC-C1D138D76E92}"/>
              </a:ext>
            </a:extLst>
          </p:cNvPr>
          <p:cNvSpPr/>
          <p:nvPr/>
        </p:nvSpPr>
        <p:spPr>
          <a:xfrm>
            <a:off x="10071100" y="3433864"/>
            <a:ext cx="342900" cy="2564380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1B75D0"/>
                </a:solidFill>
              </a:ln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8BAE80F-D6BF-BA62-6AD0-1BFB9683E0CC}"/>
              </a:ext>
            </a:extLst>
          </p:cNvPr>
          <p:cNvSpPr/>
          <p:nvPr/>
        </p:nvSpPr>
        <p:spPr>
          <a:xfrm>
            <a:off x="10496549" y="2062535"/>
            <a:ext cx="1358901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1B75D0"/>
                </a:solidFill>
                <a:latin typeface="DINEngschrift" pitchFamily="34" charset="0"/>
              </a:rPr>
              <a:t>Bag Of Word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4FA966-926E-2F59-5389-25808779718F}"/>
              </a:ext>
            </a:extLst>
          </p:cNvPr>
          <p:cNvSpPr/>
          <p:nvPr/>
        </p:nvSpPr>
        <p:spPr>
          <a:xfrm>
            <a:off x="10496549" y="4368006"/>
            <a:ext cx="1358901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1B75D0"/>
                </a:solidFill>
                <a:latin typeface="DINEngschrift" pitchFamily="34" charset="0"/>
              </a:rPr>
              <a:t>Word/Sentence embedding</a:t>
            </a:r>
          </a:p>
        </p:txBody>
      </p:sp>
    </p:spTree>
    <p:extLst>
      <p:ext uri="{BB962C8B-B14F-4D97-AF65-F5344CB8AC3E}">
        <p14:creationId xmlns:p14="http://schemas.microsoft.com/office/powerpoint/2010/main" val="75178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65B816F-3D20-38F6-4D64-354371EFE0D4}"/>
              </a:ext>
            </a:extLst>
          </p:cNvPr>
          <p:cNvSpPr/>
          <p:nvPr/>
        </p:nvSpPr>
        <p:spPr>
          <a:xfrm>
            <a:off x="6778162" y="1484809"/>
            <a:ext cx="31699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Métriques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4F9EE6-899F-6FC3-D674-74C7F1EA2BBE}"/>
              </a:ext>
            </a:extLst>
          </p:cNvPr>
          <p:cNvSpPr/>
          <p:nvPr/>
        </p:nvSpPr>
        <p:spPr>
          <a:xfrm>
            <a:off x="4959845" y="2815688"/>
            <a:ext cx="316992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Classiques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B272C8-F288-D568-ECF9-ADE762E9671E}"/>
              </a:ext>
            </a:extLst>
          </p:cNvPr>
          <p:cNvSpPr/>
          <p:nvPr/>
        </p:nvSpPr>
        <p:spPr>
          <a:xfrm>
            <a:off x="8504569" y="2815688"/>
            <a:ext cx="316992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Métier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1A827A-2017-B7CF-A042-EC9ED57857BF}"/>
              </a:ext>
            </a:extLst>
          </p:cNvPr>
          <p:cNvSpPr/>
          <p:nvPr/>
        </p:nvSpPr>
        <p:spPr>
          <a:xfrm>
            <a:off x="4959845" y="367850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Accuracy score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E173B2-3B7A-B752-AB4F-BB5FD0D65D68}"/>
              </a:ext>
            </a:extLst>
          </p:cNvPr>
          <p:cNvSpPr/>
          <p:nvPr/>
        </p:nvSpPr>
        <p:spPr>
          <a:xfrm>
            <a:off x="4959845" y="419153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Precision score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75485D-CC23-706A-0705-B9F703E78421}"/>
              </a:ext>
            </a:extLst>
          </p:cNvPr>
          <p:cNvSpPr/>
          <p:nvPr/>
        </p:nvSpPr>
        <p:spPr>
          <a:xfrm>
            <a:off x="4959845" y="470457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Recall score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7F9CCC-62D5-C9C9-401F-29ABCCEDB2D6}"/>
              </a:ext>
            </a:extLst>
          </p:cNvPr>
          <p:cNvSpPr/>
          <p:nvPr/>
        </p:nvSpPr>
        <p:spPr>
          <a:xfrm>
            <a:off x="4959845" y="521760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F1 score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598B3A-705D-D2CB-BBF0-52C80CD1B27A}"/>
              </a:ext>
            </a:extLst>
          </p:cNvPr>
          <p:cNvSpPr/>
          <p:nvPr/>
        </p:nvSpPr>
        <p:spPr>
          <a:xfrm>
            <a:off x="4959845" y="573064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Hamming loss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5F4D39-84CD-AE50-BF01-7FA7F9C1A85E}"/>
              </a:ext>
            </a:extLst>
          </p:cNvPr>
          <p:cNvSpPr/>
          <p:nvPr/>
        </p:nvSpPr>
        <p:spPr>
          <a:xfrm>
            <a:off x="8504567" y="3695111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02DC60-77C6-BB0B-6A9B-415FC1275A51}"/>
              </a:ext>
            </a:extLst>
          </p:cNvPr>
          <p:cNvSpPr/>
          <p:nvPr/>
        </p:nvSpPr>
        <p:spPr>
          <a:xfrm>
            <a:off x="8504567" y="4209950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1B11E9-E0EB-2BF7-C879-93917E55031B}"/>
              </a:ext>
            </a:extLst>
          </p:cNvPr>
          <p:cNvSpPr/>
          <p:nvPr/>
        </p:nvSpPr>
        <p:spPr>
          <a:xfrm>
            <a:off x="8504567" y="4724789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C63FB5F3-7199-C5B7-2B88-8F6C814921F8}"/>
              </a:ext>
            </a:extLst>
          </p:cNvPr>
          <p:cNvSpPr/>
          <p:nvPr/>
        </p:nvSpPr>
        <p:spPr>
          <a:xfrm rot="5400000">
            <a:off x="5593823" y="1614479"/>
            <a:ext cx="951801" cy="1133984"/>
          </a:xfrm>
          <a:custGeom>
            <a:avLst/>
            <a:gdLst>
              <a:gd name="connsiteX0" fmla="*/ 0 w 951801"/>
              <a:gd name="connsiteY0" fmla="*/ 1011593 h 1133984"/>
              <a:gd name="connsiteX1" fmla="*/ 0 w 951801"/>
              <a:gd name="connsiteY1" fmla="*/ 0 h 1133984"/>
              <a:gd name="connsiteX2" fmla="*/ 238145 w 951801"/>
              <a:gd name="connsiteY2" fmla="*/ 0 h 1133984"/>
              <a:gd name="connsiteX3" fmla="*/ 238145 w 951801"/>
              <a:gd name="connsiteY3" fmla="*/ 765319 h 1133984"/>
              <a:gd name="connsiteX4" fmla="*/ 706024 w 951801"/>
              <a:gd name="connsiteY4" fmla="*/ 765319 h 1133984"/>
              <a:gd name="connsiteX5" fmla="*/ 706024 w 951801"/>
              <a:gd name="connsiteY5" fmla="*/ 642430 h 1133984"/>
              <a:gd name="connsiteX6" fmla="*/ 951801 w 951801"/>
              <a:gd name="connsiteY6" fmla="*/ 888207 h 1133984"/>
              <a:gd name="connsiteX7" fmla="*/ 706024 w 951801"/>
              <a:gd name="connsiteY7" fmla="*/ 1133984 h 1133984"/>
              <a:gd name="connsiteX8" fmla="*/ 706024 w 951801"/>
              <a:gd name="connsiteY8" fmla="*/ 1011096 h 1133984"/>
              <a:gd name="connsiteX9" fmla="*/ 238145 w 951801"/>
              <a:gd name="connsiteY9" fmla="*/ 1011096 h 1133984"/>
              <a:gd name="connsiteX10" fmla="*/ 238145 w 951801"/>
              <a:gd name="connsiteY10" fmla="*/ 1011593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801" h="1133984">
                <a:moveTo>
                  <a:pt x="0" y="1011593"/>
                </a:moveTo>
                <a:lnTo>
                  <a:pt x="0" y="0"/>
                </a:lnTo>
                <a:lnTo>
                  <a:pt x="238145" y="0"/>
                </a:lnTo>
                <a:lnTo>
                  <a:pt x="238145" y="765319"/>
                </a:lnTo>
                <a:lnTo>
                  <a:pt x="706024" y="765319"/>
                </a:lnTo>
                <a:lnTo>
                  <a:pt x="706024" y="642430"/>
                </a:lnTo>
                <a:lnTo>
                  <a:pt x="951801" y="888207"/>
                </a:lnTo>
                <a:lnTo>
                  <a:pt x="706024" y="1133984"/>
                </a:lnTo>
                <a:lnTo>
                  <a:pt x="706024" y="1011096"/>
                </a:lnTo>
                <a:lnTo>
                  <a:pt x="238145" y="1011096"/>
                </a:lnTo>
                <a:lnTo>
                  <a:pt x="238145" y="1011593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9D137E13-2253-5BDC-82B9-B62B9A360A24}"/>
              </a:ext>
            </a:extLst>
          </p:cNvPr>
          <p:cNvSpPr/>
          <p:nvPr/>
        </p:nvSpPr>
        <p:spPr>
          <a:xfrm rot="5400000">
            <a:off x="10177585" y="1615044"/>
            <a:ext cx="957872" cy="1133984"/>
          </a:xfrm>
          <a:custGeom>
            <a:avLst/>
            <a:gdLst>
              <a:gd name="connsiteX0" fmla="*/ 0 w 957872"/>
              <a:gd name="connsiteY0" fmla="*/ 1133984 h 1133984"/>
              <a:gd name="connsiteX1" fmla="*/ 0 w 957872"/>
              <a:gd name="connsiteY1" fmla="*/ 122391 h 1133984"/>
              <a:gd name="connsiteX2" fmla="*/ 238145 w 957872"/>
              <a:gd name="connsiteY2" fmla="*/ 122391 h 1133984"/>
              <a:gd name="connsiteX3" fmla="*/ 238145 w 957872"/>
              <a:gd name="connsiteY3" fmla="*/ 122889 h 1133984"/>
              <a:gd name="connsiteX4" fmla="*/ 712095 w 957872"/>
              <a:gd name="connsiteY4" fmla="*/ 122889 h 1133984"/>
              <a:gd name="connsiteX5" fmla="*/ 712095 w 957872"/>
              <a:gd name="connsiteY5" fmla="*/ 0 h 1133984"/>
              <a:gd name="connsiteX6" fmla="*/ 957872 w 957872"/>
              <a:gd name="connsiteY6" fmla="*/ 245777 h 1133984"/>
              <a:gd name="connsiteX7" fmla="*/ 712095 w 957872"/>
              <a:gd name="connsiteY7" fmla="*/ 491554 h 1133984"/>
              <a:gd name="connsiteX8" fmla="*/ 712095 w 957872"/>
              <a:gd name="connsiteY8" fmla="*/ 368666 h 1133984"/>
              <a:gd name="connsiteX9" fmla="*/ 238145 w 957872"/>
              <a:gd name="connsiteY9" fmla="*/ 368666 h 1133984"/>
              <a:gd name="connsiteX10" fmla="*/ 238145 w 957872"/>
              <a:gd name="connsiteY10" fmla="*/ 1133984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7872" h="1133984">
                <a:moveTo>
                  <a:pt x="0" y="1133984"/>
                </a:moveTo>
                <a:lnTo>
                  <a:pt x="0" y="122391"/>
                </a:lnTo>
                <a:lnTo>
                  <a:pt x="238145" y="122391"/>
                </a:lnTo>
                <a:lnTo>
                  <a:pt x="238145" y="122889"/>
                </a:lnTo>
                <a:lnTo>
                  <a:pt x="712095" y="122889"/>
                </a:lnTo>
                <a:lnTo>
                  <a:pt x="712095" y="0"/>
                </a:lnTo>
                <a:lnTo>
                  <a:pt x="957872" y="245777"/>
                </a:lnTo>
                <a:lnTo>
                  <a:pt x="712095" y="491554"/>
                </a:lnTo>
                <a:lnTo>
                  <a:pt x="712095" y="368666"/>
                </a:lnTo>
                <a:lnTo>
                  <a:pt x="238145" y="368666"/>
                </a:lnTo>
                <a:lnTo>
                  <a:pt x="238145" y="1133984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16B63A-EAAB-158C-C560-2DC0170B99F7}"/>
              </a:ext>
            </a:extLst>
          </p:cNvPr>
          <p:cNvSpPr/>
          <p:nvPr/>
        </p:nvSpPr>
        <p:spPr>
          <a:xfrm>
            <a:off x="8407400" y="2724150"/>
            <a:ext cx="3365500" cy="2928442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6BBCF2-1E22-968C-901A-7EB600F18E89}"/>
              </a:ext>
            </a:extLst>
          </p:cNvPr>
          <p:cNvSpPr/>
          <p:nvPr/>
        </p:nvSpPr>
        <p:spPr>
          <a:xfrm>
            <a:off x="8504567" y="5215404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820865-F033-E89F-1ED3-61861F61711E}"/>
              </a:ext>
            </a:extLst>
          </p:cNvPr>
          <p:cNvSpPr/>
          <p:nvPr/>
        </p:nvSpPr>
        <p:spPr>
          <a:xfrm>
            <a:off x="666750" y="1484809"/>
            <a:ext cx="38925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Modèles testés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795ED43-5775-43AF-03EE-F9FF6C9D85DF}"/>
              </a:ext>
            </a:extLst>
          </p:cNvPr>
          <p:cNvSpPr/>
          <p:nvPr/>
        </p:nvSpPr>
        <p:spPr>
          <a:xfrm>
            <a:off x="666750" y="2813167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KNeighborsClassifier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461234-7D6A-E295-BC59-28113B015D7C}"/>
              </a:ext>
            </a:extLst>
          </p:cNvPr>
          <p:cNvSpPr/>
          <p:nvPr/>
        </p:nvSpPr>
        <p:spPr>
          <a:xfrm>
            <a:off x="666750" y="3324583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LinearSVC (OneVsRestClassifier)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50F21F1-C522-EE56-1800-AF40911CEE0A}"/>
              </a:ext>
            </a:extLst>
          </p:cNvPr>
          <p:cNvSpPr/>
          <p:nvPr/>
        </p:nvSpPr>
        <p:spPr>
          <a:xfrm>
            <a:off x="666750" y="3835999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RandomForestClassifier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EBF22B-161E-7385-5237-7002664FFBE8}"/>
              </a:ext>
            </a:extLst>
          </p:cNvPr>
          <p:cNvSpPr/>
          <p:nvPr/>
        </p:nvSpPr>
        <p:spPr>
          <a:xfrm>
            <a:off x="666750" y="4347415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LogisticRegression (OneVsRestClassifier)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F562B64-D33A-7E33-1203-A81E3B8DD717}"/>
              </a:ext>
            </a:extLst>
          </p:cNvPr>
          <p:cNvSpPr/>
          <p:nvPr/>
        </p:nvSpPr>
        <p:spPr>
          <a:xfrm>
            <a:off x="666750" y="4858831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MLPClassifier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3" name="Flèche : droite 82">
            <a:extLst>
              <a:ext uri="{FF2B5EF4-FFF2-40B4-BE49-F238E27FC236}">
                <a16:creationId xmlns:a16="http://schemas.microsoft.com/office/drawing/2014/main" id="{76C9ABF8-EBF6-7E7E-E60F-773D6DA0A181}"/>
              </a:ext>
            </a:extLst>
          </p:cNvPr>
          <p:cNvSpPr/>
          <p:nvPr/>
        </p:nvSpPr>
        <p:spPr>
          <a:xfrm rot="5400000">
            <a:off x="2421973" y="2255195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27BFB79-F1BE-3515-D87F-255C95B56E28}"/>
              </a:ext>
            </a:extLst>
          </p:cNvPr>
          <p:cNvSpPr/>
          <p:nvPr/>
        </p:nvSpPr>
        <p:spPr>
          <a:xfrm>
            <a:off x="666750" y="5370247"/>
            <a:ext cx="41275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X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CAD2B5-73EB-4B70-202D-EE2A97C4F173}"/>
              </a:ext>
            </a:extLst>
          </p:cNvPr>
          <p:cNvSpPr/>
          <p:nvPr/>
        </p:nvSpPr>
        <p:spPr>
          <a:xfrm>
            <a:off x="666750" y="5881663"/>
            <a:ext cx="41275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y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166FE6-6263-21AC-000F-B0B3B974904D}"/>
              </a:ext>
            </a:extLst>
          </p:cNvPr>
          <p:cNvSpPr/>
          <p:nvPr/>
        </p:nvSpPr>
        <p:spPr>
          <a:xfrm>
            <a:off x="1841500" y="5370247"/>
            <a:ext cx="271780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Documents vectorisés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8" name="Flèche : droite 87">
            <a:extLst>
              <a:ext uri="{FF2B5EF4-FFF2-40B4-BE49-F238E27FC236}">
                <a16:creationId xmlns:a16="http://schemas.microsoft.com/office/drawing/2014/main" id="{7BAEC1CB-290F-9020-C3BC-5DEC3B3C3A57}"/>
              </a:ext>
            </a:extLst>
          </p:cNvPr>
          <p:cNvSpPr/>
          <p:nvPr/>
        </p:nvSpPr>
        <p:spPr>
          <a:xfrm>
            <a:off x="1219713" y="5363896"/>
            <a:ext cx="481573" cy="349781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4E4166D-46F6-4B39-92F9-E44F6FD8175F}"/>
              </a:ext>
            </a:extLst>
          </p:cNvPr>
          <p:cNvSpPr/>
          <p:nvPr/>
        </p:nvSpPr>
        <p:spPr>
          <a:xfrm>
            <a:off x="1841500" y="5881663"/>
            <a:ext cx="271780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Tags associés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95EDBAFC-C05B-2324-D79C-5DE20555663B}"/>
              </a:ext>
            </a:extLst>
          </p:cNvPr>
          <p:cNvSpPr/>
          <p:nvPr/>
        </p:nvSpPr>
        <p:spPr>
          <a:xfrm>
            <a:off x="1219713" y="5880469"/>
            <a:ext cx="481573" cy="349781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50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71" grpId="0" animBg="1"/>
      <p:bldP spid="73" grpId="0" animBg="1"/>
      <p:bldP spid="74" grpId="0" animBg="1"/>
      <p:bldP spid="75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E931787-3FC0-754B-E906-D85A37B3F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31" y="2526445"/>
            <a:ext cx="7680350" cy="3826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A127DD-FDF8-8140-D665-B2E5C6096E43}"/>
              </a:ext>
            </a:extLst>
          </p:cNvPr>
          <p:cNvSpPr/>
          <p:nvPr/>
        </p:nvSpPr>
        <p:spPr>
          <a:xfrm>
            <a:off x="944020" y="1367577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9 vectorisations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9A3A1-2212-9BA3-F63E-00D45B621EF5}"/>
              </a:ext>
            </a:extLst>
          </p:cNvPr>
          <p:cNvSpPr/>
          <p:nvPr/>
        </p:nvSpPr>
        <p:spPr>
          <a:xfrm>
            <a:off x="3058530" y="1367577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5 modèles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59DDE-03C0-FC56-8C51-690B5E3A8BA0}"/>
              </a:ext>
            </a:extLst>
          </p:cNvPr>
          <p:cNvSpPr/>
          <p:nvPr/>
        </p:nvSpPr>
        <p:spPr>
          <a:xfrm>
            <a:off x="5172719" y="1367577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11 métriques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B12668-1602-AD3D-7BA3-AF64CC34CF0B}"/>
              </a:ext>
            </a:extLst>
          </p:cNvPr>
          <p:cNvSpPr txBox="1"/>
          <p:nvPr/>
        </p:nvSpPr>
        <p:spPr>
          <a:xfrm>
            <a:off x="2629925" y="1335827"/>
            <a:ext cx="42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B75D0"/>
                </a:solidFill>
                <a:latin typeface="Aptos" panose="020B0004020202020204" pitchFamily="34" charset="0"/>
              </a:rPr>
              <a:t>×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E06059-D4F4-E456-69B9-DB0A66F37DC3}"/>
              </a:ext>
            </a:extLst>
          </p:cNvPr>
          <p:cNvSpPr txBox="1"/>
          <p:nvPr/>
        </p:nvSpPr>
        <p:spPr>
          <a:xfrm>
            <a:off x="4750625" y="1335811"/>
            <a:ext cx="42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B75D0"/>
                </a:solidFill>
                <a:latin typeface="Aptos" panose="020B0004020202020204" pitchFamily="34" charset="0"/>
              </a:rPr>
              <a:t>×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C0F8AC-6830-FACD-06C5-18502DE5E350}"/>
              </a:ext>
            </a:extLst>
          </p:cNvPr>
          <p:cNvSpPr txBox="1"/>
          <p:nvPr/>
        </p:nvSpPr>
        <p:spPr>
          <a:xfrm>
            <a:off x="6871325" y="1335796"/>
            <a:ext cx="42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B75D0"/>
                </a:solidFill>
                <a:latin typeface="Aptos" panose="020B0004020202020204" pitchFamily="34" charset="0"/>
              </a:rPr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3A2BD-4625-7948-0D14-A58E0CCF60C7}"/>
              </a:ext>
            </a:extLst>
          </p:cNvPr>
          <p:cNvSpPr/>
          <p:nvPr/>
        </p:nvSpPr>
        <p:spPr>
          <a:xfrm>
            <a:off x="7293740" y="1362094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495 valeurs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179047BA-5349-3013-2197-860E289B1B9C}"/>
              </a:ext>
            </a:extLst>
          </p:cNvPr>
          <p:cNvSpPr/>
          <p:nvPr/>
        </p:nvSpPr>
        <p:spPr>
          <a:xfrm>
            <a:off x="9074643" y="1465115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9DCE4-E2E6-1FF5-05C2-D07419B17EBF}"/>
              </a:ext>
            </a:extLst>
          </p:cNvPr>
          <p:cNvSpPr/>
          <p:nvPr/>
        </p:nvSpPr>
        <p:spPr>
          <a:xfrm>
            <a:off x="9654369" y="1369658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1B75D0"/>
                </a:solidFill>
                <a:latin typeface="DINEngschrift" pitchFamily="34" charset="0"/>
              </a:rPr>
              <a:t>Avant tuning</a:t>
            </a:r>
          </a:p>
          <a:p>
            <a:pPr algn="ctr"/>
            <a:r>
              <a:rPr lang="fr-FR" sz="1600" b="1" dirty="0">
                <a:solidFill>
                  <a:srgbClr val="1B75D0"/>
                </a:solidFill>
                <a:latin typeface="DINEngschrift" pitchFamily="34" charset="0"/>
              </a:rPr>
              <a:t>hyperparamètres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303B9-6A63-1DFC-1907-C10EC8BCA82D}"/>
              </a:ext>
            </a:extLst>
          </p:cNvPr>
          <p:cNvSpPr/>
          <p:nvPr/>
        </p:nvSpPr>
        <p:spPr>
          <a:xfrm>
            <a:off x="944020" y="3892550"/>
            <a:ext cx="1900780" cy="1069146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1B75D0"/>
                </a:solidFill>
                <a:latin typeface="DINEngschrift" pitchFamily="34" charset="0"/>
              </a:rPr>
              <a:t>Enregistrement des expérimentations avec MLFlow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749C6F1-65B5-66BF-AEFF-F58B4566727A}"/>
              </a:ext>
            </a:extLst>
          </p:cNvPr>
          <p:cNvSpPr/>
          <p:nvPr/>
        </p:nvSpPr>
        <p:spPr>
          <a:xfrm>
            <a:off x="2927329" y="4181346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C0475-B9C2-6354-A760-2E609F04CE35}"/>
              </a:ext>
            </a:extLst>
          </p:cNvPr>
          <p:cNvSpPr/>
          <p:nvPr/>
        </p:nvSpPr>
        <p:spPr>
          <a:xfrm>
            <a:off x="3489969" y="2508315"/>
            <a:ext cx="7847150" cy="3936936"/>
          </a:xfrm>
          <a:prstGeom prst="rect">
            <a:avLst/>
          </a:prstGeom>
          <a:noFill/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B8F1E1D-ADE5-F014-32F1-65E179792168}"/>
              </a:ext>
            </a:extLst>
          </p:cNvPr>
          <p:cNvSpPr/>
          <p:nvPr/>
        </p:nvSpPr>
        <p:spPr>
          <a:xfrm>
            <a:off x="1162050" y="1976428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Critères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745B8-4F33-DBFC-B2EA-91732249F601}"/>
              </a:ext>
            </a:extLst>
          </p:cNvPr>
          <p:cNvSpPr/>
          <p:nvPr/>
        </p:nvSpPr>
        <p:spPr>
          <a:xfrm>
            <a:off x="3646805" y="1483985"/>
            <a:ext cx="316992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Classiques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102FD-734E-0A2E-6F16-270E19C20168}"/>
              </a:ext>
            </a:extLst>
          </p:cNvPr>
          <p:cNvSpPr/>
          <p:nvPr/>
        </p:nvSpPr>
        <p:spPr>
          <a:xfrm>
            <a:off x="3646805" y="2481838"/>
            <a:ext cx="316992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Métier</a:t>
            </a:r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01DF6805-15E2-E7FD-E89C-4BD31270E403}"/>
              </a:ext>
            </a:extLst>
          </p:cNvPr>
          <p:cNvSpPr/>
          <p:nvPr/>
        </p:nvSpPr>
        <p:spPr>
          <a:xfrm>
            <a:off x="6946900" y="1881739"/>
            <a:ext cx="387350" cy="1860550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AA1ACD-049C-149E-B7C3-F5CE8E65384B}"/>
              </a:ext>
            </a:extLst>
          </p:cNvPr>
          <p:cNvSpPr/>
          <p:nvPr/>
        </p:nvSpPr>
        <p:spPr>
          <a:xfrm>
            <a:off x="7473295" y="1881739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65A291-0156-F52B-EB8C-09EBEEFDA3A1}"/>
              </a:ext>
            </a:extLst>
          </p:cNvPr>
          <p:cNvSpPr/>
          <p:nvPr/>
        </p:nvSpPr>
        <p:spPr>
          <a:xfrm>
            <a:off x="7473295" y="2396578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14D3B-7528-1B8B-EB49-BFD2052313AB}"/>
              </a:ext>
            </a:extLst>
          </p:cNvPr>
          <p:cNvSpPr/>
          <p:nvPr/>
        </p:nvSpPr>
        <p:spPr>
          <a:xfrm>
            <a:off x="7473295" y="2911417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C43746-D7D6-627D-7B5F-07FC9F1975FB}"/>
              </a:ext>
            </a:extLst>
          </p:cNvPr>
          <p:cNvSpPr/>
          <p:nvPr/>
        </p:nvSpPr>
        <p:spPr>
          <a:xfrm>
            <a:off x="7473295" y="3402032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10D9C8-4A99-8DC9-E1CA-255DA2472040}"/>
              </a:ext>
            </a:extLst>
          </p:cNvPr>
          <p:cNvSpPr/>
          <p:nvPr/>
        </p:nvSpPr>
        <p:spPr>
          <a:xfrm>
            <a:off x="3583940" y="2410825"/>
            <a:ext cx="3308350" cy="840301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3F5B70-9F29-1625-24D4-6E0344CD1F54}"/>
              </a:ext>
            </a:extLst>
          </p:cNvPr>
          <p:cNvSpPr/>
          <p:nvPr/>
        </p:nvSpPr>
        <p:spPr>
          <a:xfrm>
            <a:off x="7404080" y="3334838"/>
            <a:ext cx="3308350" cy="496351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A3B341-F2C0-C53E-8F74-D31146286ECE}"/>
              </a:ext>
            </a:extLst>
          </p:cNvPr>
          <p:cNvSpPr/>
          <p:nvPr/>
        </p:nvSpPr>
        <p:spPr>
          <a:xfrm>
            <a:off x="1162050" y="4821228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Meille</a:t>
            </a:r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ur modèle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7CFD07-7358-566B-56B2-1D4EAAE40063}"/>
              </a:ext>
            </a:extLst>
          </p:cNvPr>
          <p:cNvSpPr/>
          <p:nvPr/>
        </p:nvSpPr>
        <p:spPr>
          <a:xfrm>
            <a:off x="3526155" y="4821228"/>
            <a:ext cx="215265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KNeighborsClassifier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3" name="Accolade ouvrante 42">
            <a:extLst>
              <a:ext uri="{FF2B5EF4-FFF2-40B4-BE49-F238E27FC236}">
                <a16:creationId xmlns:a16="http://schemas.microsoft.com/office/drawing/2014/main" id="{A8BDDF0E-D104-15BB-01A9-6509F615DE50}"/>
              </a:ext>
            </a:extLst>
          </p:cNvPr>
          <p:cNvSpPr/>
          <p:nvPr/>
        </p:nvSpPr>
        <p:spPr>
          <a:xfrm>
            <a:off x="5810230" y="4252283"/>
            <a:ext cx="387350" cy="1860550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D6B411-E81A-17D8-C5DD-30952E38CA0E}"/>
              </a:ext>
            </a:extLst>
          </p:cNvPr>
          <p:cNvSpPr/>
          <p:nvPr/>
        </p:nvSpPr>
        <p:spPr>
          <a:xfrm>
            <a:off x="6336625" y="4252283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4EB50E-8B39-463C-3465-8E536C2B01A1}"/>
              </a:ext>
            </a:extLst>
          </p:cNvPr>
          <p:cNvSpPr/>
          <p:nvPr/>
        </p:nvSpPr>
        <p:spPr>
          <a:xfrm>
            <a:off x="6336625" y="4767122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A2A4E8-590E-5842-14C7-F5F1379083F6}"/>
              </a:ext>
            </a:extLst>
          </p:cNvPr>
          <p:cNvSpPr/>
          <p:nvPr/>
        </p:nvSpPr>
        <p:spPr>
          <a:xfrm>
            <a:off x="6336625" y="5281961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59C6C7-4211-DA5E-A226-BEFB8BF9288F}"/>
              </a:ext>
            </a:extLst>
          </p:cNvPr>
          <p:cNvSpPr/>
          <p:nvPr/>
        </p:nvSpPr>
        <p:spPr>
          <a:xfrm>
            <a:off x="6336625" y="5772576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C3F8E9-22B2-8311-6B23-606FD2897924}"/>
              </a:ext>
            </a:extLst>
          </p:cNvPr>
          <p:cNvSpPr/>
          <p:nvPr/>
        </p:nvSpPr>
        <p:spPr>
          <a:xfrm>
            <a:off x="9658290" y="4252283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63,26 %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587355-2A8C-16AC-87AA-FB1827941C8A}"/>
              </a:ext>
            </a:extLst>
          </p:cNvPr>
          <p:cNvSpPr/>
          <p:nvPr/>
        </p:nvSpPr>
        <p:spPr>
          <a:xfrm>
            <a:off x="9658290" y="4767122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32,30 %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3C1CA4-E4B3-099D-61BD-069E704E51F2}"/>
              </a:ext>
            </a:extLst>
          </p:cNvPr>
          <p:cNvSpPr/>
          <p:nvPr/>
        </p:nvSpPr>
        <p:spPr>
          <a:xfrm>
            <a:off x="9658290" y="5281961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47,36 %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DE76C5-9D12-DA02-13CF-F98FBF10A791}"/>
              </a:ext>
            </a:extLst>
          </p:cNvPr>
          <p:cNvSpPr/>
          <p:nvPr/>
        </p:nvSpPr>
        <p:spPr>
          <a:xfrm>
            <a:off x="9658290" y="5772799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0 %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832D8F-EA41-2151-37BF-700994541DF5}"/>
              </a:ext>
            </a:extLst>
          </p:cNvPr>
          <p:cNvSpPr/>
          <p:nvPr/>
        </p:nvSpPr>
        <p:spPr>
          <a:xfrm>
            <a:off x="4269740" y="5369545"/>
            <a:ext cx="665480" cy="302486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USE</a:t>
            </a:r>
          </a:p>
        </p:txBody>
      </p: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34936A9C-DDA8-E253-AE5F-F716FA84C90D}"/>
              </a:ext>
            </a:extLst>
          </p:cNvPr>
          <p:cNvSpPr/>
          <p:nvPr/>
        </p:nvSpPr>
        <p:spPr>
          <a:xfrm>
            <a:off x="2944691" y="4925231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A41AA0E3-CCD2-4623-BE4F-54DB6C79C4C7}"/>
              </a:ext>
            </a:extLst>
          </p:cNvPr>
          <p:cNvSpPr/>
          <p:nvPr/>
        </p:nvSpPr>
        <p:spPr>
          <a:xfrm rot="2450008">
            <a:off x="2951311" y="2406065"/>
            <a:ext cx="6560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BD07B242-95CD-BF62-3DDA-8B9BB2D8FE51}"/>
              </a:ext>
            </a:extLst>
          </p:cNvPr>
          <p:cNvSpPr/>
          <p:nvPr/>
        </p:nvSpPr>
        <p:spPr>
          <a:xfrm rot="19217302">
            <a:off x="2944287" y="1730394"/>
            <a:ext cx="685579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61753382-07E9-9155-F29D-886D81B1227D}"/>
              </a:ext>
            </a:extLst>
          </p:cNvPr>
          <p:cNvGrpSpPr/>
          <p:nvPr/>
        </p:nvGrpSpPr>
        <p:grpSpPr>
          <a:xfrm>
            <a:off x="10592415" y="4004031"/>
            <a:ext cx="1312661" cy="461665"/>
            <a:chOff x="10643215" y="3953231"/>
            <a:chExt cx="1312661" cy="461665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A814F0E2-642B-CABB-CDC7-89DE9DED1BED}"/>
                </a:ext>
              </a:extLst>
            </p:cNvPr>
            <p:cNvSpPr txBox="1"/>
            <p:nvPr/>
          </p:nvSpPr>
          <p:spPr>
            <a:xfrm>
              <a:off x="10643215" y="3953231"/>
              <a:ext cx="425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1B75D0"/>
                  </a:solidFill>
                  <a:latin typeface="Aptos" panose="020B0004020202020204" pitchFamily="34" charset="0"/>
                </a:rPr>
                <a:t>&gt;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6C36C4-D001-1581-7918-3F112DDC231E}"/>
                </a:ext>
              </a:extLst>
            </p:cNvPr>
            <p:cNvSpPr/>
            <p:nvPr/>
          </p:nvSpPr>
          <p:spPr>
            <a:xfrm>
              <a:off x="11022386" y="4006309"/>
              <a:ext cx="933490" cy="349780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12,90 %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3AD83C17-01AF-FDE4-ABEA-3D602D6B1C29}"/>
              </a:ext>
            </a:extLst>
          </p:cNvPr>
          <p:cNvGrpSpPr/>
          <p:nvPr/>
        </p:nvGrpSpPr>
        <p:grpSpPr>
          <a:xfrm>
            <a:off x="10594559" y="4399922"/>
            <a:ext cx="1312661" cy="461665"/>
            <a:chOff x="10643215" y="3953231"/>
            <a:chExt cx="1312661" cy="461665"/>
          </a:xfrm>
        </p:grpSpPr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32CBF3CF-8518-14E5-E7CD-F24F6BB196DA}"/>
                </a:ext>
              </a:extLst>
            </p:cNvPr>
            <p:cNvSpPr txBox="1"/>
            <p:nvPr/>
          </p:nvSpPr>
          <p:spPr>
            <a:xfrm>
              <a:off x="10643215" y="3953231"/>
              <a:ext cx="425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1B75D0"/>
                  </a:solidFill>
                  <a:latin typeface="Aptos" panose="020B0004020202020204" pitchFamily="34" charset="0"/>
                </a:rPr>
                <a:t>&gt;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6AB166-6477-2670-A01D-501CB24DFF2F}"/>
                </a:ext>
              </a:extLst>
            </p:cNvPr>
            <p:cNvSpPr/>
            <p:nvPr/>
          </p:nvSpPr>
          <p:spPr>
            <a:xfrm>
              <a:off x="11022386" y="4006309"/>
              <a:ext cx="933490" cy="349780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34,92 %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499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632CD657-485D-84F3-BC1D-2BCA479D7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1" t="10729"/>
          <a:stretch/>
        </p:blipFill>
        <p:spPr>
          <a:xfrm>
            <a:off x="2097900" y="1631389"/>
            <a:ext cx="8092016" cy="498847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FE0B86B-9E04-63B5-50BE-DD8DD498F6E4}"/>
              </a:ext>
            </a:extLst>
          </p:cNvPr>
          <p:cNvSpPr txBox="1"/>
          <p:nvPr/>
        </p:nvSpPr>
        <p:spPr>
          <a:xfrm>
            <a:off x="4370969" y="1046156"/>
            <a:ext cx="354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1B75D0"/>
                </a:solidFill>
                <a:latin typeface="DINEngschrift" pitchFamily="34" charset="0"/>
              </a:rPr>
              <a:t>Model drift sur un 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C1AA06-F5F5-CAA6-D31B-4F0F725F011D}"/>
              </a:ext>
            </a:extLst>
          </p:cNvPr>
          <p:cNvSpPr/>
          <p:nvPr/>
        </p:nvSpPr>
        <p:spPr>
          <a:xfrm>
            <a:off x="1931626" y="1586938"/>
            <a:ext cx="8390792" cy="5077379"/>
          </a:xfrm>
          <a:prstGeom prst="rect">
            <a:avLst/>
          </a:prstGeom>
          <a:noFill/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60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CDDE086A-51CE-850E-0F8D-680D5D9F7A99}"/>
              </a:ext>
            </a:extLst>
          </p:cNvPr>
          <p:cNvGrpSpPr/>
          <p:nvPr/>
        </p:nvGrpSpPr>
        <p:grpSpPr>
          <a:xfrm>
            <a:off x="1590103" y="1549023"/>
            <a:ext cx="9015313" cy="4584392"/>
            <a:chOff x="1253553" y="1555373"/>
            <a:chExt cx="9015313" cy="4584392"/>
          </a:xfrm>
        </p:grpSpPr>
        <p:grpSp>
          <p:nvGrpSpPr>
            <p:cNvPr id="9" name="Google Shape;2439;p70">
              <a:extLst>
                <a:ext uri="{FF2B5EF4-FFF2-40B4-BE49-F238E27FC236}">
                  <a16:creationId xmlns:a16="http://schemas.microsoft.com/office/drawing/2014/main" id="{F291BB2A-B6E6-9B25-630C-59901DB4FEE0}"/>
                </a:ext>
              </a:extLst>
            </p:cNvPr>
            <p:cNvGrpSpPr/>
            <p:nvPr/>
          </p:nvGrpSpPr>
          <p:grpSpPr>
            <a:xfrm>
              <a:off x="1446288" y="5750748"/>
              <a:ext cx="8822578" cy="389017"/>
              <a:chOff x="2889525" y="3720000"/>
              <a:chExt cx="3530750" cy="167325"/>
            </a:xfrm>
            <a:solidFill>
              <a:srgbClr val="393E43"/>
            </a:solidFill>
          </p:grpSpPr>
          <p:sp>
            <p:nvSpPr>
              <p:cNvPr id="63" name="Google Shape;2440;p70">
                <a:extLst>
                  <a:ext uri="{FF2B5EF4-FFF2-40B4-BE49-F238E27FC236}">
                    <a16:creationId xmlns:a16="http://schemas.microsoft.com/office/drawing/2014/main" id="{FF07C860-3C26-2BDE-1213-DBA75EE34286}"/>
                  </a:ext>
                </a:extLst>
              </p:cNvPr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6693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441;p70">
                <a:extLst>
                  <a:ext uri="{FF2B5EF4-FFF2-40B4-BE49-F238E27FC236}">
                    <a16:creationId xmlns:a16="http://schemas.microsoft.com/office/drawing/2014/main" id="{61AEB6F6-9D36-CC71-62A7-4880A22C29AC}"/>
                  </a:ext>
                </a:extLst>
              </p:cNvPr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3685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2443;p70">
              <a:extLst>
                <a:ext uri="{FF2B5EF4-FFF2-40B4-BE49-F238E27FC236}">
                  <a16:creationId xmlns:a16="http://schemas.microsoft.com/office/drawing/2014/main" id="{8A9FD78C-ECC6-D99D-AABB-6BAD655EAC3B}"/>
                </a:ext>
              </a:extLst>
            </p:cNvPr>
            <p:cNvSpPr/>
            <p:nvPr/>
          </p:nvSpPr>
          <p:spPr>
            <a:xfrm>
              <a:off x="2154162" y="1555373"/>
              <a:ext cx="7480794" cy="4195432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393E43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44;p70">
              <a:extLst>
                <a:ext uri="{FF2B5EF4-FFF2-40B4-BE49-F238E27FC236}">
                  <a16:creationId xmlns:a16="http://schemas.microsoft.com/office/drawing/2014/main" id="{53840BF3-6652-9D74-0603-906F439152EA}"/>
                </a:ext>
              </a:extLst>
            </p:cNvPr>
            <p:cNvSpPr/>
            <p:nvPr/>
          </p:nvSpPr>
          <p:spPr>
            <a:xfrm>
              <a:off x="1253553" y="5750748"/>
              <a:ext cx="8822578" cy="389017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393E43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45;p70">
              <a:extLst>
                <a:ext uri="{FF2B5EF4-FFF2-40B4-BE49-F238E27FC236}">
                  <a16:creationId xmlns:a16="http://schemas.microsoft.com/office/drawing/2014/main" id="{FD382B9A-5F58-B476-322F-ACB66802858A}"/>
                </a:ext>
              </a:extLst>
            </p:cNvPr>
            <p:cNvSpPr/>
            <p:nvPr/>
          </p:nvSpPr>
          <p:spPr>
            <a:xfrm>
              <a:off x="1253553" y="5750748"/>
              <a:ext cx="8822578" cy="214183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E4E7E9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46;p70">
              <a:extLst>
                <a:ext uri="{FF2B5EF4-FFF2-40B4-BE49-F238E27FC236}">
                  <a16:creationId xmlns:a16="http://schemas.microsoft.com/office/drawing/2014/main" id="{3191F9B1-294B-CAEE-F4C2-09D663264992}"/>
                </a:ext>
              </a:extLst>
            </p:cNvPr>
            <p:cNvSpPr/>
            <p:nvPr/>
          </p:nvSpPr>
          <p:spPr>
            <a:xfrm>
              <a:off x="5222347" y="5750748"/>
              <a:ext cx="2030761" cy="116595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rgbClr val="BEBDBE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7;p70">
              <a:extLst>
                <a:ext uri="{FF2B5EF4-FFF2-40B4-BE49-F238E27FC236}">
                  <a16:creationId xmlns:a16="http://schemas.microsoft.com/office/drawing/2014/main" id="{EC9F0DCA-8FAB-E970-8BFC-669FB0556784}"/>
                </a:ext>
              </a:extLst>
            </p:cNvPr>
            <p:cNvSpPr/>
            <p:nvPr/>
          </p:nvSpPr>
          <p:spPr>
            <a:xfrm>
              <a:off x="2038351" y="1555373"/>
              <a:ext cx="7480794" cy="4195432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E4E7E9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48;p70">
              <a:extLst>
                <a:ext uri="{FF2B5EF4-FFF2-40B4-BE49-F238E27FC236}">
                  <a16:creationId xmlns:a16="http://schemas.microsoft.com/office/drawing/2014/main" id="{C7AF0E62-B4AD-DF46-F551-7D63F07EAE89}"/>
                </a:ext>
              </a:extLst>
            </p:cNvPr>
            <p:cNvSpPr/>
            <p:nvPr/>
          </p:nvSpPr>
          <p:spPr>
            <a:xfrm>
              <a:off x="2356925" y="1811753"/>
              <a:ext cx="6934373" cy="3681218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2432;p70">
              <a:extLst>
                <a:ext uri="{FF2B5EF4-FFF2-40B4-BE49-F238E27FC236}">
                  <a16:creationId xmlns:a16="http://schemas.microsoft.com/office/drawing/2014/main" id="{0D17D1E6-7096-BE1D-3584-F3EC4BA76E82}"/>
                </a:ext>
              </a:extLst>
            </p:cNvPr>
            <p:cNvGrpSpPr/>
            <p:nvPr/>
          </p:nvGrpSpPr>
          <p:grpSpPr>
            <a:xfrm>
              <a:off x="8407433" y="1956989"/>
              <a:ext cx="732113" cy="138048"/>
              <a:chOff x="8209059" y="198000"/>
              <a:chExt cx="636814" cy="120078"/>
            </a:xfrm>
          </p:grpSpPr>
          <p:sp>
            <p:nvSpPr>
              <p:cNvPr id="92" name="Google Shape;2433;p70">
                <a:extLst>
                  <a:ext uri="{FF2B5EF4-FFF2-40B4-BE49-F238E27FC236}">
                    <a16:creationId xmlns:a16="http://schemas.microsoft.com/office/drawing/2014/main" id="{80C054F9-2811-5089-0878-B7D8971BD562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434;p70">
                <a:extLst>
                  <a:ext uri="{FF2B5EF4-FFF2-40B4-BE49-F238E27FC236}">
                    <a16:creationId xmlns:a16="http://schemas.microsoft.com/office/drawing/2014/main" id="{AF4D313E-B071-B0DF-2381-2C134C7AEEB5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435;p70">
                <a:extLst>
                  <a:ext uri="{FF2B5EF4-FFF2-40B4-BE49-F238E27FC236}">
                    <a16:creationId xmlns:a16="http://schemas.microsoft.com/office/drawing/2014/main" id="{E3B1D573-94B4-A574-2D9C-9DAA509C99C4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" name="Google Shape;2431;p70">
            <a:extLst>
              <a:ext uri="{FF2B5EF4-FFF2-40B4-BE49-F238E27FC236}">
                <a16:creationId xmlns:a16="http://schemas.microsoft.com/office/drawing/2014/main" id="{EB938573-B437-4940-E33A-28B33F39D01D}"/>
              </a:ext>
            </a:extLst>
          </p:cNvPr>
          <p:cNvSpPr/>
          <p:nvPr/>
        </p:nvSpPr>
        <p:spPr>
          <a:xfrm>
            <a:off x="504825" y="380321"/>
            <a:ext cx="11214735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2432;p70">
            <a:extLst>
              <a:ext uri="{FF2B5EF4-FFF2-40B4-BE49-F238E27FC236}">
                <a16:creationId xmlns:a16="http://schemas.microsoft.com/office/drawing/2014/main" id="{96B6027C-A440-DA40-BF84-6349C4CC6D54}"/>
              </a:ext>
            </a:extLst>
          </p:cNvPr>
          <p:cNvGrpSpPr/>
          <p:nvPr/>
        </p:nvGrpSpPr>
        <p:grpSpPr>
          <a:xfrm>
            <a:off x="10964953" y="455108"/>
            <a:ext cx="636814" cy="120078"/>
            <a:chOff x="8209059" y="198000"/>
            <a:chExt cx="636814" cy="120078"/>
          </a:xfrm>
        </p:grpSpPr>
        <p:sp>
          <p:nvSpPr>
            <p:cNvPr id="88" name="Google Shape;2433;p70">
              <a:extLst>
                <a:ext uri="{FF2B5EF4-FFF2-40B4-BE49-F238E27FC236}">
                  <a16:creationId xmlns:a16="http://schemas.microsoft.com/office/drawing/2014/main" id="{86EB6195-2466-2A76-FEFD-9AA90F54BCBA}"/>
                </a:ext>
              </a:extLst>
            </p:cNvPr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E7700D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34;p70">
              <a:extLst>
                <a:ext uri="{FF2B5EF4-FFF2-40B4-BE49-F238E27FC236}">
                  <a16:creationId xmlns:a16="http://schemas.microsoft.com/office/drawing/2014/main" id="{D517C9C3-8C71-4462-F18B-141D05A83B4B}"/>
                </a:ext>
              </a:extLst>
            </p:cNvPr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1B75D0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35;p70">
              <a:extLst>
                <a:ext uri="{FF2B5EF4-FFF2-40B4-BE49-F238E27FC236}">
                  <a16:creationId xmlns:a16="http://schemas.microsoft.com/office/drawing/2014/main" id="{EB148733-FA71-0DBB-8492-6B92FCE41F2B}"/>
                </a:ext>
              </a:extLst>
            </p:cNvPr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E4E7E9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E0C6B1F0-EF64-AD19-4B82-DE385AE75299}"/>
              </a:ext>
            </a:extLst>
          </p:cNvPr>
          <p:cNvSpPr txBox="1"/>
          <p:nvPr/>
        </p:nvSpPr>
        <p:spPr>
          <a:xfrm>
            <a:off x="4854575" y="361432"/>
            <a:ext cx="2482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SOMMAIRE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6BFEEA8-E637-D84E-58BB-DD2EC207A575}"/>
              </a:ext>
            </a:extLst>
          </p:cNvPr>
          <p:cNvGrpSpPr/>
          <p:nvPr/>
        </p:nvGrpSpPr>
        <p:grpSpPr>
          <a:xfrm>
            <a:off x="2893595" y="1975192"/>
            <a:ext cx="6734254" cy="573048"/>
            <a:chOff x="2893595" y="1975192"/>
            <a:chExt cx="6734254" cy="57304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72978BFD-4B66-D3D5-8EFE-3C127CDC8CF6}"/>
                </a:ext>
              </a:extLst>
            </p:cNvPr>
            <p:cNvSpPr txBox="1"/>
            <p:nvPr/>
          </p:nvSpPr>
          <p:spPr>
            <a:xfrm>
              <a:off x="2893595" y="1975192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1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C34DC74-AB75-D772-127F-62D4D3B32BAF}"/>
                </a:ext>
              </a:extLst>
            </p:cNvPr>
            <p:cNvSpPr txBox="1"/>
            <p:nvPr/>
          </p:nvSpPr>
          <p:spPr>
            <a:xfrm>
              <a:off x="3293645" y="1994242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Rappel de la mission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0983320-8FA6-4BBD-8086-C1C854E08FFF}"/>
              </a:ext>
            </a:extLst>
          </p:cNvPr>
          <p:cNvGrpSpPr/>
          <p:nvPr/>
        </p:nvGrpSpPr>
        <p:grpSpPr>
          <a:xfrm>
            <a:off x="2893594" y="2430011"/>
            <a:ext cx="6734254" cy="573048"/>
            <a:chOff x="2893594" y="2398623"/>
            <a:chExt cx="6734254" cy="573048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D0E9AA1C-1D84-B675-519A-028DEC6EF356}"/>
                </a:ext>
              </a:extLst>
            </p:cNvPr>
            <p:cNvSpPr txBox="1"/>
            <p:nvPr/>
          </p:nvSpPr>
          <p:spPr>
            <a:xfrm>
              <a:off x="2893594" y="2398623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1B75D0"/>
                  </a:solidFill>
                  <a:latin typeface="DIN Black" pitchFamily="50" charset="0"/>
                </a:rPr>
                <a:t>2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E8A825C-ADB7-E489-0264-4AE7F15F503D}"/>
                </a:ext>
              </a:extLst>
            </p:cNvPr>
            <p:cNvSpPr txBox="1"/>
            <p:nvPr/>
          </p:nvSpPr>
          <p:spPr>
            <a:xfrm>
              <a:off x="3293644" y="2417673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Obtention et préparation des données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281A375-0F26-9490-D35C-D77A5C2B6203}"/>
              </a:ext>
            </a:extLst>
          </p:cNvPr>
          <p:cNvGrpSpPr/>
          <p:nvPr/>
        </p:nvGrpSpPr>
        <p:grpSpPr>
          <a:xfrm>
            <a:off x="2881407" y="2887251"/>
            <a:ext cx="6734254" cy="573048"/>
            <a:chOff x="2693475" y="6975576"/>
            <a:chExt cx="6734254" cy="573048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853C5C3-E653-44E3-BA4A-6750F3634AD9}"/>
                </a:ext>
              </a:extLst>
            </p:cNvPr>
            <p:cNvSpPr txBox="1"/>
            <p:nvPr/>
          </p:nvSpPr>
          <p:spPr>
            <a:xfrm>
              <a:off x="2693475" y="6975576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3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DFD5437-B5AC-15F5-DEBB-68311408EA63}"/>
                </a:ext>
              </a:extLst>
            </p:cNvPr>
            <p:cNvSpPr txBox="1"/>
            <p:nvPr/>
          </p:nvSpPr>
          <p:spPr>
            <a:xfrm>
              <a:off x="3093525" y="6994626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Approche non supervisée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5FA9985-F24D-5A96-4FAC-FADC51A4910F}"/>
              </a:ext>
            </a:extLst>
          </p:cNvPr>
          <p:cNvGrpSpPr/>
          <p:nvPr/>
        </p:nvGrpSpPr>
        <p:grpSpPr>
          <a:xfrm>
            <a:off x="2881407" y="3342070"/>
            <a:ext cx="6734254" cy="573048"/>
            <a:chOff x="2686633" y="7935963"/>
            <a:chExt cx="6734254" cy="57304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1D96CE3-FC90-AC6C-468B-09CFFBDFDB66}"/>
                </a:ext>
              </a:extLst>
            </p:cNvPr>
            <p:cNvSpPr txBox="1"/>
            <p:nvPr/>
          </p:nvSpPr>
          <p:spPr>
            <a:xfrm>
              <a:off x="2686633" y="7935963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1B75D0"/>
                  </a:solidFill>
                  <a:latin typeface="DIN Black" pitchFamily="50" charset="0"/>
                </a:rPr>
                <a:t>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8E0CB7A-8A77-7C2C-EA9A-CA25A0EB1E8C}"/>
                </a:ext>
              </a:extLst>
            </p:cNvPr>
            <p:cNvSpPr txBox="1"/>
            <p:nvPr/>
          </p:nvSpPr>
          <p:spPr>
            <a:xfrm>
              <a:off x="3086683" y="7955013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Approche supervisée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8F0696C0-9AB0-C8A0-FBCE-47BF74FA3BC9}"/>
              </a:ext>
            </a:extLst>
          </p:cNvPr>
          <p:cNvGrpSpPr/>
          <p:nvPr/>
        </p:nvGrpSpPr>
        <p:grpSpPr>
          <a:xfrm>
            <a:off x="2881407" y="3796647"/>
            <a:ext cx="6734254" cy="573048"/>
            <a:chOff x="2893594" y="8954680"/>
            <a:chExt cx="6734254" cy="573048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39F4AE0-E4FA-370B-D357-23E8F2B026BC}"/>
                </a:ext>
              </a:extLst>
            </p:cNvPr>
            <p:cNvSpPr txBox="1"/>
            <p:nvPr/>
          </p:nvSpPr>
          <p:spPr>
            <a:xfrm>
              <a:off x="2893594" y="8954680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5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AF04A2F-6466-A3B0-466C-40AD165A462F}"/>
                </a:ext>
              </a:extLst>
            </p:cNvPr>
            <p:cNvSpPr txBox="1"/>
            <p:nvPr/>
          </p:nvSpPr>
          <p:spPr>
            <a:xfrm>
              <a:off x="3293644" y="8973730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MLOps et mise en production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9508111C-B84E-FCDE-DC55-21D40F7DC60B}"/>
              </a:ext>
            </a:extLst>
          </p:cNvPr>
          <p:cNvGrpSpPr/>
          <p:nvPr/>
        </p:nvGrpSpPr>
        <p:grpSpPr>
          <a:xfrm>
            <a:off x="2897132" y="4258772"/>
            <a:ext cx="6734254" cy="573048"/>
            <a:chOff x="2445371" y="10108027"/>
            <a:chExt cx="6734254" cy="573048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FAEBCDC-412F-5D33-544E-CD74CA3661D9}"/>
                </a:ext>
              </a:extLst>
            </p:cNvPr>
            <p:cNvSpPr txBox="1"/>
            <p:nvPr/>
          </p:nvSpPr>
          <p:spPr>
            <a:xfrm>
              <a:off x="2445371" y="10108027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1B75D0"/>
                  </a:solidFill>
                  <a:latin typeface="DIN Black" pitchFamily="50" charset="0"/>
                </a:rPr>
                <a:t>6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1435E80-443A-0773-C9E8-FF0BBBB00976}"/>
                </a:ext>
              </a:extLst>
            </p:cNvPr>
            <p:cNvSpPr txBox="1"/>
            <p:nvPr/>
          </p:nvSpPr>
          <p:spPr>
            <a:xfrm>
              <a:off x="2845421" y="10127077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393E43"/>
                  </a:solidFill>
                  <a:latin typeface="DINEngschrift" pitchFamily="34" charset="0"/>
                </a:rPr>
                <a:t>Démonstration de l’API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4046256-993F-4087-8BCD-56726DD6C4AF}"/>
              </a:ext>
            </a:extLst>
          </p:cNvPr>
          <p:cNvGrpSpPr/>
          <p:nvPr/>
        </p:nvGrpSpPr>
        <p:grpSpPr>
          <a:xfrm>
            <a:off x="2893595" y="4718985"/>
            <a:ext cx="6734254" cy="573048"/>
            <a:chOff x="2528848" y="11221947"/>
            <a:chExt cx="6734254" cy="573048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07E2EED-26A8-35D5-4985-062FE2EF1DFB}"/>
                </a:ext>
              </a:extLst>
            </p:cNvPr>
            <p:cNvSpPr txBox="1"/>
            <p:nvPr/>
          </p:nvSpPr>
          <p:spPr>
            <a:xfrm>
              <a:off x="2528848" y="11221947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7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778C61E-3D64-4411-B2E4-CC679593BCE0}"/>
                </a:ext>
              </a:extLst>
            </p:cNvPr>
            <p:cNvSpPr txBox="1"/>
            <p:nvPr/>
          </p:nvSpPr>
          <p:spPr>
            <a:xfrm>
              <a:off x="2928898" y="11240997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Conclusion et perspectives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34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MLOPS ET MISE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EN PRODUCTION</a:t>
            </a:r>
          </a:p>
        </p:txBody>
      </p:sp>
    </p:spTree>
    <p:extLst>
      <p:ext uri="{BB962C8B-B14F-4D97-AF65-F5344CB8AC3E}">
        <p14:creationId xmlns:p14="http://schemas.microsoft.com/office/powerpoint/2010/main" val="296644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9E0B6D-FC51-C47A-E900-279FF9484FA7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69865-79D6-C6DC-5104-F5D36B89CC51}"/>
              </a:ext>
            </a:extLst>
          </p:cNvPr>
          <p:cNvSpPr/>
          <p:nvPr/>
        </p:nvSpPr>
        <p:spPr>
          <a:xfrm>
            <a:off x="-3495" y="3888812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314715-81A2-2132-E8FA-A107FB364DE2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C91280-4011-9B72-B105-98968BC22EE2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6B290C-F990-27C5-4D6F-6E376F09A2EA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3886FF-7ABE-ACB2-643B-BC046065D01C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F66435-0FE0-A7F4-0776-736C5266F9F5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FAC75E-7961-6F27-0CDF-4E5914F2A8CA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A3784C0-151C-11BD-4634-2560408C91ED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05C253A-9657-8AA0-D96F-E0788E048D7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4106B69-C751-ADDA-FB13-BC3398B82D5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C2E7DBF-8BFF-55A0-8F2A-A5E2D8A8794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MLOPS ET MISE EN PRODUCTION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1E8330C6-6C0F-EAE8-1D55-550FD4AB9531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2531EF82-4538-A6E5-3247-11DE31348F0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DE080B1E-C4D9-90D4-0FE7-96B64C840EE1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E7598E33-E73E-BAF6-0647-BB26EF9090D6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2B7BFC8-C6D2-5BCD-15B5-C45375DE7261}"/>
              </a:ext>
            </a:extLst>
          </p:cNvPr>
          <p:cNvSpPr/>
          <p:nvPr/>
        </p:nvSpPr>
        <p:spPr>
          <a:xfrm>
            <a:off x="1631950" y="1579235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DevOps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E6299F-231B-1198-5719-58A5457DC680}"/>
              </a:ext>
            </a:extLst>
          </p:cNvPr>
          <p:cNvSpPr/>
          <p:nvPr/>
        </p:nvSpPr>
        <p:spPr>
          <a:xfrm>
            <a:off x="2930505" y="1579235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Machine learning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55E40-AAC1-B630-291C-0D364A45622E}"/>
              </a:ext>
            </a:extLst>
          </p:cNvPr>
          <p:cNvSpPr/>
          <p:nvPr/>
        </p:nvSpPr>
        <p:spPr>
          <a:xfrm>
            <a:off x="2287578" y="3830308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MLOps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0FE5C767-B4BA-8BB1-25CE-BDC2F4C9729A}"/>
              </a:ext>
            </a:extLst>
          </p:cNvPr>
          <p:cNvSpPr/>
          <p:nvPr/>
        </p:nvSpPr>
        <p:spPr>
          <a:xfrm rot="3212145">
            <a:off x="2214362" y="2133512"/>
            <a:ext cx="1384683" cy="1292040"/>
          </a:xfrm>
          <a:custGeom>
            <a:avLst/>
            <a:gdLst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53692 w 1384683"/>
              <a:gd name="connsiteY11" fmla="*/ 236131 h 1299126"/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63260 w 1384683"/>
              <a:gd name="connsiteY11" fmla="*/ 243218 h 1299126"/>
              <a:gd name="connsiteX12" fmla="*/ 732624 w 1384683"/>
              <a:gd name="connsiteY12" fmla="*/ 0 h 1299126"/>
              <a:gd name="connsiteX0" fmla="*/ 742192 w 1384683"/>
              <a:gd name="connsiteY0" fmla="*/ 0 h 1292040"/>
              <a:gd name="connsiteX1" fmla="*/ 1049613 w 1384683"/>
              <a:gd name="connsiteY1" fmla="*/ 839730 h 1292040"/>
              <a:gd name="connsiteX2" fmla="*/ 1260314 w 1384683"/>
              <a:gd name="connsiteY2" fmla="*/ 995780 h 1292040"/>
              <a:gd name="connsiteX3" fmla="*/ 1333453 w 1384683"/>
              <a:gd name="connsiteY3" fmla="*/ 897026 h 1292040"/>
              <a:gd name="connsiteX4" fmla="*/ 1384683 w 1384683"/>
              <a:gd name="connsiteY4" fmla="*/ 1240811 h 1292040"/>
              <a:gd name="connsiteX5" fmla="*/ 1040897 w 1384683"/>
              <a:gd name="connsiteY5" fmla="*/ 1292040 h 1292040"/>
              <a:gd name="connsiteX6" fmla="*/ 1114036 w 1384683"/>
              <a:gd name="connsiteY6" fmla="*/ 1193287 h 1292040"/>
              <a:gd name="connsiteX7" fmla="*/ 871748 w 1384683"/>
              <a:gd name="connsiteY7" fmla="*/ 1013843 h 1292040"/>
              <a:gd name="connsiteX8" fmla="*/ 0 w 1384683"/>
              <a:gd name="connsiteY8" fmla="*/ 1013843 h 1292040"/>
              <a:gd name="connsiteX9" fmla="*/ 180505 w 1384683"/>
              <a:gd name="connsiteY9" fmla="*/ 771808 h 1292040"/>
              <a:gd name="connsiteX10" fmla="*/ 763041 w 1384683"/>
              <a:gd name="connsiteY10" fmla="*/ 771549 h 1292040"/>
              <a:gd name="connsiteX11" fmla="*/ 563260 w 1384683"/>
              <a:gd name="connsiteY11" fmla="*/ 236132 h 1292040"/>
              <a:gd name="connsiteX12" fmla="*/ 742192 w 1384683"/>
              <a:gd name="connsiteY12" fmla="*/ 0 h 129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4683" h="1292040">
                <a:moveTo>
                  <a:pt x="742192" y="0"/>
                </a:moveTo>
                <a:lnTo>
                  <a:pt x="1049613" y="839730"/>
                </a:lnTo>
                <a:lnTo>
                  <a:pt x="1260314" y="995780"/>
                </a:lnTo>
                <a:lnTo>
                  <a:pt x="1333453" y="897026"/>
                </a:lnTo>
                <a:lnTo>
                  <a:pt x="1384683" y="1240811"/>
                </a:lnTo>
                <a:lnTo>
                  <a:pt x="1040897" y="1292040"/>
                </a:lnTo>
                <a:lnTo>
                  <a:pt x="1114036" y="1193287"/>
                </a:lnTo>
                <a:lnTo>
                  <a:pt x="871748" y="1013843"/>
                </a:lnTo>
                <a:lnTo>
                  <a:pt x="0" y="1013843"/>
                </a:lnTo>
                <a:lnTo>
                  <a:pt x="180505" y="771808"/>
                </a:lnTo>
                <a:lnTo>
                  <a:pt x="763041" y="771549"/>
                </a:lnTo>
                <a:lnTo>
                  <a:pt x="563260" y="236132"/>
                </a:lnTo>
                <a:lnTo>
                  <a:pt x="742192" y="0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E405F2C9-F5A0-6E44-F129-7711F6FD324C}"/>
              </a:ext>
            </a:extLst>
          </p:cNvPr>
          <p:cNvSpPr/>
          <p:nvPr/>
        </p:nvSpPr>
        <p:spPr>
          <a:xfrm>
            <a:off x="3530600" y="2539175"/>
            <a:ext cx="393700" cy="3322141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C4C7E-6C79-C9D8-2277-211F92766E71}"/>
              </a:ext>
            </a:extLst>
          </p:cNvPr>
          <p:cNvSpPr/>
          <p:nvPr/>
        </p:nvSpPr>
        <p:spPr>
          <a:xfrm>
            <a:off x="3924300" y="2721042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Analyse exploratoire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75D01F-7958-E795-E4EE-8B876C592200}"/>
              </a:ext>
            </a:extLst>
          </p:cNvPr>
          <p:cNvSpPr/>
          <p:nvPr/>
        </p:nvSpPr>
        <p:spPr>
          <a:xfrm>
            <a:off x="3924300" y="3163289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Préparation des données / Feature engineering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985159-055C-4891-691B-CA4D85503ADB}"/>
              </a:ext>
            </a:extLst>
          </p:cNvPr>
          <p:cNvSpPr/>
          <p:nvPr/>
        </p:nvSpPr>
        <p:spPr>
          <a:xfrm>
            <a:off x="3924300" y="3605536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Entraînement et ajustement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BEB456-93D7-7AE2-A5FF-7787CB930436}"/>
              </a:ext>
            </a:extLst>
          </p:cNvPr>
          <p:cNvSpPr/>
          <p:nvPr/>
        </p:nvSpPr>
        <p:spPr>
          <a:xfrm>
            <a:off x="3924300" y="4046843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Examen et gouvernance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6105C0-DEBD-1DE4-5827-405401988B2C}"/>
              </a:ext>
            </a:extLst>
          </p:cNvPr>
          <p:cNvSpPr/>
          <p:nvPr/>
        </p:nvSpPr>
        <p:spPr>
          <a:xfrm>
            <a:off x="3924300" y="4486771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Inférence et mise à disposition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C2F870-EA8C-68AA-B5BB-833530243BC1}"/>
              </a:ext>
            </a:extLst>
          </p:cNvPr>
          <p:cNvSpPr/>
          <p:nvPr/>
        </p:nvSpPr>
        <p:spPr>
          <a:xfrm>
            <a:off x="3924300" y="4926699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Déploiement et surveillance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FDA098-479D-D86D-71BD-6A9E3A42BBB9}"/>
              </a:ext>
            </a:extLst>
          </p:cNvPr>
          <p:cNvSpPr/>
          <p:nvPr/>
        </p:nvSpPr>
        <p:spPr>
          <a:xfrm>
            <a:off x="3932733" y="5366627"/>
            <a:ext cx="4908611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Réentraînement automatisé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3" name="Accolade fermante 32">
            <a:extLst>
              <a:ext uri="{FF2B5EF4-FFF2-40B4-BE49-F238E27FC236}">
                <a16:creationId xmlns:a16="http://schemas.microsoft.com/office/drawing/2014/main" id="{56782483-6F4E-A8FF-F4D0-278A1CD2E098}"/>
              </a:ext>
            </a:extLst>
          </p:cNvPr>
          <p:cNvSpPr/>
          <p:nvPr/>
        </p:nvSpPr>
        <p:spPr>
          <a:xfrm>
            <a:off x="9036050" y="3580136"/>
            <a:ext cx="317500" cy="1293918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ccolade fermante 33">
            <a:extLst>
              <a:ext uri="{FF2B5EF4-FFF2-40B4-BE49-F238E27FC236}">
                <a16:creationId xmlns:a16="http://schemas.microsoft.com/office/drawing/2014/main" id="{68EFF223-880C-E9BA-4251-A00B50314849}"/>
              </a:ext>
            </a:extLst>
          </p:cNvPr>
          <p:cNvSpPr/>
          <p:nvPr/>
        </p:nvSpPr>
        <p:spPr>
          <a:xfrm>
            <a:off x="9029700" y="2691575"/>
            <a:ext cx="317500" cy="848647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B9D758-46B2-EC78-61D2-BDCBCF88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47" y="3971661"/>
            <a:ext cx="1183259" cy="45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910B915-4E92-8DFE-B046-D1C6ED45B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0" r="19085"/>
          <a:stretch/>
        </p:blipFill>
        <p:spPr bwMode="auto">
          <a:xfrm>
            <a:off x="9419194" y="2806812"/>
            <a:ext cx="660400" cy="6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8494CBD-5523-C24C-9F2D-E5749998179F}"/>
              </a:ext>
            </a:extLst>
          </p:cNvPr>
          <p:cNvGrpSpPr/>
          <p:nvPr/>
        </p:nvGrpSpPr>
        <p:grpSpPr>
          <a:xfrm>
            <a:off x="9235224" y="4529868"/>
            <a:ext cx="968831" cy="1045112"/>
            <a:chOff x="10594837" y="4775881"/>
            <a:chExt cx="968831" cy="1045112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DB03DBD-5B8D-A108-667B-478D2773EC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33" t="2462" r="37299" b="27715"/>
            <a:stretch/>
          </p:blipFill>
          <p:spPr bwMode="auto">
            <a:xfrm>
              <a:off x="10706100" y="4998235"/>
              <a:ext cx="631018" cy="63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E6C4EBF-F4DC-6F62-F919-482805EDF3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7" t="9645" r="6460" b="7618"/>
            <a:stretch/>
          </p:blipFill>
          <p:spPr bwMode="auto">
            <a:xfrm>
              <a:off x="10974898" y="4775881"/>
              <a:ext cx="451539" cy="434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BC426F5C-0CED-6CC0-DA43-14F03D8EC2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5" t="76927" r="19358"/>
            <a:stretch/>
          </p:blipFill>
          <p:spPr bwMode="auto">
            <a:xfrm>
              <a:off x="10594837" y="5636607"/>
              <a:ext cx="968831" cy="1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Accolade fermante 36">
            <a:extLst>
              <a:ext uri="{FF2B5EF4-FFF2-40B4-BE49-F238E27FC236}">
                <a16:creationId xmlns:a16="http://schemas.microsoft.com/office/drawing/2014/main" id="{AAB77D91-6139-F110-831E-6865715D5082}"/>
              </a:ext>
            </a:extLst>
          </p:cNvPr>
          <p:cNvSpPr/>
          <p:nvPr/>
        </p:nvSpPr>
        <p:spPr>
          <a:xfrm>
            <a:off x="9036050" y="4913968"/>
            <a:ext cx="317500" cy="452659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7BD5B37C-2DCB-B418-30E5-99DF7305E119}"/>
              </a:ext>
            </a:extLst>
          </p:cNvPr>
          <p:cNvGrpSpPr/>
          <p:nvPr/>
        </p:nvGrpSpPr>
        <p:grpSpPr>
          <a:xfrm>
            <a:off x="3835722" y="2657184"/>
            <a:ext cx="5078629" cy="2686672"/>
            <a:chOff x="3195634" y="2358723"/>
            <a:chExt cx="5078629" cy="2686672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F0FFD2E5-2D30-1BCB-D9A4-8E30FEDEE9DA}"/>
                </a:ext>
              </a:extLst>
            </p:cNvPr>
            <p:cNvCxnSpPr>
              <a:cxnSpLocks/>
            </p:cNvCxnSpPr>
            <p:nvPr/>
          </p:nvCxnSpPr>
          <p:spPr>
            <a:xfrm>
              <a:off x="3215640" y="2374918"/>
              <a:ext cx="0" cy="2656507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10AF877-9089-D20D-639F-2FB00A478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634" y="2374918"/>
              <a:ext cx="5072279" cy="7620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EC2D02D2-BF6B-672A-7315-3CDF1B1529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7913" y="2358723"/>
              <a:ext cx="3" cy="2225977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C6BCDD91-DFC8-58BB-52B3-F0DCCF711058}"/>
                </a:ext>
              </a:extLst>
            </p:cNvPr>
            <p:cNvCxnSpPr>
              <a:cxnSpLocks/>
            </p:cNvCxnSpPr>
            <p:nvPr/>
          </p:nvCxnSpPr>
          <p:spPr>
            <a:xfrm>
              <a:off x="3195641" y="5027158"/>
              <a:ext cx="1862134" cy="0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C0E5BDD-C8EE-762B-9670-9F5C910A7C7F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4566783"/>
              <a:ext cx="3235538" cy="0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6980650C-1F86-4E24-C2CB-F1329C05680C}"/>
                </a:ext>
              </a:extLst>
            </p:cNvPr>
            <p:cNvCxnSpPr>
              <a:cxnSpLocks/>
            </p:cNvCxnSpPr>
            <p:nvPr/>
          </p:nvCxnSpPr>
          <p:spPr>
            <a:xfrm>
              <a:off x="5057775" y="4566783"/>
              <a:ext cx="0" cy="478612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6">
            <a:extLst>
              <a:ext uri="{FF2B5EF4-FFF2-40B4-BE49-F238E27FC236}">
                <a16:creationId xmlns:a16="http://schemas.microsoft.com/office/drawing/2014/main" id="{987E5EB7-2DD9-0ABD-8F48-A1B678EC7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89" y="4982563"/>
            <a:ext cx="976783" cy="28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 animBg="1"/>
      <p:bldP spid="33" grpId="1" animBg="1"/>
      <p:bldP spid="34" grpId="0" animBg="1"/>
      <p:bldP spid="34" grpId="1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9E0B6D-FC51-C47A-E900-279FF9484FA7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69865-79D6-C6DC-5104-F5D36B89CC51}"/>
              </a:ext>
            </a:extLst>
          </p:cNvPr>
          <p:cNvSpPr/>
          <p:nvPr/>
        </p:nvSpPr>
        <p:spPr>
          <a:xfrm>
            <a:off x="-3495" y="3888812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314715-81A2-2132-E8FA-A107FB364DE2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C91280-4011-9B72-B105-98968BC22EE2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6B290C-F990-27C5-4D6F-6E376F09A2EA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3886FF-7ABE-ACB2-643B-BC046065D01C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F66435-0FE0-A7F4-0776-736C5266F9F5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FAC75E-7961-6F27-0CDF-4E5914F2A8CA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A3784C0-151C-11BD-4634-2560408C91ED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05C253A-9657-8AA0-D96F-E0788E048D7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4106B69-C751-ADDA-FB13-BC3398B82D5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C2E7DBF-8BFF-55A0-8F2A-A5E2D8A8794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MLOPS ET MISE EN PRODUCTION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1E8330C6-6C0F-EAE8-1D55-550FD4AB9531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2531EF82-4538-A6E5-3247-11DE31348F0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DE080B1E-C4D9-90D4-0FE7-96B64C840EE1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E7598E33-E73E-BAF6-0647-BB26EF9090D6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556276-4EE3-A16C-6744-2387B6DFF7EA}"/>
              </a:ext>
            </a:extLst>
          </p:cNvPr>
          <p:cNvGrpSpPr/>
          <p:nvPr/>
        </p:nvGrpSpPr>
        <p:grpSpPr>
          <a:xfrm>
            <a:off x="3345437" y="2087641"/>
            <a:ext cx="791519" cy="853839"/>
            <a:chOff x="10594837" y="4775881"/>
            <a:chExt cx="968831" cy="1045112"/>
          </a:xfrm>
        </p:grpSpPr>
        <p:pic>
          <p:nvPicPr>
            <p:cNvPr id="13" name="Picture 10">
              <a:extLst>
                <a:ext uri="{FF2B5EF4-FFF2-40B4-BE49-F238E27FC236}">
                  <a16:creationId xmlns:a16="http://schemas.microsoft.com/office/drawing/2014/main" id="{DEBD9E44-0337-4C4F-6221-E925D21787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33" t="2462" r="37299" b="27715"/>
            <a:stretch/>
          </p:blipFill>
          <p:spPr bwMode="auto">
            <a:xfrm>
              <a:off x="10706100" y="4998235"/>
              <a:ext cx="631018" cy="63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>
              <a:extLst>
                <a:ext uri="{FF2B5EF4-FFF2-40B4-BE49-F238E27FC236}">
                  <a16:creationId xmlns:a16="http://schemas.microsoft.com/office/drawing/2014/main" id="{4348F006-7D18-D04D-12E3-54198DE9E0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7" t="9645" r="6460" b="7618"/>
            <a:stretch/>
          </p:blipFill>
          <p:spPr bwMode="auto">
            <a:xfrm>
              <a:off x="10974898" y="4775881"/>
              <a:ext cx="451539" cy="434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>
              <a:extLst>
                <a:ext uri="{FF2B5EF4-FFF2-40B4-BE49-F238E27FC236}">
                  <a16:creationId xmlns:a16="http://schemas.microsoft.com/office/drawing/2014/main" id="{930A3467-E357-789F-741E-B35C6E08C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5" t="76927" r="19358"/>
            <a:stretch/>
          </p:blipFill>
          <p:spPr bwMode="auto">
            <a:xfrm>
              <a:off x="10594837" y="5636607"/>
              <a:ext cx="968831" cy="1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DED3A46-7A69-4EC7-DC56-485D4AAFE6D8}"/>
              </a:ext>
            </a:extLst>
          </p:cNvPr>
          <p:cNvSpPr/>
          <p:nvPr/>
        </p:nvSpPr>
        <p:spPr>
          <a:xfrm>
            <a:off x="883920" y="1606536"/>
            <a:ext cx="113665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Modèle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5F2811-03D7-DCE2-DF56-E687490B34E8}"/>
              </a:ext>
            </a:extLst>
          </p:cNvPr>
          <p:cNvSpPr/>
          <p:nvPr/>
        </p:nvSpPr>
        <p:spPr>
          <a:xfrm>
            <a:off x="883920" y="2984782"/>
            <a:ext cx="113665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API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(FastAPI)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84BB004B-220A-8F7C-FF80-C48A69EDF236}"/>
              </a:ext>
            </a:extLst>
          </p:cNvPr>
          <p:cNvSpPr/>
          <p:nvPr/>
        </p:nvSpPr>
        <p:spPr>
          <a:xfrm rot="5400000">
            <a:off x="1212929" y="2391993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D10C1A12-9E22-2E78-6457-FDE74BCD2F54}"/>
              </a:ext>
            </a:extLst>
          </p:cNvPr>
          <p:cNvSpPr/>
          <p:nvPr/>
        </p:nvSpPr>
        <p:spPr>
          <a:xfrm>
            <a:off x="2150306" y="3088785"/>
            <a:ext cx="908011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1B75D0"/>
                </a:solidFill>
                <a:latin typeface="DINEngschrift" pitchFamily="34" charset="0"/>
              </a:rPr>
              <a:t>PUSH</a:t>
            </a:r>
          </a:p>
        </p:txBody>
      </p:sp>
      <p:sp>
        <p:nvSpPr>
          <p:cNvPr id="50" name="Accolade ouvrante 49">
            <a:extLst>
              <a:ext uri="{FF2B5EF4-FFF2-40B4-BE49-F238E27FC236}">
                <a16:creationId xmlns:a16="http://schemas.microsoft.com/office/drawing/2014/main" id="{AD349777-E25A-87A2-D3FD-AB2222F060E7}"/>
              </a:ext>
            </a:extLst>
          </p:cNvPr>
          <p:cNvSpPr/>
          <p:nvPr/>
        </p:nvSpPr>
        <p:spPr>
          <a:xfrm rot="5400000">
            <a:off x="2309495" y="1976895"/>
            <a:ext cx="425450" cy="3670300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3" name="Groupe 1052">
            <a:extLst>
              <a:ext uri="{FF2B5EF4-FFF2-40B4-BE49-F238E27FC236}">
                <a16:creationId xmlns:a16="http://schemas.microsoft.com/office/drawing/2014/main" id="{5C596DA6-4341-8D7B-A4F5-7CBF441DBB73}"/>
              </a:ext>
            </a:extLst>
          </p:cNvPr>
          <p:cNvGrpSpPr/>
          <p:nvPr/>
        </p:nvGrpSpPr>
        <p:grpSpPr>
          <a:xfrm>
            <a:off x="788670" y="3907789"/>
            <a:ext cx="3466326" cy="2138003"/>
            <a:chOff x="1314450" y="3799247"/>
            <a:chExt cx="3466326" cy="2138003"/>
          </a:xfrm>
        </p:grpSpPr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1C43B0A7-58DF-D31B-4C1F-EA1FF4AA8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0910" b="27665"/>
            <a:stretch/>
          </p:blipFill>
          <p:spPr>
            <a:xfrm>
              <a:off x="1314450" y="3799247"/>
              <a:ext cx="2108200" cy="2138003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B88DD62F-A2AA-6DA2-84FB-E5006BC1D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875" r="1" b="27665"/>
            <a:stretch/>
          </p:blipFill>
          <p:spPr>
            <a:xfrm>
              <a:off x="3371850" y="3799247"/>
              <a:ext cx="1408926" cy="2138003"/>
            </a:xfrm>
            <a:prstGeom prst="rect">
              <a:avLst/>
            </a:prstGeom>
          </p:spPr>
        </p:pic>
      </p:grpSp>
      <p:pic>
        <p:nvPicPr>
          <p:cNvPr id="57" name="Picture 8">
            <a:extLst>
              <a:ext uri="{FF2B5EF4-FFF2-40B4-BE49-F238E27FC236}">
                <a16:creationId xmlns:a16="http://schemas.microsoft.com/office/drawing/2014/main" id="{36BE10A7-EE8D-F199-35CF-01CBFA69D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9645" r="6460" b="7618"/>
          <a:stretch/>
        </p:blipFill>
        <p:spPr bwMode="auto">
          <a:xfrm>
            <a:off x="2316448" y="2746649"/>
            <a:ext cx="423193" cy="40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C37FAE1-1994-BA89-6E1A-496CA9498AD2}"/>
              </a:ext>
            </a:extLst>
          </p:cNvPr>
          <p:cNvSpPr/>
          <p:nvPr/>
        </p:nvSpPr>
        <p:spPr>
          <a:xfrm>
            <a:off x="3161345" y="2983904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Workflow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(GitHub Actions)</a:t>
            </a:r>
          </a:p>
        </p:txBody>
      </p:sp>
      <p:sp>
        <p:nvSpPr>
          <p:cNvPr id="60" name="Accolade ouvrante 59">
            <a:extLst>
              <a:ext uri="{FF2B5EF4-FFF2-40B4-BE49-F238E27FC236}">
                <a16:creationId xmlns:a16="http://schemas.microsoft.com/office/drawing/2014/main" id="{7A09D820-F38B-FCFB-9292-81AE5C30E959}"/>
              </a:ext>
            </a:extLst>
          </p:cNvPr>
          <p:cNvSpPr/>
          <p:nvPr/>
        </p:nvSpPr>
        <p:spPr>
          <a:xfrm>
            <a:off x="4435647" y="1317846"/>
            <a:ext cx="390673" cy="4059735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A770A1-7E79-D259-129F-5C29F1E902D4}"/>
              </a:ext>
            </a:extLst>
          </p:cNvPr>
          <p:cNvSpPr/>
          <p:nvPr/>
        </p:nvSpPr>
        <p:spPr>
          <a:xfrm>
            <a:off x="4782875" y="1480419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Tests unitaires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grpSp>
        <p:nvGrpSpPr>
          <p:cNvPr id="1043" name="Groupe 1042">
            <a:extLst>
              <a:ext uri="{FF2B5EF4-FFF2-40B4-BE49-F238E27FC236}">
                <a16:creationId xmlns:a16="http://schemas.microsoft.com/office/drawing/2014/main" id="{F1B7ED79-1B7E-ECDB-A5ED-E876DB989F20}"/>
              </a:ext>
            </a:extLst>
          </p:cNvPr>
          <p:cNvGrpSpPr/>
          <p:nvPr/>
        </p:nvGrpSpPr>
        <p:grpSpPr>
          <a:xfrm>
            <a:off x="7660322" y="1385918"/>
            <a:ext cx="901090" cy="654595"/>
            <a:chOff x="7513002" y="1089607"/>
            <a:chExt cx="901090" cy="65459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75677A5-D23D-DD7E-2C3B-6707CAC4B5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33" t="14953" r="17000" b="15333"/>
            <a:stretch/>
          </p:blipFill>
          <p:spPr bwMode="auto">
            <a:xfrm>
              <a:off x="7783078" y="1128215"/>
              <a:ext cx="631014" cy="57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Accolade ouvrante 61">
              <a:extLst>
                <a:ext uri="{FF2B5EF4-FFF2-40B4-BE49-F238E27FC236}">
                  <a16:creationId xmlns:a16="http://schemas.microsoft.com/office/drawing/2014/main" id="{ABBEEA84-1BA1-1C26-F099-D7974180AAC1}"/>
                </a:ext>
              </a:extLst>
            </p:cNvPr>
            <p:cNvSpPr/>
            <p:nvPr/>
          </p:nvSpPr>
          <p:spPr>
            <a:xfrm>
              <a:off x="7513002" y="1089607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FA914D-1CBA-4A43-8E00-0C1C81692F8B}"/>
              </a:ext>
            </a:extLst>
          </p:cNvPr>
          <p:cNvSpPr/>
          <p:nvPr/>
        </p:nvSpPr>
        <p:spPr>
          <a:xfrm>
            <a:off x="7032209" y="1522095"/>
            <a:ext cx="384558" cy="384558"/>
          </a:xfrm>
          <a:prstGeom prst="ellipse">
            <a:avLst/>
          </a:prstGeom>
          <a:solidFill>
            <a:srgbClr val="FF8B8B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×</a:t>
            </a:r>
            <a:endParaRPr lang="fr-FR" sz="4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27" name="Flèche : droite 1026">
            <a:extLst>
              <a:ext uri="{FF2B5EF4-FFF2-40B4-BE49-F238E27FC236}">
                <a16:creationId xmlns:a16="http://schemas.microsoft.com/office/drawing/2014/main" id="{156C5004-EC28-7BA5-0609-73E841623EBD}"/>
              </a:ext>
            </a:extLst>
          </p:cNvPr>
          <p:cNvSpPr/>
          <p:nvPr/>
        </p:nvSpPr>
        <p:spPr>
          <a:xfrm rot="5400000">
            <a:off x="6002535" y="2002578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ED9621B5-68CF-B2C2-4BCB-EC004E4FFE99}"/>
              </a:ext>
            </a:extLst>
          </p:cNvPr>
          <p:cNvSpPr/>
          <p:nvPr/>
        </p:nvSpPr>
        <p:spPr>
          <a:xfrm>
            <a:off x="6580902" y="2039773"/>
            <a:ext cx="384558" cy="384558"/>
          </a:xfrm>
          <a:prstGeom prst="ellipse">
            <a:avLst/>
          </a:prstGeom>
          <a:solidFill>
            <a:srgbClr val="FF8B8B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×</a:t>
            </a:r>
            <a:endParaRPr lang="fr-FR" sz="4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E4C92A9-392B-18F5-AE92-B8F41730E76C}"/>
              </a:ext>
            </a:extLst>
          </p:cNvPr>
          <p:cNvSpPr/>
          <p:nvPr/>
        </p:nvSpPr>
        <p:spPr>
          <a:xfrm>
            <a:off x="7032209" y="1522917"/>
            <a:ext cx="384558" cy="384558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31" name="Ellipse 1030">
            <a:extLst>
              <a:ext uri="{FF2B5EF4-FFF2-40B4-BE49-F238E27FC236}">
                <a16:creationId xmlns:a16="http://schemas.microsoft.com/office/drawing/2014/main" id="{33D69796-3122-2051-56E5-08E68FE1819E}"/>
              </a:ext>
            </a:extLst>
          </p:cNvPr>
          <p:cNvSpPr/>
          <p:nvPr/>
        </p:nvSpPr>
        <p:spPr>
          <a:xfrm>
            <a:off x="6585631" y="2039773"/>
            <a:ext cx="384558" cy="384558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54FFA3E-2B73-E0E2-2716-AE941A365C37}"/>
              </a:ext>
            </a:extLst>
          </p:cNvPr>
          <p:cNvSpPr/>
          <p:nvPr/>
        </p:nvSpPr>
        <p:spPr>
          <a:xfrm>
            <a:off x="4778804" y="2559411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Image </a:t>
            </a:r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Docker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grpSp>
        <p:nvGrpSpPr>
          <p:cNvPr id="1044" name="Groupe 1043">
            <a:extLst>
              <a:ext uri="{FF2B5EF4-FFF2-40B4-BE49-F238E27FC236}">
                <a16:creationId xmlns:a16="http://schemas.microsoft.com/office/drawing/2014/main" id="{088FFA07-CF26-8186-57E7-6743BE4A6E36}"/>
              </a:ext>
            </a:extLst>
          </p:cNvPr>
          <p:cNvGrpSpPr/>
          <p:nvPr/>
        </p:nvGrpSpPr>
        <p:grpSpPr>
          <a:xfrm>
            <a:off x="7662686" y="2468652"/>
            <a:ext cx="1412937" cy="654595"/>
            <a:chOff x="7515366" y="2279021"/>
            <a:chExt cx="1412937" cy="65459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020F4D68-C871-CF5F-8473-A41E4C65F3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62" t="31050" r="10792" b="31396"/>
            <a:stretch/>
          </p:blipFill>
          <p:spPr bwMode="auto">
            <a:xfrm>
              <a:off x="7770378" y="2416389"/>
              <a:ext cx="1157925" cy="368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5" name="Accolade ouvrante 1034">
              <a:extLst>
                <a:ext uri="{FF2B5EF4-FFF2-40B4-BE49-F238E27FC236}">
                  <a16:creationId xmlns:a16="http://schemas.microsoft.com/office/drawing/2014/main" id="{82BE009A-4232-C221-5A74-94C450171AAE}"/>
                </a:ext>
              </a:extLst>
            </p:cNvPr>
            <p:cNvSpPr/>
            <p:nvPr/>
          </p:nvSpPr>
          <p:spPr>
            <a:xfrm>
              <a:off x="7515366" y="2279021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E93C3F2A-38AC-A8CF-ADB5-EF19D21643BE}"/>
              </a:ext>
            </a:extLst>
          </p:cNvPr>
          <p:cNvSpPr/>
          <p:nvPr/>
        </p:nvSpPr>
        <p:spPr>
          <a:xfrm>
            <a:off x="4774914" y="3670667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Registre de conteneurs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5BF30B8-15C1-B12B-68BF-927AB19FC676}"/>
              </a:ext>
            </a:extLst>
          </p:cNvPr>
          <p:cNvSpPr/>
          <p:nvPr/>
        </p:nvSpPr>
        <p:spPr>
          <a:xfrm>
            <a:off x="4773796" y="4797629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Instance de conteneur</a:t>
            </a:r>
          </a:p>
        </p:txBody>
      </p:sp>
      <p:sp>
        <p:nvSpPr>
          <p:cNvPr id="1038" name="Flèche : droite 1037">
            <a:extLst>
              <a:ext uri="{FF2B5EF4-FFF2-40B4-BE49-F238E27FC236}">
                <a16:creationId xmlns:a16="http://schemas.microsoft.com/office/drawing/2014/main" id="{F4A73A78-5BAB-3056-EA56-765B835E3755}"/>
              </a:ext>
            </a:extLst>
          </p:cNvPr>
          <p:cNvSpPr/>
          <p:nvPr/>
        </p:nvSpPr>
        <p:spPr>
          <a:xfrm rot="5400000">
            <a:off x="5998991" y="3108285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9" name="Flèche : droite 1038">
            <a:extLst>
              <a:ext uri="{FF2B5EF4-FFF2-40B4-BE49-F238E27FC236}">
                <a16:creationId xmlns:a16="http://schemas.microsoft.com/office/drawing/2014/main" id="{9071CDB6-9C38-5560-7BE6-472534C41150}"/>
              </a:ext>
            </a:extLst>
          </p:cNvPr>
          <p:cNvSpPr/>
          <p:nvPr/>
        </p:nvSpPr>
        <p:spPr>
          <a:xfrm rot="5400000">
            <a:off x="5998216" y="4219521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>
            <a:extLst>
              <a:ext uri="{FF2B5EF4-FFF2-40B4-BE49-F238E27FC236}">
                <a16:creationId xmlns:a16="http://schemas.microsoft.com/office/drawing/2014/main" id="{668117FB-CAB6-BCF7-C9CB-B82D55E69306}"/>
              </a:ext>
            </a:extLst>
          </p:cNvPr>
          <p:cNvGrpSpPr/>
          <p:nvPr/>
        </p:nvGrpSpPr>
        <p:grpSpPr>
          <a:xfrm>
            <a:off x="7666672" y="3579908"/>
            <a:ext cx="1240509" cy="654595"/>
            <a:chOff x="7519352" y="3390277"/>
            <a:chExt cx="1240509" cy="654595"/>
          </a:xfrm>
        </p:grpSpPr>
        <p:sp>
          <p:nvSpPr>
            <p:cNvPr id="1040" name="Accolade ouvrante 1039">
              <a:extLst>
                <a:ext uri="{FF2B5EF4-FFF2-40B4-BE49-F238E27FC236}">
                  <a16:creationId xmlns:a16="http://schemas.microsoft.com/office/drawing/2014/main" id="{6E81B670-C6D8-701A-BCF5-E47C9FFC7D52}"/>
                </a:ext>
              </a:extLst>
            </p:cNvPr>
            <p:cNvSpPr/>
            <p:nvPr/>
          </p:nvSpPr>
          <p:spPr>
            <a:xfrm>
              <a:off x="7519352" y="3390277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90772F9C-3494-30BE-9B8F-6AE392A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078" y="3554236"/>
              <a:ext cx="976783" cy="280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6" name="Groupe 1045">
            <a:extLst>
              <a:ext uri="{FF2B5EF4-FFF2-40B4-BE49-F238E27FC236}">
                <a16:creationId xmlns:a16="http://schemas.microsoft.com/office/drawing/2014/main" id="{B2A2F92D-5077-D70B-3008-5717C6CED491}"/>
              </a:ext>
            </a:extLst>
          </p:cNvPr>
          <p:cNvGrpSpPr/>
          <p:nvPr/>
        </p:nvGrpSpPr>
        <p:grpSpPr>
          <a:xfrm>
            <a:off x="7666672" y="4709030"/>
            <a:ext cx="1240509" cy="654595"/>
            <a:chOff x="7519352" y="4519399"/>
            <a:chExt cx="1240509" cy="654595"/>
          </a:xfrm>
        </p:grpSpPr>
        <p:sp>
          <p:nvSpPr>
            <p:cNvPr id="1041" name="Accolade ouvrante 1040">
              <a:extLst>
                <a:ext uri="{FF2B5EF4-FFF2-40B4-BE49-F238E27FC236}">
                  <a16:creationId xmlns:a16="http://schemas.microsoft.com/office/drawing/2014/main" id="{966CDD63-9409-2828-22BA-EA8989A27966}"/>
                </a:ext>
              </a:extLst>
            </p:cNvPr>
            <p:cNvSpPr/>
            <p:nvPr/>
          </p:nvSpPr>
          <p:spPr>
            <a:xfrm>
              <a:off x="7519352" y="4519399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42" name="Picture 6">
              <a:extLst>
                <a:ext uri="{FF2B5EF4-FFF2-40B4-BE49-F238E27FC236}">
                  <a16:creationId xmlns:a16="http://schemas.microsoft.com/office/drawing/2014/main" id="{2D431699-771A-235A-4880-3125D3472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078" y="4683358"/>
              <a:ext cx="976783" cy="280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Image 1047">
            <a:extLst>
              <a:ext uri="{FF2B5EF4-FFF2-40B4-BE49-F238E27FC236}">
                <a16:creationId xmlns:a16="http://schemas.microsoft.com/office/drawing/2014/main" id="{41A2B1A6-F45E-BB8D-A503-3ED3E80999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69" y="3917561"/>
            <a:ext cx="3469501" cy="1393895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2" name="Rectangle 1051">
            <a:extLst>
              <a:ext uri="{FF2B5EF4-FFF2-40B4-BE49-F238E27FC236}">
                <a16:creationId xmlns:a16="http://schemas.microsoft.com/office/drawing/2014/main" id="{0F32736E-F553-CE5D-A3E5-8820B1CDB376}"/>
              </a:ext>
            </a:extLst>
          </p:cNvPr>
          <p:cNvSpPr/>
          <p:nvPr/>
        </p:nvSpPr>
        <p:spPr>
          <a:xfrm>
            <a:off x="7583170" y="5645550"/>
            <a:ext cx="2800295" cy="473078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Interface d’accès</a:t>
            </a:r>
          </a:p>
        </p:txBody>
      </p:sp>
      <p:sp>
        <p:nvSpPr>
          <p:cNvPr id="1056" name="Accolade ouvrante 1055">
            <a:extLst>
              <a:ext uri="{FF2B5EF4-FFF2-40B4-BE49-F238E27FC236}">
                <a16:creationId xmlns:a16="http://schemas.microsoft.com/office/drawing/2014/main" id="{78308C08-2C7A-CAD9-BCFA-B5F45EDE7F79}"/>
              </a:ext>
            </a:extLst>
          </p:cNvPr>
          <p:cNvSpPr/>
          <p:nvPr/>
        </p:nvSpPr>
        <p:spPr>
          <a:xfrm>
            <a:off x="10465534" y="5205730"/>
            <a:ext cx="390673" cy="1346217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4C611CA-0A01-AC82-F837-26BBA6B98D40}"/>
              </a:ext>
            </a:extLst>
          </p:cNvPr>
          <p:cNvSpPr/>
          <p:nvPr/>
        </p:nvSpPr>
        <p:spPr>
          <a:xfrm>
            <a:off x="10760182" y="5317893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Vectorisation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05AB04B9-D27F-2216-1288-C3EFDAD8A194}"/>
              </a:ext>
            </a:extLst>
          </p:cNvPr>
          <p:cNvSpPr/>
          <p:nvPr/>
        </p:nvSpPr>
        <p:spPr>
          <a:xfrm>
            <a:off x="10760182" y="5717771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Requête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78E7B412-AD07-DDF8-4ED8-78458E94261B}"/>
              </a:ext>
            </a:extLst>
          </p:cNvPr>
          <p:cNvSpPr/>
          <p:nvPr/>
        </p:nvSpPr>
        <p:spPr>
          <a:xfrm>
            <a:off x="10758685" y="6116417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Réception</a:t>
            </a:r>
          </a:p>
        </p:txBody>
      </p:sp>
      <p:grpSp>
        <p:nvGrpSpPr>
          <p:cNvPr id="1065" name="Groupe 1064">
            <a:extLst>
              <a:ext uri="{FF2B5EF4-FFF2-40B4-BE49-F238E27FC236}">
                <a16:creationId xmlns:a16="http://schemas.microsoft.com/office/drawing/2014/main" id="{93393AF0-E3AF-4765-50FD-B537E90AAAB1}"/>
              </a:ext>
            </a:extLst>
          </p:cNvPr>
          <p:cNvGrpSpPr/>
          <p:nvPr/>
        </p:nvGrpSpPr>
        <p:grpSpPr>
          <a:xfrm>
            <a:off x="5994100" y="5348021"/>
            <a:ext cx="1494123" cy="763759"/>
            <a:chOff x="6037458" y="5355641"/>
            <a:chExt cx="1494123" cy="763759"/>
          </a:xfrm>
        </p:grpSpPr>
        <p:sp>
          <p:nvSpPr>
            <p:cNvPr id="1064" name="Forme libre : forme 1063">
              <a:extLst>
                <a:ext uri="{FF2B5EF4-FFF2-40B4-BE49-F238E27FC236}">
                  <a16:creationId xmlns:a16="http://schemas.microsoft.com/office/drawing/2014/main" id="{EF76982E-47C7-DAED-62D5-6C01F76EA61F}"/>
                </a:ext>
              </a:extLst>
            </p:cNvPr>
            <p:cNvSpPr/>
            <p:nvPr/>
          </p:nvSpPr>
          <p:spPr>
            <a:xfrm rot="16200000">
              <a:off x="6402640" y="4990459"/>
              <a:ext cx="763759" cy="1494123"/>
            </a:xfrm>
            <a:custGeom>
              <a:avLst/>
              <a:gdLst>
                <a:gd name="connsiteX0" fmla="*/ 763759 w 763759"/>
                <a:gd name="connsiteY0" fmla="*/ 245777 h 1494123"/>
                <a:gd name="connsiteX1" fmla="*/ 522973 w 763759"/>
                <a:gd name="connsiteY1" fmla="*/ 491554 h 1494123"/>
                <a:gd name="connsiteX2" fmla="*/ 522973 w 763759"/>
                <a:gd name="connsiteY2" fmla="*/ 368666 h 1494123"/>
                <a:gd name="connsiteX3" fmla="*/ 368666 w 763759"/>
                <a:gd name="connsiteY3" fmla="*/ 368666 h 1494123"/>
                <a:gd name="connsiteX4" fmla="*/ 368666 w 763759"/>
                <a:gd name="connsiteY4" fmla="*/ 1248346 h 1494123"/>
                <a:gd name="connsiteX5" fmla="*/ 491555 w 763759"/>
                <a:gd name="connsiteY5" fmla="*/ 1248346 h 1494123"/>
                <a:gd name="connsiteX6" fmla="*/ 245777 w 763759"/>
                <a:gd name="connsiteY6" fmla="*/ 1494123 h 1494123"/>
                <a:gd name="connsiteX7" fmla="*/ 0 w 763759"/>
                <a:gd name="connsiteY7" fmla="*/ 1248346 h 1494123"/>
                <a:gd name="connsiteX8" fmla="*/ 122888 w 763759"/>
                <a:gd name="connsiteY8" fmla="*/ 1248346 h 1494123"/>
                <a:gd name="connsiteX9" fmla="*/ 122888 w 763759"/>
                <a:gd name="connsiteY9" fmla="*/ 248952 h 1494123"/>
                <a:gd name="connsiteX10" fmla="*/ 123412 w 763759"/>
                <a:gd name="connsiteY10" fmla="*/ 248952 h 1494123"/>
                <a:gd name="connsiteX11" fmla="*/ 123412 w 763759"/>
                <a:gd name="connsiteY11" fmla="*/ 122729 h 1494123"/>
                <a:gd name="connsiteX12" fmla="*/ 366126 w 763759"/>
                <a:gd name="connsiteY12" fmla="*/ 122729 h 1494123"/>
                <a:gd name="connsiteX13" fmla="*/ 366126 w 763759"/>
                <a:gd name="connsiteY13" fmla="*/ 122889 h 1494123"/>
                <a:gd name="connsiteX14" fmla="*/ 522973 w 763759"/>
                <a:gd name="connsiteY14" fmla="*/ 122889 h 1494123"/>
                <a:gd name="connsiteX15" fmla="*/ 522973 w 763759"/>
                <a:gd name="connsiteY15" fmla="*/ 0 h 149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3759" h="1494123">
                  <a:moveTo>
                    <a:pt x="763759" y="245777"/>
                  </a:moveTo>
                  <a:lnTo>
                    <a:pt x="522973" y="491554"/>
                  </a:lnTo>
                  <a:lnTo>
                    <a:pt x="522973" y="368666"/>
                  </a:lnTo>
                  <a:lnTo>
                    <a:pt x="368666" y="368666"/>
                  </a:lnTo>
                  <a:lnTo>
                    <a:pt x="368666" y="1248346"/>
                  </a:lnTo>
                  <a:lnTo>
                    <a:pt x="491555" y="1248346"/>
                  </a:lnTo>
                  <a:lnTo>
                    <a:pt x="245777" y="1494123"/>
                  </a:lnTo>
                  <a:lnTo>
                    <a:pt x="0" y="1248346"/>
                  </a:lnTo>
                  <a:lnTo>
                    <a:pt x="122888" y="1248346"/>
                  </a:lnTo>
                  <a:lnTo>
                    <a:pt x="122888" y="248952"/>
                  </a:lnTo>
                  <a:lnTo>
                    <a:pt x="123412" y="248952"/>
                  </a:lnTo>
                  <a:lnTo>
                    <a:pt x="123412" y="122729"/>
                  </a:lnTo>
                  <a:lnTo>
                    <a:pt x="366126" y="122729"/>
                  </a:lnTo>
                  <a:lnTo>
                    <a:pt x="366126" y="122889"/>
                  </a:lnTo>
                  <a:lnTo>
                    <a:pt x="522973" y="122889"/>
                  </a:lnTo>
                  <a:lnTo>
                    <a:pt x="522973" y="0"/>
                  </a:lnTo>
                  <a:close/>
                </a:path>
              </a:pathLst>
            </a:custGeom>
            <a:solidFill>
              <a:srgbClr val="E4E7E9"/>
            </a:solidFill>
            <a:ln w="12700">
              <a:solidFill>
                <a:srgbClr val="1B75D0"/>
              </a:solidFill>
            </a:ln>
            <a:effectLst>
              <a:outerShdw blurRad="38100" dist="127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051" name="ZoneTexte 1050">
              <a:extLst>
                <a:ext uri="{FF2B5EF4-FFF2-40B4-BE49-F238E27FC236}">
                  <a16:creationId xmlns:a16="http://schemas.microsoft.com/office/drawing/2014/main" id="{73D8BFFA-75E5-AD6C-CD6E-202634E20B60}"/>
                </a:ext>
              </a:extLst>
            </p:cNvPr>
            <p:cNvSpPr txBox="1"/>
            <p:nvPr/>
          </p:nvSpPr>
          <p:spPr>
            <a:xfrm>
              <a:off x="6161933" y="5734215"/>
              <a:ext cx="1245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1B75D0"/>
                  </a:solidFill>
                  <a:latin typeface="DINEngschrift" pitchFamily="34" charset="0"/>
                </a:rPr>
                <a:t>POINT D’ENTRÉE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68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9" grpId="0" animBg="1"/>
      <p:bldP spid="50" grpId="0" animBg="1"/>
      <p:bldP spid="50" grpId="1" animBg="1"/>
      <p:bldP spid="59" grpId="0" animBg="1"/>
      <p:bldP spid="60" grpId="0" animBg="1"/>
      <p:bldP spid="61" grpId="0" animBg="1"/>
      <p:bldP spid="1024" grpId="0" animBg="1"/>
      <p:bldP spid="1024" grpId="1" animBg="1"/>
      <p:bldP spid="1027" grpId="0" animBg="1"/>
      <p:bldP spid="1029" grpId="0" animBg="1"/>
      <p:bldP spid="1029" grpId="1" animBg="1"/>
      <p:bldP spid="63" grpId="0" animBg="1"/>
      <p:bldP spid="63" grpId="1" animBg="1"/>
      <p:bldP spid="1031" grpId="0" animBg="1"/>
      <p:bldP spid="1031" grpId="1" animBg="1"/>
      <p:bldP spid="1033" grpId="0" animBg="1"/>
      <p:bldP spid="1036" grpId="0" animBg="1"/>
      <p:bldP spid="1037" grpId="0" animBg="1"/>
      <p:bldP spid="1038" grpId="0" animBg="1"/>
      <p:bldP spid="1039" grpId="0" animBg="1"/>
      <p:bldP spid="1052" grpId="0" animBg="1"/>
      <p:bldP spid="1056" grpId="0" animBg="1"/>
      <p:bldP spid="1057" grpId="0" animBg="1"/>
      <p:bldP spid="1058" grpId="0" animBg="1"/>
      <p:bldP spid="10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DÉMONSTRATION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 L’API</a:t>
            </a:r>
          </a:p>
        </p:txBody>
      </p:sp>
    </p:spTree>
    <p:extLst>
      <p:ext uri="{BB962C8B-B14F-4D97-AF65-F5344CB8AC3E}">
        <p14:creationId xmlns:p14="http://schemas.microsoft.com/office/powerpoint/2010/main" val="295627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99DAB8-44D3-1CDD-5444-A7208258927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7AA82-2237-247B-7F4B-EC7C04E86515}"/>
              </a:ext>
            </a:extLst>
          </p:cNvPr>
          <p:cNvSpPr/>
          <p:nvPr/>
        </p:nvSpPr>
        <p:spPr>
          <a:xfrm>
            <a:off x="-3495" y="4864870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047DD5-D7B4-A82E-CC21-F32E6CC188FD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C056A2C-7E52-77BA-09D5-A5EBD24E96D8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B8B0C9-46AE-A51F-9934-007293DF5234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F5AE9D-401C-DCC5-F42C-5F53491EE596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A1109D-C9AC-0EC4-C275-F60CE81AB99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0BA2262-3575-A2E6-0A2E-978327653CF0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7F8508E-4579-3569-544D-ACB6BA0FFC83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753AE77-2EA2-4080-D9C3-CEFD63E3A1F7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852CA8B3-5217-36AC-3BE1-B73616FFD560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015E0B42-1F5B-050D-F66B-03A30DE047D7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DÉMONSTRATION DE L’API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5427EBE2-26F4-ED97-A5DA-345024E6C77D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C36EA8A3-4829-D687-3725-5BC1073B6388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2281A0A-EA50-2753-90B6-8EDF0A7CDDBA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FF14C4BF-BAA0-BEF5-8D84-59AD86A815C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ECFD7CE-94E6-C125-8D80-90E455533AE2}"/>
              </a:ext>
            </a:extLst>
          </p:cNvPr>
          <p:cNvSpPr/>
          <p:nvPr/>
        </p:nvSpPr>
        <p:spPr>
          <a:xfrm>
            <a:off x="4085523" y="2029589"/>
            <a:ext cx="2433454" cy="798799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Instance de conteneur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E46A9656-6598-11DC-6149-22A77F923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75" y="2201149"/>
            <a:ext cx="1196198" cy="34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D3875F-D928-AC66-99FF-5550A9561ED6}"/>
              </a:ext>
            </a:extLst>
          </p:cNvPr>
          <p:cNvSpPr/>
          <p:nvPr/>
        </p:nvSpPr>
        <p:spPr>
          <a:xfrm>
            <a:off x="4091274" y="4200078"/>
            <a:ext cx="2427703" cy="798798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Interface d’accès</a:t>
            </a:r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40AFF9C3-097B-1097-33F8-8206367390B2}"/>
              </a:ext>
            </a:extLst>
          </p:cNvPr>
          <p:cNvSpPr/>
          <p:nvPr/>
        </p:nvSpPr>
        <p:spPr>
          <a:xfrm>
            <a:off x="7500142" y="3944762"/>
            <a:ext cx="390673" cy="1346217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E6B0DE-2E29-EEBA-D552-974BA1D9562C}"/>
              </a:ext>
            </a:extLst>
          </p:cNvPr>
          <p:cNvSpPr/>
          <p:nvPr/>
        </p:nvSpPr>
        <p:spPr>
          <a:xfrm>
            <a:off x="7794790" y="4056925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Vectorisation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1A08C-3120-0CE5-4E91-6504032E9EBE}"/>
              </a:ext>
            </a:extLst>
          </p:cNvPr>
          <p:cNvSpPr/>
          <p:nvPr/>
        </p:nvSpPr>
        <p:spPr>
          <a:xfrm>
            <a:off x="7794790" y="4456803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Requête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F1DE5C-2565-D954-9716-8C8CCC3844C0}"/>
              </a:ext>
            </a:extLst>
          </p:cNvPr>
          <p:cNvSpPr/>
          <p:nvPr/>
        </p:nvSpPr>
        <p:spPr>
          <a:xfrm>
            <a:off x="7793293" y="4855449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Réception</a:t>
            </a: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0F4AAFC7-F713-2972-DFDB-E9E315D24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0" r="19085"/>
          <a:stretch/>
        </p:blipFill>
        <p:spPr bwMode="auto">
          <a:xfrm>
            <a:off x="6745975" y="4256421"/>
            <a:ext cx="660400" cy="6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4BE0AB36-EA92-DA9F-AE31-E205E910BBF3}"/>
              </a:ext>
            </a:extLst>
          </p:cNvPr>
          <p:cNvSpPr/>
          <p:nvPr/>
        </p:nvSpPr>
        <p:spPr>
          <a:xfrm rot="5400000">
            <a:off x="4810723" y="3265561"/>
            <a:ext cx="1130910" cy="491554"/>
          </a:xfrm>
          <a:custGeom>
            <a:avLst/>
            <a:gdLst>
              <a:gd name="connsiteX0" fmla="*/ 0 w 1130910"/>
              <a:gd name="connsiteY0" fmla="*/ 245777 h 491554"/>
              <a:gd name="connsiteX1" fmla="*/ 245777 w 1130910"/>
              <a:gd name="connsiteY1" fmla="*/ 0 h 491554"/>
              <a:gd name="connsiteX2" fmla="*/ 245777 w 1130910"/>
              <a:gd name="connsiteY2" fmla="*/ 122888 h 491554"/>
              <a:gd name="connsiteX3" fmla="*/ 580816 w 1130910"/>
              <a:gd name="connsiteY3" fmla="*/ 122888 h 491554"/>
              <a:gd name="connsiteX4" fmla="*/ 580816 w 1130910"/>
              <a:gd name="connsiteY4" fmla="*/ 122889 h 491554"/>
              <a:gd name="connsiteX5" fmla="*/ 885133 w 1130910"/>
              <a:gd name="connsiteY5" fmla="*/ 122889 h 491554"/>
              <a:gd name="connsiteX6" fmla="*/ 885133 w 1130910"/>
              <a:gd name="connsiteY6" fmla="*/ 0 h 491554"/>
              <a:gd name="connsiteX7" fmla="*/ 1130910 w 1130910"/>
              <a:gd name="connsiteY7" fmla="*/ 245777 h 491554"/>
              <a:gd name="connsiteX8" fmla="*/ 885133 w 1130910"/>
              <a:gd name="connsiteY8" fmla="*/ 491554 h 491554"/>
              <a:gd name="connsiteX9" fmla="*/ 885133 w 1130910"/>
              <a:gd name="connsiteY9" fmla="*/ 368666 h 491554"/>
              <a:gd name="connsiteX10" fmla="*/ 550094 w 1130910"/>
              <a:gd name="connsiteY10" fmla="*/ 368666 h 491554"/>
              <a:gd name="connsiteX11" fmla="*/ 550094 w 1130910"/>
              <a:gd name="connsiteY11" fmla="*/ 368665 h 491554"/>
              <a:gd name="connsiteX12" fmla="*/ 245777 w 1130910"/>
              <a:gd name="connsiteY12" fmla="*/ 368665 h 491554"/>
              <a:gd name="connsiteX13" fmla="*/ 245777 w 1130910"/>
              <a:gd name="connsiteY13" fmla="*/ 491554 h 49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910" h="491554">
                <a:moveTo>
                  <a:pt x="0" y="245777"/>
                </a:moveTo>
                <a:lnTo>
                  <a:pt x="245777" y="0"/>
                </a:lnTo>
                <a:lnTo>
                  <a:pt x="245777" y="122888"/>
                </a:lnTo>
                <a:lnTo>
                  <a:pt x="580816" y="122888"/>
                </a:lnTo>
                <a:lnTo>
                  <a:pt x="580816" y="122889"/>
                </a:lnTo>
                <a:lnTo>
                  <a:pt x="885133" y="122889"/>
                </a:lnTo>
                <a:lnTo>
                  <a:pt x="885133" y="0"/>
                </a:lnTo>
                <a:lnTo>
                  <a:pt x="1130910" y="245777"/>
                </a:lnTo>
                <a:lnTo>
                  <a:pt x="885133" y="491554"/>
                </a:lnTo>
                <a:lnTo>
                  <a:pt x="885133" y="368666"/>
                </a:lnTo>
                <a:lnTo>
                  <a:pt x="550094" y="368666"/>
                </a:lnTo>
                <a:lnTo>
                  <a:pt x="550094" y="368665"/>
                </a:lnTo>
                <a:lnTo>
                  <a:pt x="245777" y="368665"/>
                </a:lnTo>
                <a:lnTo>
                  <a:pt x="245777" y="491554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31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CONCLUSION ET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223519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17B6BA-F2B0-55CB-2B7E-147C47118E6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49C8B-80D2-9CAB-1211-0F1C4A3EA08F}"/>
              </a:ext>
            </a:extLst>
          </p:cNvPr>
          <p:cNvSpPr/>
          <p:nvPr/>
        </p:nvSpPr>
        <p:spPr>
          <a:xfrm>
            <a:off x="-3495" y="5840928"/>
            <a:ext cx="241640" cy="1017072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8120F0-E5EE-977E-A336-7D9D5914B9A1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D924AF-C867-A595-BAF2-4B30357B6AF5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5797364-5A7C-F051-9CD0-DBB45BF45EB6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A06E32-8F94-651A-A59C-56917FDB89A1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5326422-70AB-3896-270A-B2C374A56550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7DEF66-0323-BC61-9BEA-10181119E82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0C2AE14-BFFA-E949-9A80-3AEC40747AD2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0F02040-8413-B36E-83F5-C791AE773730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14402598-C988-A97B-A7C0-54239E246749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4430B862-645A-83ED-4288-760F83BE6A4E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CONCLUSION ET PERSPECTIVES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45F27488-300C-E689-F859-08E8E378CBCF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995F640-D316-4D82-AD24-91BD22CA65C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04956998-7EFE-E77B-964F-AB443D7986FB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851F8A49-F330-1DB0-5E7B-0B1E770A7D2F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" name="Google Shape;2431;p70">
            <a:extLst>
              <a:ext uri="{FF2B5EF4-FFF2-40B4-BE49-F238E27FC236}">
                <a16:creationId xmlns:a16="http://schemas.microsoft.com/office/drawing/2014/main" id="{AD7DC567-35DF-BDC1-2212-A06ACA5CADE7}"/>
              </a:ext>
            </a:extLst>
          </p:cNvPr>
          <p:cNvSpPr/>
          <p:nvPr/>
        </p:nvSpPr>
        <p:spPr>
          <a:xfrm>
            <a:off x="666750" y="1623759"/>
            <a:ext cx="5343525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431;p70">
            <a:extLst>
              <a:ext uri="{FF2B5EF4-FFF2-40B4-BE49-F238E27FC236}">
                <a16:creationId xmlns:a16="http://schemas.microsoft.com/office/drawing/2014/main" id="{6A9AC481-8FE4-3C73-F4E8-C82499B6C081}"/>
              </a:ext>
            </a:extLst>
          </p:cNvPr>
          <p:cNvSpPr/>
          <p:nvPr/>
        </p:nvSpPr>
        <p:spPr>
          <a:xfrm>
            <a:off x="6381750" y="1621547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431;p70">
            <a:extLst>
              <a:ext uri="{FF2B5EF4-FFF2-40B4-BE49-F238E27FC236}">
                <a16:creationId xmlns:a16="http://schemas.microsoft.com/office/drawing/2014/main" id="{FE1DDACF-5D51-7692-4B26-B1255519A35E}"/>
              </a:ext>
            </a:extLst>
          </p:cNvPr>
          <p:cNvSpPr/>
          <p:nvPr/>
        </p:nvSpPr>
        <p:spPr>
          <a:xfrm>
            <a:off x="1375764" y="1329160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1B2E34B-6503-AC0C-F87C-2027BA8B2796}"/>
              </a:ext>
            </a:extLst>
          </p:cNvPr>
          <p:cNvSpPr txBox="1"/>
          <p:nvPr/>
        </p:nvSpPr>
        <p:spPr>
          <a:xfrm>
            <a:off x="1375764" y="1319634"/>
            <a:ext cx="39623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OBJECTIFS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40" name="Google Shape;2431;p70">
            <a:extLst>
              <a:ext uri="{FF2B5EF4-FFF2-40B4-BE49-F238E27FC236}">
                <a16:creationId xmlns:a16="http://schemas.microsoft.com/office/drawing/2014/main" id="{542F7F94-85CD-C495-AE16-FF52E4924B73}"/>
              </a:ext>
            </a:extLst>
          </p:cNvPr>
          <p:cNvSpPr/>
          <p:nvPr/>
        </p:nvSpPr>
        <p:spPr>
          <a:xfrm>
            <a:off x="7119339" y="1319634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BD62316-D3BF-FD8D-F4AE-704BF4B17560}"/>
              </a:ext>
            </a:extLst>
          </p:cNvPr>
          <p:cNvSpPr txBox="1"/>
          <p:nvPr/>
        </p:nvSpPr>
        <p:spPr>
          <a:xfrm>
            <a:off x="7116854" y="1310108"/>
            <a:ext cx="3962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1B75D0"/>
                </a:solidFill>
                <a:latin typeface="DIN Black" pitchFamily="50" charset="0"/>
              </a:rPr>
              <a:t>PERSPECTIVES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42" name="Google Shape;881;p31">
            <a:extLst>
              <a:ext uri="{FF2B5EF4-FFF2-40B4-BE49-F238E27FC236}">
                <a16:creationId xmlns:a16="http://schemas.microsoft.com/office/drawing/2014/main" id="{24C82F37-D2E7-8046-F01A-258B5EBC2076}"/>
              </a:ext>
            </a:extLst>
          </p:cNvPr>
          <p:cNvSpPr/>
          <p:nvPr/>
        </p:nvSpPr>
        <p:spPr>
          <a:xfrm>
            <a:off x="949590" y="231953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CF5FD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Élaborer un modèle</a:t>
            </a:r>
          </a:p>
        </p:txBody>
      </p:sp>
      <p:sp>
        <p:nvSpPr>
          <p:cNvPr id="43" name="Google Shape;881;p31">
            <a:extLst>
              <a:ext uri="{FF2B5EF4-FFF2-40B4-BE49-F238E27FC236}">
                <a16:creationId xmlns:a16="http://schemas.microsoft.com/office/drawing/2014/main" id="{815477DF-2CD5-2ACB-4E1C-D41E3F5DC02E}"/>
              </a:ext>
            </a:extLst>
          </p:cNvPr>
          <p:cNvSpPr/>
          <p:nvPr/>
        </p:nvSpPr>
        <p:spPr>
          <a:xfrm>
            <a:off x="1934641" y="405352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DF7E7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Créer une API</a:t>
            </a:r>
          </a:p>
        </p:txBody>
      </p:sp>
      <p:sp>
        <p:nvSpPr>
          <p:cNvPr id="44" name="Google Shape;881;p31">
            <a:extLst>
              <a:ext uri="{FF2B5EF4-FFF2-40B4-BE49-F238E27FC236}">
                <a16:creationId xmlns:a16="http://schemas.microsoft.com/office/drawing/2014/main" id="{BF2D3F95-7EF2-AD80-6CB4-05C0BFB350E4}"/>
              </a:ext>
            </a:extLst>
          </p:cNvPr>
          <p:cNvSpPr/>
          <p:nvPr/>
        </p:nvSpPr>
        <p:spPr>
          <a:xfrm>
            <a:off x="2944351" y="2333267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Approche MLOps</a:t>
            </a:r>
          </a:p>
        </p:txBody>
      </p:sp>
      <p:sp>
        <p:nvSpPr>
          <p:cNvPr id="45" name="Google Shape;881;p31">
            <a:extLst>
              <a:ext uri="{FF2B5EF4-FFF2-40B4-BE49-F238E27FC236}">
                <a16:creationId xmlns:a16="http://schemas.microsoft.com/office/drawing/2014/main" id="{0F5DF761-E104-7EC4-7770-7FE467571A5D}"/>
              </a:ext>
            </a:extLst>
          </p:cNvPr>
          <p:cNvSpPr/>
          <p:nvPr/>
        </p:nvSpPr>
        <p:spPr>
          <a:xfrm>
            <a:off x="3929402" y="4084499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AECC6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Mettre en production</a:t>
            </a:r>
          </a:p>
        </p:txBody>
      </p:sp>
      <p:sp>
        <p:nvSpPr>
          <p:cNvPr id="48" name="Losange 47">
            <a:extLst>
              <a:ext uri="{FF2B5EF4-FFF2-40B4-BE49-F238E27FC236}">
                <a16:creationId xmlns:a16="http://schemas.microsoft.com/office/drawing/2014/main" id="{BAC2D906-A15F-2581-45D8-5AC2F9C205CA}"/>
              </a:ext>
            </a:extLst>
          </p:cNvPr>
          <p:cNvSpPr/>
          <p:nvPr/>
        </p:nvSpPr>
        <p:spPr>
          <a:xfrm>
            <a:off x="8106058" y="2040690"/>
            <a:ext cx="2032803" cy="2032803"/>
          </a:xfrm>
          <a:prstGeom prst="diamond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839D482-1C39-4596-1AF4-5E6521EFB057}"/>
              </a:ext>
            </a:extLst>
          </p:cNvPr>
          <p:cNvSpPr txBox="1"/>
          <p:nvPr/>
        </p:nvSpPr>
        <p:spPr>
          <a:xfrm>
            <a:off x="8364803" y="2515164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Tester d’autres modèles</a:t>
            </a:r>
          </a:p>
        </p:txBody>
      </p:sp>
      <p:sp>
        <p:nvSpPr>
          <p:cNvPr id="50" name="Losange 49">
            <a:extLst>
              <a:ext uri="{FF2B5EF4-FFF2-40B4-BE49-F238E27FC236}">
                <a16:creationId xmlns:a16="http://schemas.microsoft.com/office/drawing/2014/main" id="{6F3873D7-0FBE-45F9-67EF-9DB5BBCA78E4}"/>
              </a:ext>
            </a:extLst>
          </p:cNvPr>
          <p:cNvSpPr/>
          <p:nvPr/>
        </p:nvSpPr>
        <p:spPr>
          <a:xfrm>
            <a:off x="6924141" y="3220271"/>
            <a:ext cx="2032803" cy="2032803"/>
          </a:xfrm>
          <a:prstGeom prst="diamond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7B15037-C1B4-F431-F197-B2A760F41A2A}"/>
              </a:ext>
            </a:extLst>
          </p:cNvPr>
          <p:cNvSpPr txBox="1"/>
          <p:nvPr/>
        </p:nvSpPr>
        <p:spPr>
          <a:xfrm>
            <a:off x="7179459" y="3761033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S’entraîner sur plus de données</a:t>
            </a:r>
          </a:p>
        </p:txBody>
      </p:sp>
      <p:sp>
        <p:nvSpPr>
          <p:cNvPr id="52" name="Losange 51">
            <a:extLst>
              <a:ext uri="{FF2B5EF4-FFF2-40B4-BE49-F238E27FC236}">
                <a16:creationId xmlns:a16="http://schemas.microsoft.com/office/drawing/2014/main" id="{4C1F2517-55B8-35DE-68DC-B19C90D3BB70}"/>
              </a:ext>
            </a:extLst>
          </p:cNvPr>
          <p:cNvSpPr/>
          <p:nvPr/>
        </p:nvSpPr>
        <p:spPr>
          <a:xfrm>
            <a:off x="8114329" y="4405461"/>
            <a:ext cx="2032803" cy="2032803"/>
          </a:xfrm>
          <a:prstGeom prst="diamond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BBF1F8F-66E6-D6D8-F367-ECBA5F22DED2}"/>
              </a:ext>
            </a:extLst>
          </p:cNvPr>
          <p:cNvSpPr txBox="1"/>
          <p:nvPr/>
        </p:nvSpPr>
        <p:spPr>
          <a:xfrm>
            <a:off x="8364803" y="5021532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Monitoring et re-train auto</a:t>
            </a:r>
          </a:p>
        </p:txBody>
      </p:sp>
      <p:sp>
        <p:nvSpPr>
          <p:cNvPr id="54" name="Losange 53">
            <a:extLst>
              <a:ext uri="{FF2B5EF4-FFF2-40B4-BE49-F238E27FC236}">
                <a16:creationId xmlns:a16="http://schemas.microsoft.com/office/drawing/2014/main" id="{DDA57464-6B99-271F-B41E-0DA4958CCDD8}"/>
              </a:ext>
            </a:extLst>
          </p:cNvPr>
          <p:cNvSpPr/>
          <p:nvPr/>
        </p:nvSpPr>
        <p:spPr>
          <a:xfrm>
            <a:off x="9287975" y="3223076"/>
            <a:ext cx="2032803" cy="2032803"/>
          </a:xfrm>
          <a:prstGeom prst="diamond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49B84075-C2EC-2D49-4FB3-974FCD92C7F3}"/>
              </a:ext>
            </a:extLst>
          </p:cNvPr>
          <p:cNvSpPr txBox="1"/>
          <p:nvPr/>
        </p:nvSpPr>
        <p:spPr>
          <a:xfrm>
            <a:off x="9425418" y="3834272"/>
            <a:ext cx="17653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Scale-up de l’instance Azure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B693FFE-920B-5A2A-5F5A-062255F191A0}"/>
              </a:ext>
            </a:extLst>
          </p:cNvPr>
          <p:cNvSpPr/>
          <p:nvPr/>
        </p:nvSpPr>
        <p:spPr>
          <a:xfrm>
            <a:off x="2477536" y="2609707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136CA69-D554-478C-FDB4-52F5800B6694}"/>
              </a:ext>
            </a:extLst>
          </p:cNvPr>
          <p:cNvSpPr/>
          <p:nvPr/>
        </p:nvSpPr>
        <p:spPr>
          <a:xfrm>
            <a:off x="4476412" y="2609707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5D5DC7A-DCC4-FA03-9194-363B1D3583AE}"/>
              </a:ext>
            </a:extLst>
          </p:cNvPr>
          <p:cNvSpPr/>
          <p:nvPr/>
        </p:nvSpPr>
        <p:spPr>
          <a:xfrm>
            <a:off x="3459644" y="4391838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6907C49-1FC2-44DF-B216-AAB408539103}"/>
              </a:ext>
            </a:extLst>
          </p:cNvPr>
          <p:cNvSpPr/>
          <p:nvPr/>
        </p:nvSpPr>
        <p:spPr>
          <a:xfrm>
            <a:off x="5441241" y="4396885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3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60" grpId="0" animBg="1"/>
      <p:bldP spid="61" grpId="0" animBg="1"/>
      <p:bldP spid="62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RAPPEL DE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LA MISSION</a:t>
            </a:r>
          </a:p>
          <a:p>
            <a:pPr algn="r"/>
            <a:endParaRPr lang="fr-FR" sz="2400" b="1" i="0" dirty="0">
              <a:solidFill>
                <a:srgbClr val="E7700D"/>
              </a:solidFill>
              <a:effectLst/>
              <a:latin typeface="DIN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87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D77BBEE4-E213-503F-4BD0-B30F770F81D0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16" name="Google Shape;2431;p70">
              <a:extLst>
                <a:ext uri="{FF2B5EF4-FFF2-40B4-BE49-F238E27FC236}">
                  <a16:creationId xmlns:a16="http://schemas.microsoft.com/office/drawing/2014/main" id="{21566520-5646-3D34-D160-D69CF86D6B4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DA31964-5F9A-1FF7-3A23-58077E11F151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RAPPEL DE LA MISSION</a:t>
              </a:r>
            </a:p>
          </p:txBody>
        </p:sp>
        <p:grpSp>
          <p:nvGrpSpPr>
            <p:cNvPr id="18" name="Google Shape;2432;p70">
              <a:extLst>
                <a:ext uri="{FF2B5EF4-FFF2-40B4-BE49-F238E27FC236}">
                  <a16:creationId xmlns:a16="http://schemas.microsoft.com/office/drawing/2014/main" id="{76F90988-997B-094A-3C73-550883883EF2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19" name="Google Shape;2433;p70">
                <a:extLst>
                  <a:ext uri="{FF2B5EF4-FFF2-40B4-BE49-F238E27FC236}">
                    <a16:creationId xmlns:a16="http://schemas.microsoft.com/office/drawing/2014/main" id="{5B911974-7D69-AB6E-E174-675A1B66AB99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434;p70">
                <a:extLst>
                  <a:ext uri="{FF2B5EF4-FFF2-40B4-BE49-F238E27FC236}">
                    <a16:creationId xmlns:a16="http://schemas.microsoft.com/office/drawing/2014/main" id="{0E437AE7-97C5-D037-53B1-388899FB8A38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435;p70">
                <a:extLst>
                  <a:ext uri="{FF2B5EF4-FFF2-40B4-BE49-F238E27FC236}">
                    <a16:creationId xmlns:a16="http://schemas.microsoft.com/office/drawing/2014/main" id="{53AE35DD-247D-FA4C-B1CC-032402013136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Google Shape;2431;p70">
            <a:extLst>
              <a:ext uri="{FF2B5EF4-FFF2-40B4-BE49-F238E27FC236}">
                <a16:creationId xmlns:a16="http://schemas.microsoft.com/office/drawing/2014/main" id="{C0183DCC-8AF2-CAAC-9F3E-278345FC78F9}"/>
              </a:ext>
            </a:extLst>
          </p:cNvPr>
          <p:cNvSpPr/>
          <p:nvPr/>
        </p:nvSpPr>
        <p:spPr>
          <a:xfrm>
            <a:off x="666750" y="1623759"/>
            <a:ext cx="5343525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431;p70">
            <a:extLst>
              <a:ext uri="{FF2B5EF4-FFF2-40B4-BE49-F238E27FC236}">
                <a16:creationId xmlns:a16="http://schemas.microsoft.com/office/drawing/2014/main" id="{DDDBEFFD-D834-3C7B-149F-392E143ACA87}"/>
              </a:ext>
            </a:extLst>
          </p:cNvPr>
          <p:cNvSpPr/>
          <p:nvPr/>
        </p:nvSpPr>
        <p:spPr>
          <a:xfrm>
            <a:off x="6381750" y="1621547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431;p70">
            <a:extLst>
              <a:ext uri="{FF2B5EF4-FFF2-40B4-BE49-F238E27FC236}">
                <a16:creationId xmlns:a16="http://schemas.microsoft.com/office/drawing/2014/main" id="{E4377C30-3D9D-2F66-C599-5A6E1F55B826}"/>
              </a:ext>
            </a:extLst>
          </p:cNvPr>
          <p:cNvSpPr/>
          <p:nvPr/>
        </p:nvSpPr>
        <p:spPr>
          <a:xfrm>
            <a:off x="1375764" y="1329160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EC57E20-6D81-3DE6-E16A-785E7E7FBF47}"/>
              </a:ext>
            </a:extLst>
          </p:cNvPr>
          <p:cNvSpPr txBox="1"/>
          <p:nvPr/>
        </p:nvSpPr>
        <p:spPr>
          <a:xfrm>
            <a:off x="1375764" y="1319634"/>
            <a:ext cx="39623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OBJECTIFS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37" name="Google Shape;2431;p70">
            <a:extLst>
              <a:ext uri="{FF2B5EF4-FFF2-40B4-BE49-F238E27FC236}">
                <a16:creationId xmlns:a16="http://schemas.microsoft.com/office/drawing/2014/main" id="{A2BC7A18-3E94-EE63-88C1-83EFEE383F5A}"/>
              </a:ext>
            </a:extLst>
          </p:cNvPr>
          <p:cNvSpPr/>
          <p:nvPr/>
        </p:nvSpPr>
        <p:spPr>
          <a:xfrm>
            <a:off x="7119339" y="1319634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A20ABD0-C776-3876-9D90-273D11F8A978}"/>
              </a:ext>
            </a:extLst>
          </p:cNvPr>
          <p:cNvSpPr txBox="1"/>
          <p:nvPr/>
        </p:nvSpPr>
        <p:spPr>
          <a:xfrm>
            <a:off x="7116854" y="1310108"/>
            <a:ext cx="3962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MOYENS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A92173-BEA0-529E-B8DF-A282FD17FAB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943552-6873-FB3B-8F13-0F4B9377F3B6}"/>
              </a:ext>
            </a:extLst>
          </p:cNvPr>
          <p:cNvSpPr/>
          <p:nvPr/>
        </p:nvSpPr>
        <p:spPr>
          <a:xfrm>
            <a:off x="-3495" y="0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9B7884A-24B0-4E05-C5B8-3AE4ABE9B418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669A860-D755-CECD-91AD-3835E6A8D451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996D4EE-B1F6-E265-65DC-34D476CF822C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CC85155-EA8E-BA08-5A4E-4BF2822B476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B5BDF5A-6DB6-718C-B097-5BFCD2891704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F882717-EDC2-5704-66DB-DD48DA3D03DE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827082D-98FB-172F-77B1-6443A8092A67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71" name="Google Shape;881;p31">
            <a:extLst>
              <a:ext uri="{FF2B5EF4-FFF2-40B4-BE49-F238E27FC236}">
                <a16:creationId xmlns:a16="http://schemas.microsoft.com/office/drawing/2014/main" id="{439E1F68-28E0-ED85-8342-958B5762D58D}"/>
              </a:ext>
            </a:extLst>
          </p:cNvPr>
          <p:cNvSpPr/>
          <p:nvPr/>
        </p:nvSpPr>
        <p:spPr>
          <a:xfrm>
            <a:off x="949590" y="231953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CF5FD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Élaborer un modèle</a:t>
            </a:r>
          </a:p>
        </p:txBody>
      </p:sp>
      <p:sp>
        <p:nvSpPr>
          <p:cNvPr id="72" name="Google Shape;881;p31">
            <a:extLst>
              <a:ext uri="{FF2B5EF4-FFF2-40B4-BE49-F238E27FC236}">
                <a16:creationId xmlns:a16="http://schemas.microsoft.com/office/drawing/2014/main" id="{755AB7D9-52AC-79F8-1CC1-997E6D4E8D7D}"/>
              </a:ext>
            </a:extLst>
          </p:cNvPr>
          <p:cNvSpPr/>
          <p:nvPr/>
        </p:nvSpPr>
        <p:spPr>
          <a:xfrm>
            <a:off x="1934641" y="405352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DF7E7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Créer une API</a:t>
            </a:r>
          </a:p>
        </p:txBody>
      </p:sp>
      <p:sp>
        <p:nvSpPr>
          <p:cNvPr id="73" name="Google Shape;881;p31">
            <a:extLst>
              <a:ext uri="{FF2B5EF4-FFF2-40B4-BE49-F238E27FC236}">
                <a16:creationId xmlns:a16="http://schemas.microsoft.com/office/drawing/2014/main" id="{640586FC-F12E-2D23-E872-A03313496659}"/>
              </a:ext>
            </a:extLst>
          </p:cNvPr>
          <p:cNvSpPr/>
          <p:nvPr/>
        </p:nvSpPr>
        <p:spPr>
          <a:xfrm>
            <a:off x="2944351" y="2333267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Approche MLOps</a:t>
            </a:r>
          </a:p>
        </p:txBody>
      </p:sp>
      <p:sp>
        <p:nvSpPr>
          <p:cNvPr id="74" name="Google Shape;881;p31">
            <a:extLst>
              <a:ext uri="{FF2B5EF4-FFF2-40B4-BE49-F238E27FC236}">
                <a16:creationId xmlns:a16="http://schemas.microsoft.com/office/drawing/2014/main" id="{9B5C1B1F-910C-9AFC-EA15-0CFD1537D05C}"/>
              </a:ext>
            </a:extLst>
          </p:cNvPr>
          <p:cNvSpPr/>
          <p:nvPr/>
        </p:nvSpPr>
        <p:spPr>
          <a:xfrm>
            <a:off x="3929402" y="4084499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AECC6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Mettre en production</a:t>
            </a:r>
          </a:p>
        </p:txBody>
      </p:sp>
      <p:sp>
        <p:nvSpPr>
          <p:cNvPr id="75" name="Flèche : droite 74">
            <a:extLst>
              <a:ext uri="{FF2B5EF4-FFF2-40B4-BE49-F238E27FC236}">
                <a16:creationId xmlns:a16="http://schemas.microsoft.com/office/drawing/2014/main" id="{0628F3B7-10C5-1515-A793-66C33A07CEF9}"/>
              </a:ext>
            </a:extLst>
          </p:cNvPr>
          <p:cNvSpPr/>
          <p:nvPr/>
        </p:nvSpPr>
        <p:spPr>
          <a:xfrm>
            <a:off x="2600883" y="3068388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Flèche : droite 75">
            <a:extLst>
              <a:ext uri="{FF2B5EF4-FFF2-40B4-BE49-F238E27FC236}">
                <a16:creationId xmlns:a16="http://schemas.microsoft.com/office/drawing/2014/main" id="{E1DD41A0-8B22-F110-8158-CC0D49C4F4C3}"/>
              </a:ext>
            </a:extLst>
          </p:cNvPr>
          <p:cNvSpPr/>
          <p:nvPr/>
        </p:nvSpPr>
        <p:spPr>
          <a:xfrm rot="7177708">
            <a:off x="2931505" y="4018599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Losange 86">
            <a:extLst>
              <a:ext uri="{FF2B5EF4-FFF2-40B4-BE49-F238E27FC236}">
                <a16:creationId xmlns:a16="http://schemas.microsoft.com/office/drawing/2014/main" id="{4FDAEC68-7C0A-2044-FE34-1855B3650B6D}"/>
              </a:ext>
            </a:extLst>
          </p:cNvPr>
          <p:cNvSpPr/>
          <p:nvPr/>
        </p:nvSpPr>
        <p:spPr>
          <a:xfrm>
            <a:off x="8106058" y="2040690"/>
            <a:ext cx="2032803" cy="2032803"/>
          </a:xfrm>
          <a:prstGeom prst="diamond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B51BCEE-95F1-1A57-7605-7C194B8A71A5}"/>
              </a:ext>
            </a:extLst>
          </p:cNvPr>
          <p:cNvSpPr txBox="1"/>
          <p:nvPr/>
        </p:nvSpPr>
        <p:spPr>
          <a:xfrm>
            <a:off x="8356532" y="2654705"/>
            <a:ext cx="15318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Préparation des données</a:t>
            </a:r>
          </a:p>
        </p:txBody>
      </p:sp>
      <p:sp>
        <p:nvSpPr>
          <p:cNvPr id="90" name="Losange 89">
            <a:extLst>
              <a:ext uri="{FF2B5EF4-FFF2-40B4-BE49-F238E27FC236}">
                <a16:creationId xmlns:a16="http://schemas.microsoft.com/office/drawing/2014/main" id="{4E95DCA5-B232-F582-39A0-981F762DE9EB}"/>
              </a:ext>
            </a:extLst>
          </p:cNvPr>
          <p:cNvSpPr/>
          <p:nvPr/>
        </p:nvSpPr>
        <p:spPr>
          <a:xfrm>
            <a:off x="6924141" y="3220271"/>
            <a:ext cx="2032803" cy="2032803"/>
          </a:xfrm>
          <a:prstGeom prst="diamond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A70D3894-9925-0FA8-ADB9-3FC6C71D807C}"/>
              </a:ext>
            </a:extLst>
          </p:cNvPr>
          <p:cNvSpPr txBox="1"/>
          <p:nvPr/>
        </p:nvSpPr>
        <p:spPr>
          <a:xfrm>
            <a:off x="7172051" y="4015565"/>
            <a:ext cx="15318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Modèles</a:t>
            </a:r>
          </a:p>
        </p:txBody>
      </p:sp>
      <p:sp>
        <p:nvSpPr>
          <p:cNvPr id="93" name="Losange 92">
            <a:extLst>
              <a:ext uri="{FF2B5EF4-FFF2-40B4-BE49-F238E27FC236}">
                <a16:creationId xmlns:a16="http://schemas.microsoft.com/office/drawing/2014/main" id="{E43521B7-B0AD-C2FE-1F39-DB92EFA0877A}"/>
              </a:ext>
            </a:extLst>
          </p:cNvPr>
          <p:cNvSpPr/>
          <p:nvPr/>
        </p:nvSpPr>
        <p:spPr>
          <a:xfrm>
            <a:off x="8114329" y="4405461"/>
            <a:ext cx="2032803" cy="2032803"/>
          </a:xfrm>
          <a:prstGeom prst="diamond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994AAA47-233D-6996-DBF3-4FEAC36EEF5B}"/>
              </a:ext>
            </a:extLst>
          </p:cNvPr>
          <p:cNvSpPr txBox="1"/>
          <p:nvPr/>
        </p:nvSpPr>
        <p:spPr>
          <a:xfrm>
            <a:off x="8401689" y="5244101"/>
            <a:ext cx="15318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FastAPI</a:t>
            </a:r>
          </a:p>
        </p:txBody>
      </p:sp>
      <p:sp>
        <p:nvSpPr>
          <p:cNvPr id="96" name="Losange 95">
            <a:extLst>
              <a:ext uri="{FF2B5EF4-FFF2-40B4-BE49-F238E27FC236}">
                <a16:creationId xmlns:a16="http://schemas.microsoft.com/office/drawing/2014/main" id="{400D55EB-56E7-57C4-32EB-EA24E808616E}"/>
              </a:ext>
            </a:extLst>
          </p:cNvPr>
          <p:cNvSpPr/>
          <p:nvPr/>
        </p:nvSpPr>
        <p:spPr>
          <a:xfrm>
            <a:off x="9287975" y="3223076"/>
            <a:ext cx="2032803" cy="2032803"/>
          </a:xfrm>
          <a:prstGeom prst="diamond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04189FB-E5E8-BB1D-A994-6F9F1C89C767}"/>
              </a:ext>
            </a:extLst>
          </p:cNvPr>
          <p:cNvSpPr txBox="1"/>
          <p:nvPr/>
        </p:nvSpPr>
        <p:spPr>
          <a:xfrm>
            <a:off x="9424901" y="3889522"/>
            <a:ext cx="17653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Déploiement continu</a:t>
            </a:r>
          </a:p>
        </p:txBody>
      </p:sp>
      <p:sp>
        <p:nvSpPr>
          <p:cNvPr id="98" name="Flèche : droite 97">
            <a:extLst>
              <a:ext uri="{FF2B5EF4-FFF2-40B4-BE49-F238E27FC236}">
                <a16:creationId xmlns:a16="http://schemas.microsoft.com/office/drawing/2014/main" id="{E46385B1-C39C-F175-A77A-C27FE6F1EEC9}"/>
              </a:ext>
            </a:extLst>
          </p:cNvPr>
          <p:cNvSpPr/>
          <p:nvPr/>
        </p:nvSpPr>
        <p:spPr>
          <a:xfrm>
            <a:off x="3583764" y="4833824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Flèche : droite 98">
            <a:extLst>
              <a:ext uri="{FF2B5EF4-FFF2-40B4-BE49-F238E27FC236}">
                <a16:creationId xmlns:a16="http://schemas.microsoft.com/office/drawing/2014/main" id="{617EC9AF-931C-43CD-4087-0A7D20D1D7D3}"/>
              </a:ext>
            </a:extLst>
          </p:cNvPr>
          <p:cNvSpPr/>
          <p:nvPr/>
        </p:nvSpPr>
        <p:spPr>
          <a:xfrm rot="8114486">
            <a:off x="8159222" y="3470232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6D4BE3E5-534E-0F18-D6C2-10731B646D29}"/>
              </a:ext>
            </a:extLst>
          </p:cNvPr>
          <p:cNvSpPr/>
          <p:nvPr/>
        </p:nvSpPr>
        <p:spPr>
          <a:xfrm rot="2702413">
            <a:off x="8319589" y="4626573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Flèche : droite 100">
            <a:extLst>
              <a:ext uri="{FF2B5EF4-FFF2-40B4-BE49-F238E27FC236}">
                <a16:creationId xmlns:a16="http://schemas.microsoft.com/office/drawing/2014/main" id="{63BCDA52-FF19-46D1-8C65-A3390FE13E30}"/>
              </a:ext>
            </a:extLst>
          </p:cNvPr>
          <p:cNvSpPr/>
          <p:nvPr/>
        </p:nvSpPr>
        <p:spPr>
          <a:xfrm rot="18836296">
            <a:off x="9433131" y="4493495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04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/>
      <p:bldP spid="37" grpId="0" animBg="1"/>
      <p:bldP spid="38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7" grpId="0" animBg="1"/>
      <p:bldP spid="88" grpId="0"/>
      <p:bldP spid="90" grpId="0" animBg="1"/>
      <p:bldP spid="91" grpId="0"/>
      <p:bldP spid="93" grpId="0" animBg="1"/>
      <p:bldP spid="94" grpId="0"/>
      <p:bldP spid="96" grpId="0" animBg="1"/>
      <p:bldP spid="97" grpId="0"/>
      <p:bldP spid="98" grpId="0" animBg="1"/>
      <p:bldP spid="99" grpId="0" animBg="1"/>
      <p:bldP spid="100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OBTENTION ET PRÉPARATION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DES DONNÉES</a:t>
            </a:r>
          </a:p>
        </p:txBody>
      </p:sp>
    </p:spTree>
    <p:extLst>
      <p:ext uri="{BB962C8B-B14F-4D97-AF65-F5344CB8AC3E}">
        <p14:creationId xmlns:p14="http://schemas.microsoft.com/office/powerpoint/2010/main" val="273828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CAAEEB7-C203-2BBC-E1B7-8FF07D89E4D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A52BB-577A-F8F4-A6EF-82376C6F6AEA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F9E65B-FA91-0C45-CCAD-E95808C24CD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842AB5-AC2A-BDE1-D036-FE8790252A0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DA9A03-EF40-B72B-D3A0-AC8ACAC52B37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5034B2-F87E-E944-7D5B-2CD85E349B4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6AD11F-F265-229F-4CF4-50B533DBD42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780DCE-B65A-11BB-83D6-2E365F86E37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CA53F3-290F-E37B-0EBC-9FBB3D47783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47A6283-9535-D35A-5945-CFB320244F01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D4D4E4A-A92A-4920-72FB-E8A6FE74F5B1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9E9DDEB-D5F7-D5BE-E6EB-7CB6AF45D2E0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OBTENTION ET PRÉPARATION DES DONNÉES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7083B161-8513-7F67-5A16-A2F869C763AC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2168F4C-18DA-CFAE-6017-7B8D90BED98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DAC2423-B6D2-FE19-D61D-8F64314B226D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B715CC30-2384-56B1-0E28-DCF4DDF3D603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08E57A8-C56A-3377-EAA5-0483B95FBD6F}"/>
              </a:ext>
            </a:extLst>
          </p:cNvPr>
          <p:cNvSpPr/>
          <p:nvPr/>
        </p:nvSpPr>
        <p:spPr>
          <a:xfrm>
            <a:off x="779566" y="3209130"/>
            <a:ext cx="2196443" cy="87610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Stack Exchange Data Explorer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2CBD73-6A23-F172-FC99-E9C3B1462CF0}"/>
              </a:ext>
            </a:extLst>
          </p:cNvPr>
          <p:cNvSpPr/>
          <p:nvPr/>
        </p:nvSpPr>
        <p:spPr>
          <a:xfrm>
            <a:off x="3841658" y="1631986"/>
            <a:ext cx="2074792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Automatisation</a:t>
            </a:r>
          </a:p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Quelques filtres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E8F37-4BE7-1973-038C-C1C07EE017B1}"/>
              </a:ext>
            </a:extLst>
          </p:cNvPr>
          <p:cNvSpPr/>
          <p:nvPr/>
        </p:nvSpPr>
        <p:spPr>
          <a:xfrm>
            <a:off x="779565" y="1631986"/>
            <a:ext cx="2196443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StackAPI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59F5455-3550-2396-C1F5-13B3BC0739A1}"/>
              </a:ext>
            </a:extLst>
          </p:cNvPr>
          <p:cNvSpPr/>
          <p:nvPr/>
        </p:nvSpPr>
        <p:spPr>
          <a:xfrm>
            <a:off x="919133" y="2368108"/>
            <a:ext cx="1936750" cy="279111"/>
          </a:xfrm>
          <a:prstGeom prst="round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1B75D0"/>
                </a:solidFill>
                <a:latin typeface="DINEngschrift" pitchFamily="34" charset="0"/>
              </a:rPr>
              <a:t>Bibliothèque Python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5266F92-A788-5ADC-E35C-2BD67A06D065}"/>
              </a:ext>
            </a:extLst>
          </p:cNvPr>
          <p:cNvSpPr/>
          <p:nvPr/>
        </p:nvSpPr>
        <p:spPr>
          <a:xfrm>
            <a:off x="909412" y="3945679"/>
            <a:ext cx="1936750" cy="279111"/>
          </a:xfrm>
          <a:prstGeom prst="round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1B75D0"/>
                </a:solidFill>
                <a:latin typeface="DINEngschrift" pitchFamily="34" charset="0"/>
              </a:rPr>
              <a:t>Formulaire web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23C80DE9-E040-41AE-EFA9-541223C3EB1B}"/>
              </a:ext>
            </a:extLst>
          </p:cNvPr>
          <p:cNvSpPr/>
          <p:nvPr/>
        </p:nvSpPr>
        <p:spPr>
          <a:xfrm>
            <a:off x="4189820" y="1492430"/>
            <a:ext cx="1435565" cy="279112"/>
          </a:xfrm>
          <a:prstGeom prst="round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1B75D0"/>
                </a:solidFill>
                <a:latin typeface="DINEngschrift" pitchFamily="34" charset="0"/>
              </a:rPr>
              <a:t>Avantages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1AEF4AE-CB46-4F80-4911-2B41385B9847}"/>
              </a:ext>
            </a:extLst>
          </p:cNvPr>
          <p:cNvGrpSpPr/>
          <p:nvPr/>
        </p:nvGrpSpPr>
        <p:grpSpPr>
          <a:xfrm>
            <a:off x="6782100" y="1264479"/>
            <a:ext cx="3742162" cy="1406820"/>
            <a:chOff x="6175173" y="1587843"/>
            <a:chExt cx="3742162" cy="14068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C1A831-B685-BBE4-ECDA-D81649607B18}"/>
                </a:ext>
              </a:extLst>
            </p:cNvPr>
            <p:cNvSpPr/>
            <p:nvPr/>
          </p:nvSpPr>
          <p:spPr>
            <a:xfrm>
              <a:off x="6175173" y="1727399"/>
              <a:ext cx="3742162" cy="1267264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Données limitées : app key requise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Limite de requêtes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Combinaisons de filtres limitées</a:t>
              </a: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6D6653C7-61BB-34E6-2EC4-36F9F235A847}"/>
                </a:ext>
              </a:extLst>
            </p:cNvPr>
            <p:cNvSpPr/>
            <p:nvPr/>
          </p:nvSpPr>
          <p:spPr>
            <a:xfrm>
              <a:off x="7328471" y="1587843"/>
              <a:ext cx="1435565" cy="279112"/>
            </a:xfrm>
            <a:prstGeom prst="roundRect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1B75D0"/>
                  </a:solidFill>
                  <a:latin typeface="DINEngschrift" pitchFamily="34" charset="0"/>
                </a:rPr>
                <a:t>Inconvénients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2E4FCAEA-7A9D-6552-CA03-97351CBDBF5C}"/>
              </a:ext>
            </a:extLst>
          </p:cNvPr>
          <p:cNvGrpSpPr/>
          <p:nvPr/>
        </p:nvGrpSpPr>
        <p:grpSpPr>
          <a:xfrm>
            <a:off x="3841658" y="2941333"/>
            <a:ext cx="3641904" cy="1283457"/>
            <a:chOff x="3910690" y="3493835"/>
            <a:chExt cx="3641904" cy="12834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5C787A-6C60-A1EF-768F-05F9931DA449}"/>
                </a:ext>
              </a:extLst>
            </p:cNvPr>
            <p:cNvSpPr/>
            <p:nvPr/>
          </p:nvSpPr>
          <p:spPr>
            <a:xfrm>
              <a:off x="3910690" y="3633392"/>
              <a:ext cx="3641904" cy="1143900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Requêtes avancées au format SQL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Combiner de nombreux critères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Récupérer de grandes quantités</a:t>
              </a: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A31D6D59-7E99-5411-D622-6179CF7ABF8F}"/>
                </a:ext>
              </a:extLst>
            </p:cNvPr>
            <p:cNvSpPr/>
            <p:nvPr/>
          </p:nvSpPr>
          <p:spPr>
            <a:xfrm>
              <a:off x="4778889" y="3493835"/>
              <a:ext cx="1799309" cy="279112"/>
            </a:xfrm>
            <a:prstGeom prst="roundRect">
              <a:avLst/>
            </a:prstGeom>
            <a:solidFill>
              <a:srgbClr val="BCE292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1B75D0"/>
                  </a:solidFill>
                  <a:latin typeface="DINEngschrift" pitchFamily="34" charset="0"/>
                </a:rPr>
                <a:t>Avantages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9100D319-5F39-37A8-3FBF-AD3031C6FC8F}"/>
              </a:ext>
            </a:extLst>
          </p:cNvPr>
          <p:cNvGrpSpPr/>
          <p:nvPr/>
        </p:nvGrpSpPr>
        <p:grpSpPr>
          <a:xfrm>
            <a:off x="8349211" y="3145128"/>
            <a:ext cx="3305223" cy="861070"/>
            <a:chOff x="8124550" y="3723782"/>
            <a:chExt cx="3305223" cy="86107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7C32B7-6B32-07C1-8A08-7568289C4B64}"/>
                </a:ext>
              </a:extLst>
            </p:cNvPr>
            <p:cNvSpPr/>
            <p:nvPr/>
          </p:nvSpPr>
          <p:spPr>
            <a:xfrm>
              <a:off x="8124550" y="3863338"/>
              <a:ext cx="3305223" cy="721514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Pas d’automatisation possible</a:t>
              </a:r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9EA0828F-2F4D-6245-F591-5FCF1BAA4C47}"/>
                </a:ext>
              </a:extLst>
            </p:cNvPr>
            <p:cNvSpPr/>
            <p:nvPr/>
          </p:nvSpPr>
          <p:spPr>
            <a:xfrm>
              <a:off x="9059378" y="3723782"/>
              <a:ext cx="1435565" cy="279112"/>
            </a:xfrm>
            <a:prstGeom prst="roundRect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1B75D0"/>
                  </a:solidFill>
                  <a:latin typeface="DINEngschrift" pitchFamily="34" charset="0"/>
                </a:rPr>
                <a:t>Inconvénient</a:t>
              </a:r>
            </a:p>
          </p:txBody>
        </p:sp>
      </p:grp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4B553E22-2D95-D498-73AE-17915C225081}"/>
              </a:ext>
            </a:extLst>
          </p:cNvPr>
          <p:cNvSpPr/>
          <p:nvPr/>
        </p:nvSpPr>
        <p:spPr>
          <a:xfrm>
            <a:off x="3091798" y="1824261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66D0483B-F069-64E5-9BC4-EFCAC729AD8B}"/>
              </a:ext>
            </a:extLst>
          </p:cNvPr>
          <p:cNvSpPr/>
          <p:nvPr/>
        </p:nvSpPr>
        <p:spPr>
          <a:xfrm>
            <a:off x="6032240" y="1814125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105700D0-180E-ED38-CDA6-CF06B9B6F8C3}"/>
              </a:ext>
            </a:extLst>
          </p:cNvPr>
          <p:cNvSpPr/>
          <p:nvPr/>
        </p:nvSpPr>
        <p:spPr>
          <a:xfrm>
            <a:off x="3099418" y="3407284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6C0A5579-1369-4901-2A47-96928CCD5E1E}"/>
              </a:ext>
            </a:extLst>
          </p:cNvPr>
          <p:cNvSpPr/>
          <p:nvPr/>
        </p:nvSpPr>
        <p:spPr>
          <a:xfrm>
            <a:off x="7599351" y="3407284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A957B9-C21D-3270-C1E4-9581639678B4}"/>
              </a:ext>
            </a:extLst>
          </p:cNvPr>
          <p:cNvSpPr/>
          <p:nvPr/>
        </p:nvSpPr>
        <p:spPr>
          <a:xfrm>
            <a:off x="6014975" y="4561591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Données récentes (2022+)</a:t>
            </a:r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599C5FF-586C-2969-E28F-AA6A7C7C81BF}"/>
              </a:ext>
            </a:extLst>
          </p:cNvPr>
          <p:cNvGrpSpPr/>
          <p:nvPr/>
        </p:nvGrpSpPr>
        <p:grpSpPr>
          <a:xfrm>
            <a:off x="3834238" y="4947693"/>
            <a:ext cx="1546283" cy="1128940"/>
            <a:chOff x="1607847" y="5330180"/>
            <a:chExt cx="1546283" cy="1128940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92642A3E-D463-0290-3691-459AAB2A234D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D3BC4F04-1CA6-30A2-F7BF-1FB76064C53E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CFFD13D-7AB4-C75D-05A4-2A0353C00717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032F265B-7CB6-D839-6F5E-C2A2D6605C97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6A511E16-352A-A517-5016-65E256C4DACF}"/>
                  </a:ext>
                </a:extLst>
              </p:cNvPr>
              <p:cNvCxnSpPr>
                <a:cxnSpLocks/>
                <a:stCxn id="77" idx="2"/>
                <a:endCxn id="75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3141F94C-F273-52EF-C738-97D6526798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4F19DD9-89DB-C44A-C14A-E0C67FD43565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FEFEF31-2708-3486-4C52-BCDE707E2D1C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0A015FA-4A31-48AA-4ED8-E08D7D248E84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EC3D1BCD-FB77-D1D0-CF07-9382234812D1}"/>
                </a:ext>
              </a:extLst>
            </p:cNvPr>
            <p:cNvCxnSpPr>
              <a:cxnSpLocks/>
              <a:stCxn id="71" idx="2"/>
              <a:endCxn id="69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88E79A8B-E382-5E35-0A73-9FF2E94A6F99}"/>
                </a:ext>
              </a:extLst>
            </p:cNvPr>
            <p:cNvCxnSpPr>
              <a:cxnSpLocks/>
              <a:endCxn id="69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81CF59F-F2D9-D758-DA8F-E46076556403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877E35D4-4932-7A52-763E-1EA494FA74AD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9262ED0-B3FD-07D1-917B-4124CF8F72CD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B691FF97-8DBD-E287-C5D3-CAABDAD8FF1C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D896D6B7-65AC-A94A-D039-C2B60D8E5B84}"/>
                  </a:ext>
                </a:extLst>
              </p:cNvPr>
              <p:cNvCxnSpPr>
                <a:cxnSpLocks/>
                <a:stCxn id="59" idx="2"/>
                <a:endCxn id="61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2D94B505-440F-30B6-B538-C2A8C68B7D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0DD1FAC6-F17B-CE44-68DC-C8B41A097582}"/>
                </a:ext>
              </a:extLst>
            </p:cNvPr>
            <p:cNvSpPr txBox="1"/>
            <p:nvPr/>
          </p:nvSpPr>
          <p:spPr>
            <a:xfrm>
              <a:off x="1607847" y="5777837"/>
              <a:ext cx="153692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50k messages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EF436F5-9670-DE6A-7653-E362CB5E2DB0}"/>
              </a:ext>
            </a:extLst>
          </p:cNvPr>
          <p:cNvSpPr/>
          <p:nvPr/>
        </p:nvSpPr>
        <p:spPr>
          <a:xfrm>
            <a:off x="6014975" y="4955543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Score positif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9ABB60F-F390-64DE-B1B3-A895BF23916B}"/>
              </a:ext>
            </a:extLst>
          </p:cNvPr>
          <p:cNvSpPr/>
          <p:nvPr/>
        </p:nvSpPr>
        <p:spPr>
          <a:xfrm>
            <a:off x="6014974" y="6132710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Bonne réputation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408F0B-E283-76D6-7013-1BEE323C1EC7}"/>
              </a:ext>
            </a:extLst>
          </p:cNvPr>
          <p:cNvSpPr/>
          <p:nvPr/>
        </p:nvSpPr>
        <p:spPr>
          <a:xfrm>
            <a:off x="6014974" y="5349495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1+ réponse(s)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155C9EB-FABF-4868-60F2-D3FB43BC0C58}"/>
              </a:ext>
            </a:extLst>
          </p:cNvPr>
          <p:cNvSpPr/>
          <p:nvPr/>
        </p:nvSpPr>
        <p:spPr>
          <a:xfrm>
            <a:off x="6014974" y="5743175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1+ commentaire(s)</a:t>
            </a:r>
          </a:p>
        </p:txBody>
      </p:sp>
      <p:sp>
        <p:nvSpPr>
          <p:cNvPr id="88" name="Accolades 87">
            <a:extLst>
              <a:ext uri="{FF2B5EF4-FFF2-40B4-BE49-F238E27FC236}">
                <a16:creationId xmlns:a16="http://schemas.microsoft.com/office/drawing/2014/main" id="{2572D9D4-866F-1311-2E0F-9870442D2081}"/>
              </a:ext>
            </a:extLst>
          </p:cNvPr>
          <p:cNvSpPr/>
          <p:nvPr/>
        </p:nvSpPr>
        <p:spPr>
          <a:xfrm>
            <a:off x="5586651" y="4379586"/>
            <a:ext cx="3759118" cy="2263852"/>
          </a:xfrm>
          <a:prstGeom prst="bracePair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orme libre : forme 95">
            <a:extLst>
              <a:ext uri="{FF2B5EF4-FFF2-40B4-BE49-F238E27FC236}">
                <a16:creationId xmlns:a16="http://schemas.microsoft.com/office/drawing/2014/main" id="{7C58DB54-A341-7AFF-6B77-1EE123408A11}"/>
              </a:ext>
            </a:extLst>
          </p:cNvPr>
          <p:cNvSpPr/>
          <p:nvPr/>
        </p:nvSpPr>
        <p:spPr>
          <a:xfrm rot="5400000">
            <a:off x="2012562" y="4058996"/>
            <a:ext cx="1444142" cy="1982471"/>
          </a:xfrm>
          <a:custGeom>
            <a:avLst/>
            <a:gdLst>
              <a:gd name="connsiteX0" fmla="*/ 0 w 1444142"/>
              <a:gd name="connsiteY0" fmla="*/ 1982471 h 1982471"/>
              <a:gd name="connsiteX1" fmla="*/ 0 w 1444142"/>
              <a:gd name="connsiteY1" fmla="*/ 1721203 h 1982471"/>
              <a:gd name="connsiteX2" fmla="*/ 1075477 w 1444142"/>
              <a:gd name="connsiteY2" fmla="*/ 1721203 h 1982471"/>
              <a:gd name="connsiteX3" fmla="*/ 1075477 w 1444142"/>
              <a:gd name="connsiteY3" fmla="*/ 245777 h 1982471"/>
              <a:gd name="connsiteX4" fmla="*/ 952588 w 1444142"/>
              <a:gd name="connsiteY4" fmla="*/ 245777 h 1982471"/>
              <a:gd name="connsiteX5" fmla="*/ 1198365 w 1444142"/>
              <a:gd name="connsiteY5" fmla="*/ 0 h 1982471"/>
              <a:gd name="connsiteX6" fmla="*/ 1444142 w 1444142"/>
              <a:gd name="connsiteY6" fmla="*/ 245777 h 1982471"/>
              <a:gd name="connsiteX7" fmla="*/ 1321254 w 1444142"/>
              <a:gd name="connsiteY7" fmla="*/ 245777 h 1982471"/>
              <a:gd name="connsiteX8" fmla="*/ 1321254 w 1444142"/>
              <a:gd name="connsiteY8" fmla="*/ 1721203 h 1982471"/>
              <a:gd name="connsiteX9" fmla="*/ 1322436 w 1444142"/>
              <a:gd name="connsiteY9" fmla="*/ 1721203 h 1982471"/>
              <a:gd name="connsiteX10" fmla="*/ 1322436 w 1444142"/>
              <a:gd name="connsiteY10" fmla="*/ 1982471 h 198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142" h="1982471">
                <a:moveTo>
                  <a:pt x="0" y="1982471"/>
                </a:moveTo>
                <a:lnTo>
                  <a:pt x="0" y="1721203"/>
                </a:lnTo>
                <a:lnTo>
                  <a:pt x="1075477" y="1721203"/>
                </a:lnTo>
                <a:lnTo>
                  <a:pt x="1075477" y="245777"/>
                </a:lnTo>
                <a:lnTo>
                  <a:pt x="952588" y="245777"/>
                </a:lnTo>
                <a:lnTo>
                  <a:pt x="1198365" y="0"/>
                </a:lnTo>
                <a:lnTo>
                  <a:pt x="1444142" y="245777"/>
                </a:lnTo>
                <a:lnTo>
                  <a:pt x="1321254" y="245777"/>
                </a:lnTo>
                <a:lnTo>
                  <a:pt x="1321254" y="1721203"/>
                </a:lnTo>
                <a:lnTo>
                  <a:pt x="1322436" y="1721203"/>
                </a:lnTo>
                <a:lnTo>
                  <a:pt x="1322436" y="1982471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590482C1-8414-ED05-3792-34E6542ED957}"/>
              </a:ext>
            </a:extLst>
          </p:cNvPr>
          <p:cNvSpPr/>
          <p:nvPr/>
        </p:nvSpPr>
        <p:spPr>
          <a:xfrm>
            <a:off x="2719393" y="2952446"/>
            <a:ext cx="522917" cy="522917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DEDBAFF9-6C3F-D3AD-0BBA-1E8292AD3A20}"/>
              </a:ext>
            </a:extLst>
          </p:cNvPr>
          <p:cNvSpPr/>
          <p:nvPr/>
        </p:nvSpPr>
        <p:spPr>
          <a:xfrm>
            <a:off x="2725143" y="1362529"/>
            <a:ext cx="522917" cy="522917"/>
          </a:xfrm>
          <a:prstGeom prst="ellipse">
            <a:avLst/>
          </a:prstGeom>
          <a:solidFill>
            <a:srgbClr val="FF8B8B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×</a:t>
            </a:r>
            <a:endParaRPr lang="fr-FR" sz="4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C2DA6EE-A95D-FFB9-6422-183340CC63F1}"/>
              </a:ext>
            </a:extLst>
          </p:cNvPr>
          <p:cNvGrpSpPr/>
          <p:nvPr/>
        </p:nvGrpSpPr>
        <p:grpSpPr>
          <a:xfrm>
            <a:off x="2105477" y="4971381"/>
            <a:ext cx="1113499" cy="847937"/>
            <a:chOff x="2105477" y="4971381"/>
            <a:chExt cx="1113499" cy="847937"/>
          </a:xfrm>
        </p:grpSpPr>
        <p:sp>
          <p:nvSpPr>
            <p:cNvPr id="2" name="Triangle isocèle 1">
              <a:extLst>
                <a:ext uri="{FF2B5EF4-FFF2-40B4-BE49-F238E27FC236}">
                  <a16:creationId xmlns:a16="http://schemas.microsoft.com/office/drawing/2014/main" id="{5DD17DEF-66BC-C84F-F7B4-0FBAE1D1BAAB}"/>
                </a:ext>
              </a:extLst>
            </p:cNvPr>
            <p:cNvSpPr/>
            <p:nvPr/>
          </p:nvSpPr>
          <p:spPr>
            <a:xfrm>
              <a:off x="2105477" y="4971381"/>
              <a:ext cx="1113499" cy="847937"/>
            </a:xfrm>
            <a:prstGeom prst="triangle">
              <a:avLst/>
            </a:prstGeom>
            <a:solidFill>
              <a:srgbClr val="FFCE31"/>
            </a:solidFill>
            <a:ln w="12700">
              <a:solidFill>
                <a:srgbClr val="1B75D0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DF610CFE-3967-CE2A-6A98-8504C32D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3432" y="5176503"/>
              <a:ext cx="177587" cy="573457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FF5E267-1AA9-5454-69D2-C45E297D9E6C}"/>
              </a:ext>
            </a:extLst>
          </p:cNvPr>
          <p:cNvSpPr/>
          <p:nvPr/>
        </p:nvSpPr>
        <p:spPr>
          <a:xfrm>
            <a:off x="2101303" y="5871642"/>
            <a:ext cx="1115028" cy="26106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RGPD</a:t>
            </a:r>
            <a:endParaRPr lang="fr-FR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980A2-371B-E697-1185-9275139094B1}"/>
              </a:ext>
            </a:extLst>
          </p:cNvPr>
          <p:cNvSpPr/>
          <p:nvPr/>
        </p:nvSpPr>
        <p:spPr>
          <a:xfrm>
            <a:off x="2101303" y="6182355"/>
            <a:ext cx="1115028" cy="26106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Copyright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6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5" grpId="0" animBg="1"/>
      <p:bldP spid="38" grpId="0" animBg="1"/>
      <p:bldP spid="39" grpId="0" animBg="1"/>
      <p:bldP spid="47" grpId="0" animBg="1"/>
      <p:bldP spid="51" grpId="0" animBg="1"/>
      <p:bldP spid="52" grpId="0" animBg="1"/>
      <p:bldP spid="53" grpId="0" animBg="1"/>
      <p:bldP spid="57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96" grpId="0" animBg="1"/>
      <p:bldP spid="101" grpId="0" animBg="1"/>
      <p:bldP spid="102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CAAEEB7-C203-2BBC-E1B7-8FF07D89E4D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A52BB-577A-F8F4-A6EF-82376C6F6AEA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F9E65B-FA91-0C45-CCAD-E95808C24CD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842AB5-AC2A-BDE1-D036-FE8790252A0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DA9A03-EF40-B72B-D3A0-AC8ACAC52B37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5034B2-F87E-E944-7D5B-2CD85E349B4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6AD11F-F265-229F-4CF4-50B533DBD42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780DCE-B65A-11BB-83D6-2E365F86E37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CA53F3-290F-E37B-0EBC-9FBB3D47783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47A6283-9535-D35A-5945-CFB320244F01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D4D4E4A-A92A-4920-72FB-E8A6FE74F5B1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9E9DDEB-D5F7-D5BE-E6EB-7CB6AF45D2E0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OBTENTION ET PRÉPARATION DES DONNÉES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7083B161-8513-7F67-5A16-A2F869C763AC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2168F4C-18DA-CFAE-6017-7B8D90BED98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DAC2423-B6D2-FE19-D61D-8F64314B226D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B715CC30-2384-56B1-0E28-DCF4DDF3D603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823697-F680-F324-EB35-1CE86F2D0396}"/>
              </a:ext>
            </a:extLst>
          </p:cNvPr>
          <p:cNvSpPr/>
          <p:nvPr/>
        </p:nvSpPr>
        <p:spPr>
          <a:xfrm>
            <a:off x="673896" y="1210480"/>
            <a:ext cx="1881715" cy="68456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Corps du message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78992A-A65A-8116-2B62-9052D37D1A26}"/>
              </a:ext>
            </a:extLst>
          </p:cNvPr>
          <p:cNvSpPr/>
          <p:nvPr/>
        </p:nvSpPr>
        <p:spPr>
          <a:xfrm>
            <a:off x="673896" y="2198785"/>
            <a:ext cx="1881715" cy="68456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Titre du message</a:t>
            </a:r>
          </a:p>
        </p:txBody>
      </p:sp>
      <p:sp>
        <p:nvSpPr>
          <p:cNvPr id="64" name="Forme libre : forme 63">
            <a:extLst>
              <a:ext uri="{FF2B5EF4-FFF2-40B4-BE49-F238E27FC236}">
                <a16:creationId xmlns:a16="http://schemas.microsoft.com/office/drawing/2014/main" id="{569DAF66-3DC1-3C73-830B-B7319A0AA2CB}"/>
              </a:ext>
            </a:extLst>
          </p:cNvPr>
          <p:cNvSpPr/>
          <p:nvPr/>
        </p:nvSpPr>
        <p:spPr>
          <a:xfrm rot="19408535">
            <a:off x="2358492" y="1334252"/>
            <a:ext cx="1384683" cy="1292040"/>
          </a:xfrm>
          <a:custGeom>
            <a:avLst/>
            <a:gdLst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53692 w 1384683"/>
              <a:gd name="connsiteY11" fmla="*/ 236131 h 1299126"/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63260 w 1384683"/>
              <a:gd name="connsiteY11" fmla="*/ 243218 h 1299126"/>
              <a:gd name="connsiteX12" fmla="*/ 732624 w 1384683"/>
              <a:gd name="connsiteY12" fmla="*/ 0 h 1299126"/>
              <a:gd name="connsiteX0" fmla="*/ 742192 w 1384683"/>
              <a:gd name="connsiteY0" fmla="*/ 0 h 1292040"/>
              <a:gd name="connsiteX1" fmla="*/ 1049613 w 1384683"/>
              <a:gd name="connsiteY1" fmla="*/ 839730 h 1292040"/>
              <a:gd name="connsiteX2" fmla="*/ 1260314 w 1384683"/>
              <a:gd name="connsiteY2" fmla="*/ 995780 h 1292040"/>
              <a:gd name="connsiteX3" fmla="*/ 1333453 w 1384683"/>
              <a:gd name="connsiteY3" fmla="*/ 897026 h 1292040"/>
              <a:gd name="connsiteX4" fmla="*/ 1384683 w 1384683"/>
              <a:gd name="connsiteY4" fmla="*/ 1240811 h 1292040"/>
              <a:gd name="connsiteX5" fmla="*/ 1040897 w 1384683"/>
              <a:gd name="connsiteY5" fmla="*/ 1292040 h 1292040"/>
              <a:gd name="connsiteX6" fmla="*/ 1114036 w 1384683"/>
              <a:gd name="connsiteY6" fmla="*/ 1193287 h 1292040"/>
              <a:gd name="connsiteX7" fmla="*/ 871748 w 1384683"/>
              <a:gd name="connsiteY7" fmla="*/ 1013843 h 1292040"/>
              <a:gd name="connsiteX8" fmla="*/ 0 w 1384683"/>
              <a:gd name="connsiteY8" fmla="*/ 1013843 h 1292040"/>
              <a:gd name="connsiteX9" fmla="*/ 180505 w 1384683"/>
              <a:gd name="connsiteY9" fmla="*/ 771808 h 1292040"/>
              <a:gd name="connsiteX10" fmla="*/ 763041 w 1384683"/>
              <a:gd name="connsiteY10" fmla="*/ 771549 h 1292040"/>
              <a:gd name="connsiteX11" fmla="*/ 563260 w 1384683"/>
              <a:gd name="connsiteY11" fmla="*/ 236132 h 1292040"/>
              <a:gd name="connsiteX12" fmla="*/ 742192 w 1384683"/>
              <a:gd name="connsiteY12" fmla="*/ 0 h 129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4683" h="1292040">
                <a:moveTo>
                  <a:pt x="742192" y="0"/>
                </a:moveTo>
                <a:lnTo>
                  <a:pt x="1049613" y="839730"/>
                </a:lnTo>
                <a:lnTo>
                  <a:pt x="1260314" y="995780"/>
                </a:lnTo>
                <a:lnTo>
                  <a:pt x="1333453" y="897026"/>
                </a:lnTo>
                <a:lnTo>
                  <a:pt x="1384683" y="1240811"/>
                </a:lnTo>
                <a:lnTo>
                  <a:pt x="1040897" y="1292040"/>
                </a:lnTo>
                <a:lnTo>
                  <a:pt x="1114036" y="1193287"/>
                </a:lnTo>
                <a:lnTo>
                  <a:pt x="871748" y="1013843"/>
                </a:lnTo>
                <a:lnTo>
                  <a:pt x="0" y="1013843"/>
                </a:lnTo>
                <a:lnTo>
                  <a:pt x="180505" y="771808"/>
                </a:lnTo>
                <a:lnTo>
                  <a:pt x="763041" y="771549"/>
                </a:lnTo>
                <a:lnTo>
                  <a:pt x="563260" y="236132"/>
                </a:lnTo>
                <a:lnTo>
                  <a:pt x="742192" y="0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B152A79C-F98D-5168-05DA-5A366D81A5A5}"/>
              </a:ext>
            </a:extLst>
          </p:cNvPr>
          <p:cNvGrpSpPr/>
          <p:nvPr/>
        </p:nvGrpSpPr>
        <p:grpSpPr>
          <a:xfrm>
            <a:off x="6672487" y="1694889"/>
            <a:ext cx="1955184" cy="684565"/>
            <a:chOff x="6672487" y="1694889"/>
            <a:chExt cx="1955184" cy="68456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00E08A1-1C01-D5A2-8378-8A011F754D61}"/>
                </a:ext>
              </a:extLst>
            </p:cNvPr>
            <p:cNvSpPr/>
            <p:nvPr/>
          </p:nvSpPr>
          <p:spPr>
            <a:xfrm>
              <a:off x="6672487" y="1694889"/>
              <a:ext cx="1955184" cy="68456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Balises HTML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668C85B0-F940-E5D5-1EDF-40E3A52CBE8A}"/>
                </a:ext>
              </a:extLst>
            </p:cNvPr>
            <p:cNvSpPr/>
            <p:nvPr/>
          </p:nvSpPr>
          <p:spPr>
            <a:xfrm>
              <a:off x="8113434" y="1833840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80" name="Flèche : droite 79">
            <a:extLst>
              <a:ext uri="{FF2B5EF4-FFF2-40B4-BE49-F238E27FC236}">
                <a16:creationId xmlns:a16="http://schemas.microsoft.com/office/drawing/2014/main" id="{8A83E7E7-C562-C4C6-7A2A-9F3A2EB02C05}"/>
              </a:ext>
            </a:extLst>
          </p:cNvPr>
          <p:cNvSpPr/>
          <p:nvPr/>
        </p:nvSpPr>
        <p:spPr>
          <a:xfrm>
            <a:off x="5894002" y="1798736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D1568081-B65D-E37F-57B7-A261C8307F55}"/>
              </a:ext>
            </a:extLst>
          </p:cNvPr>
          <p:cNvGrpSpPr/>
          <p:nvPr/>
        </p:nvGrpSpPr>
        <p:grpSpPr>
          <a:xfrm>
            <a:off x="9555370" y="1691412"/>
            <a:ext cx="2255630" cy="684565"/>
            <a:chOff x="9555370" y="1691412"/>
            <a:chExt cx="2255630" cy="68456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B55FF75-C236-1BA8-CD81-95AE184E5C29}"/>
                </a:ext>
              </a:extLst>
            </p:cNvPr>
            <p:cNvSpPr/>
            <p:nvPr/>
          </p:nvSpPr>
          <p:spPr>
            <a:xfrm>
              <a:off x="9555370" y="1691412"/>
              <a:ext cx="2255630" cy="68456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Portions de code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AA2EF407-A863-7F85-C1B9-D1E8A6C79FE0}"/>
                </a:ext>
              </a:extLst>
            </p:cNvPr>
            <p:cNvSpPr/>
            <p:nvPr/>
          </p:nvSpPr>
          <p:spPr>
            <a:xfrm>
              <a:off x="11310665" y="1830652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E42681D4-C016-7B34-FF33-0BF2531AB8DE}"/>
              </a:ext>
            </a:extLst>
          </p:cNvPr>
          <p:cNvSpPr/>
          <p:nvPr/>
        </p:nvSpPr>
        <p:spPr>
          <a:xfrm>
            <a:off x="4078260" y="1691412"/>
            <a:ext cx="1662570" cy="68456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</a:t>
            </a:r>
          </a:p>
        </p:txBody>
      </p:sp>
      <p:sp>
        <p:nvSpPr>
          <p:cNvPr id="93" name="Flèche : droite 92">
            <a:extLst>
              <a:ext uri="{FF2B5EF4-FFF2-40B4-BE49-F238E27FC236}">
                <a16:creationId xmlns:a16="http://schemas.microsoft.com/office/drawing/2014/main" id="{9040881D-B725-04A4-2DB6-F96C364EC6D8}"/>
              </a:ext>
            </a:extLst>
          </p:cNvPr>
          <p:cNvSpPr/>
          <p:nvPr/>
        </p:nvSpPr>
        <p:spPr>
          <a:xfrm>
            <a:off x="8772086" y="1787917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3A753C45-4490-C313-B9B7-027370CD4D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7"/>
          <a:stretch/>
        </p:blipFill>
        <p:spPr>
          <a:xfrm>
            <a:off x="1169025" y="3332409"/>
            <a:ext cx="4638987" cy="3244799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C1833AE1-92E7-8CA1-B40F-717D048F7C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8546" b="9124"/>
          <a:stretch/>
        </p:blipFill>
        <p:spPr>
          <a:xfrm>
            <a:off x="7227477" y="3309753"/>
            <a:ext cx="3938028" cy="3273387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745D5AE9-2B8B-8A4D-041D-C8784F728EC5}"/>
              </a:ext>
            </a:extLst>
          </p:cNvPr>
          <p:cNvSpPr txBox="1"/>
          <p:nvPr/>
        </p:nvSpPr>
        <p:spPr>
          <a:xfrm>
            <a:off x="1780169" y="3007478"/>
            <a:ext cx="354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Tailles des documents (caractères)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AC652EED-3FBA-7B64-DDBC-E556C3EC8AB6}"/>
              </a:ext>
            </a:extLst>
          </p:cNvPr>
          <p:cNvSpPr txBox="1"/>
          <p:nvPr/>
        </p:nvSpPr>
        <p:spPr>
          <a:xfrm>
            <a:off x="7021085" y="3010612"/>
            <a:ext cx="440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Nombre de tags associés aux documents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9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64" grpId="0" animBg="1"/>
      <p:bldP spid="80" grpId="0" animBg="1"/>
      <p:bldP spid="90" grpId="0" animBg="1"/>
      <p:bldP spid="93" grpId="0" animBg="1"/>
      <p:bldP spid="101" grpId="0"/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CAAEEB7-C203-2BBC-E1B7-8FF07D89E4D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A52BB-577A-F8F4-A6EF-82376C6F6AEA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F9E65B-FA91-0C45-CCAD-E95808C24CD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842AB5-AC2A-BDE1-D036-FE8790252A0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DA9A03-EF40-B72B-D3A0-AC8ACAC52B37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5034B2-F87E-E944-7D5B-2CD85E349B4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6AD11F-F265-229F-4CF4-50B533DBD42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780DCE-B65A-11BB-83D6-2E365F86E37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CA53F3-290F-E37B-0EBC-9FBB3D47783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47A6283-9535-D35A-5945-CFB320244F01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D4D4E4A-A92A-4920-72FB-E8A6FE74F5B1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9E9DDEB-D5F7-D5BE-E6EB-7CB6AF45D2E0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OBTENTION ET PRÉPARATION DES DONNÉES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7083B161-8513-7F67-5A16-A2F869C763AC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2168F4C-18DA-CFAE-6017-7B8D90BED98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DAC2423-B6D2-FE19-D61D-8F64314B226D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B715CC30-2384-56B1-0E28-DCF4DDF3D603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4CE32C-8562-3ABD-D31B-16D46282CA16}"/>
              </a:ext>
            </a:extLst>
          </p:cNvPr>
          <p:cNvSpPr/>
          <p:nvPr/>
        </p:nvSpPr>
        <p:spPr>
          <a:xfrm>
            <a:off x="832905" y="1331986"/>
            <a:ext cx="10373507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        Documents</a:t>
            </a:r>
          </a:p>
          <a:p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           (corpus)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6" name="Rectangle : avec coins arrondis en diagonale 45">
            <a:extLst>
              <a:ext uri="{FF2B5EF4-FFF2-40B4-BE49-F238E27FC236}">
                <a16:creationId xmlns:a16="http://schemas.microsoft.com/office/drawing/2014/main" id="{26805741-DDC6-5C00-0BF2-928AE68A39CF}"/>
              </a:ext>
            </a:extLst>
          </p:cNvPr>
          <p:cNvSpPr/>
          <p:nvPr/>
        </p:nvSpPr>
        <p:spPr>
          <a:xfrm>
            <a:off x="828480" y="274177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Minuscule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Ponctuation</a:t>
            </a:r>
            <a:endParaRPr lang="fr-FR" sz="1300" dirty="0"/>
          </a:p>
        </p:txBody>
      </p:sp>
      <p:sp>
        <p:nvSpPr>
          <p:cNvPr id="54" name="Rectangle : avec coins arrondis en diagonale 53">
            <a:extLst>
              <a:ext uri="{FF2B5EF4-FFF2-40B4-BE49-F238E27FC236}">
                <a16:creationId xmlns:a16="http://schemas.microsoft.com/office/drawing/2014/main" id="{F80032BC-9ADC-6468-76FD-B1B3A404D01D}"/>
              </a:ext>
            </a:extLst>
          </p:cNvPr>
          <p:cNvSpPr/>
          <p:nvPr/>
        </p:nvSpPr>
        <p:spPr>
          <a:xfrm>
            <a:off x="2414617" y="273836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Mots rares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(≤ 10 fois)</a:t>
            </a:r>
            <a:endParaRPr lang="fr-FR" sz="1300" dirty="0"/>
          </a:p>
        </p:txBody>
      </p:sp>
      <p:sp>
        <p:nvSpPr>
          <p:cNvPr id="55" name="Rectangle : avec coins arrondis en diagonale 54">
            <a:extLst>
              <a:ext uri="{FF2B5EF4-FFF2-40B4-BE49-F238E27FC236}">
                <a16:creationId xmlns:a16="http://schemas.microsoft.com/office/drawing/2014/main" id="{804831B3-BAEF-CF45-03E9-19F4031687C3}"/>
              </a:ext>
            </a:extLst>
          </p:cNvPr>
          <p:cNvSpPr/>
          <p:nvPr/>
        </p:nvSpPr>
        <p:spPr>
          <a:xfrm>
            <a:off x="3955304" y="274177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Stop words</a:t>
            </a:r>
            <a:endParaRPr lang="fr-FR" sz="1300" dirty="0"/>
          </a:p>
        </p:txBody>
      </p:sp>
      <p:sp>
        <p:nvSpPr>
          <p:cNvPr id="56" name="Rectangle : avec coins arrondis en diagonale 55">
            <a:extLst>
              <a:ext uri="{FF2B5EF4-FFF2-40B4-BE49-F238E27FC236}">
                <a16:creationId xmlns:a16="http://schemas.microsoft.com/office/drawing/2014/main" id="{54714D58-CA34-3585-CE8C-2A6900EA677E}"/>
              </a:ext>
            </a:extLst>
          </p:cNvPr>
          <p:cNvSpPr/>
          <p:nvPr/>
        </p:nvSpPr>
        <p:spPr>
          <a:xfrm>
            <a:off x="5472830" y="2737255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Mots courts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(&lt; 3 lettres)</a:t>
            </a:r>
            <a:endParaRPr lang="fr-FR" sz="1300" dirty="0"/>
          </a:p>
        </p:txBody>
      </p:sp>
      <p:sp>
        <p:nvSpPr>
          <p:cNvPr id="58" name="Rectangle : avec coins arrondis en diagonale 57">
            <a:extLst>
              <a:ext uri="{FF2B5EF4-FFF2-40B4-BE49-F238E27FC236}">
                <a16:creationId xmlns:a16="http://schemas.microsoft.com/office/drawing/2014/main" id="{2DE8762C-E990-E489-A6B5-050FD48EFBC2}"/>
              </a:ext>
            </a:extLst>
          </p:cNvPr>
          <p:cNvSpPr/>
          <p:nvPr/>
        </p:nvSpPr>
        <p:spPr>
          <a:xfrm>
            <a:off x="7043727" y="2740665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Nombres</a:t>
            </a:r>
            <a:endParaRPr lang="fr-FR" sz="1300" dirty="0"/>
          </a:p>
        </p:txBody>
      </p:sp>
      <p:sp>
        <p:nvSpPr>
          <p:cNvPr id="62" name="Rectangle : avec coins arrondis en diagonale 61">
            <a:extLst>
              <a:ext uri="{FF2B5EF4-FFF2-40B4-BE49-F238E27FC236}">
                <a16:creationId xmlns:a16="http://schemas.microsoft.com/office/drawing/2014/main" id="{722C0745-2C96-313E-1FAD-65F1F2E2131E}"/>
              </a:ext>
            </a:extLst>
          </p:cNvPr>
          <p:cNvSpPr/>
          <p:nvPr/>
        </p:nvSpPr>
        <p:spPr>
          <a:xfrm>
            <a:off x="8584144" y="274177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Lemmatisation</a:t>
            </a:r>
            <a:endParaRPr lang="fr-FR" sz="1100" dirty="0"/>
          </a:p>
        </p:txBody>
      </p:sp>
      <p:sp>
        <p:nvSpPr>
          <p:cNvPr id="64" name="Rectangle : avec coins arrondis en diagonale 63">
            <a:extLst>
              <a:ext uri="{FF2B5EF4-FFF2-40B4-BE49-F238E27FC236}">
                <a16:creationId xmlns:a16="http://schemas.microsoft.com/office/drawing/2014/main" id="{0CA81B55-8239-792A-B06F-EF56B77F2A7D}"/>
              </a:ext>
            </a:extLst>
          </p:cNvPr>
          <p:cNvSpPr/>
          <p:nvPr/>
        </p:nvSpPr>
        <p:spPr>
          <a:xfrm>
            <a:off x="10086430" y="2737255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POS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(noms)</a:t>
            </a:r>
            <a:endParaRPr lang="fr-FR" sz="1300" dirty="0"/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6BB246B5-9C4F-FEA5-795A-81281A4D4A85}"/>
              </a:ext>
            </a:extLst>
          </p:cNvPr>
          <p:cNvGrpSpPr/>
          <p:nvPr/>
        </p:nvGrpSpPr>
        <p:grpSpPr>
          <a:xfrm>
            <a:off x="5249249" y="4157480"/>
            <a:ext cx="1539840" cy="1128940"/>
            <a:chOff x="1614290" y="5330180"/>
            <a:chExt cx="1539840" cy="1128940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81EC7DD-CE92-3596-58EE-ECD6105B0A09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AA664179-F3A5-BA1F-082D-03713E264E6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EE062D-0259-18D4-70DA-C69B02A300CE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3C9BAB13-2FE2-0D9A-659D-2924B1E320FB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13E4BF69-057B-7FE0-8D9C-C0CE02C3D974}"/>
                  </a:ext>
                </a:extLst>
              </p:cNvPr>
              <p:cNvCxnSpPr>
                <a:cxnSpLocks/>
                <a:stCxn id="103" idx="2"/>
                <a:endCxn id="101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2860B826-C906-1335-7102-C8E1EE6AF2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031AD8B-41B8-2B10-843C-34BD6E4C8143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1852719-0D9B-506C-1B3D-2DECEC30AB46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D754BA32-7034-4677-E820-27DF387416AA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16C2069-2BE6-9839-D26A-30F92DB74151}"/>
                </a:ext>
              </a:extLst>
            </p:cNvPr>
            <p:cNvCxnSpPr>
              <a:cxnSpLocks/>
              <a:stCxn id="90" idx="2"/>
              <a:endCxn id="87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7A08DE28-2609-13A0-4F3B-E6ABDCC04AF0}"/>
                </a:ext>
              </a:extLst>
            </p:cNvPr>
            <p:cNvCxnSpPr>
              <a:cxnSpLocks/>
              <a:endCxn id="87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B86D1AA2-2780-B0F9-15A1-36474E82E236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9F459C1C-5DB9-A8A2-BD7B-02F6230FA72F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75108C7-C415-9C22-73DC-9AE3174F283C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42E569C-A9D8-BE3C-9587-B5592963E742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0662CE31-645B-1D42-0A4B-98DE12436D8F}"/>
                  </a:ext>
                </a:extLst>
              </p:cNvPr>
              <p:cNvCxnSpPr>
                <a:cxnSpLocks/>
                <a:stCxn id="98" idx="2"/>
                <a:endCxn id="95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998EA96C-8959-65E5-8D76-5D2B674F6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A9E10835-8D00-69F6-C228-7709E8F4DD03}"/>
                </a:ext>
              </a:extLst>
            </p:cNvPr>
            <p:cNvSpPr txBox="1"/>
            <p:nvPr/>
          </p:nvSpPr>
          <p:spPr>
            <a:xfrm>
              <a:off x="1614290" y="5777837"/>
              <a:ext cx="15304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Dataset</a:t>
              </a:r>
            </a:p>
          </p:txBody>
        </p:sp>
      </p:grpSp>
      <p:sp>
        <p:nvSpPr>
          <p:cNvPr id="106" name="Flèche : chevron 105">
            <a:extLst>
              <a:ext uri="{FF2B5EF4-FFF2-40B4-BE49-F238E27FC236}">
                <a16:creationId xmlns:a16="http://schemas.microsoft.com/office/drawing/2014/main" id="{FCCA806A-5F5A-A770-DE75-636196498B65}"/>
              </a:ext>
            </a:extLst>
          </p:cNvPr>
          <p:cNvSpPr/>
          <p:nvPr/>
        </p:nvSpPr>
        <p:spPr>
          <a:xfrm>
            <a:off x="2061523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2" name="Flèche : chevron 111">
            <a:extLst>
              <a:ext uri="{FF2B5EF4-FFF2-40B4-BE49-F238E27FC236}">
                <a16:creationId xmlns:a16="http://schemas.microsoft.com/office/drawing/2014/main" id="{6D2D5344-12EC-169D-6E37-CDE2986AD4EE}"/>
              </a:ext>
            </a:extLst>
          </p:cNvPr>
          <p:cNvSpPr/>
          <p:nvPr/>
        </p:nvSpPr>
        <p:spPr>
          <a:xfrm>
            <a:off x="3635347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3" name="Flèche : chevron 112">
            <a:extLst>
              <a:ext uri="{FF2B5EF4-FFF2-40B4-BE49-F238E27FC236}">
                <a16:creationId xmlns:a16="http://schemas.microsoft.com/office/drawing/2014/main" id="{6B9D2ABA-AF15-E09F-B734-F789CFACBD03}"/>
              </a:ext>
            </a:extLst>
          </p:cNvPr>
          <p:cNvSpPr/>
          <p:nvPr/>
        </p:nvSpPr>
        <p:spPr>
          <a:xfrm>
            <a:off x="5157755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Flèche : chevron 113">
            <a:extLst>
              <a:ext uri="{FF2B5EF4-FFF2-40B4-BE49-F238E27FC236}">
                <a16:creationId xmlns:a16="http://schemas.microsoft.com/office/drawing/2014/main" id="{5D908FEA-4F35-82E6-BD1A-DAB684960D44}"/>
              </a:ext>
            </a:extLst>
          </p:cNvPr>
          <p:cNvSpPr/>
          <p:nvPr/>
        </p:nvSpPr>
        <p:spPr>
          <a:xfrm>
            <a:off x="6695403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5" name="Flèche : chevron 114">
            <a:extLst>
              <a:ext uri="{FF2B5EF4-FFF2-40B4-BE49-F238E27FC236}">
                <a16:creationId xmlns:a16="http://schemas.microsoft.com/office/drawing/2014/main" id="{98198713-BF77-56FD-3E73-FD944D199969}"/>
              </a:ext>
            </a:extLst>
          </p:cNvPr>
          <p:cNvSpPr/>
          <p:nvPr/>
        </p:nvSpPr>
        <p:spPr>
          <a:xfrm>
            <a:off x="8255458" y="29014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6" name="Flèche : chevron 115">
            <a:extLst>
              <a:ext uri="{FF2B5EF4-FFF2-40B4-BE49-F238E27FC236}">
                <a16:creationId xmlns:a16="http://schemas.microsoft.com/office/drawing/2014/main" id="{C6CF40DB-7EC2-07C6-2F52-D87BAE253FC8}"/>
              </a:ext>
            </a:extLst>
          </p:cNvPr>
          <p:cNvSpPr/>
          <p:nvPr/>
        </p:nvSpPr>
        <p:spPr>
          <a:xfrm>
            <a:off x="9785047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36C6A68B-3CD2-E2F7-E107-ED50D79FC833}"/>
              </a:ext>
            </a:extLst>
          </p:cNvPr>
          <p:cNvSpPr txBox="1"/>
          <p:nvPr/>
        </p:nvSpPr>
        <p:spPr>
          <a:xfrm>
            <a:off x="1773611" y="2208317"/>
            <a:ext cx="1057219" cy="29238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Tokenisation</a:t>
            </a:r>
            <a:endParaRPr lang="fr-FR" sz="1300" dirty="0"/>
          </a:p>
        </p:txBody>
      </p: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ACFABA40-FD5A-B47A-EBE6-8BCFF8881435}"/>
              </a:ext>
            </a:extLst>
          </p:cNvPr>
          <p:cNvGrpSpPr/>
          <p:nvPr/>
        </p:nvGrpSpPr>
        <p:grpSpPr>
          <a:xfrm>
            <a:off x="6599072" y="1418773"/>
            <a:ext cx="1955184" cy="525985"/>
            <a:chOff x="3165822" y="1944406"/>
            <a:chExt cx="1955184" cy="52598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5E6EA31-39CE-CAED-BD95-3593B64074C2}"/>
                </a:ext>
              </a:extLst>
            </p:cNvPr>
            <p:cNvSpPr/>
            <p:nvPr/>
          </p:nvSpPr>
          <p:spPr>
            <a:xfrm>
              <a:off x="3165822" y="1944406"/>
              <a:ext cx="1955184" cy="52598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Balises HTML</a:t>
              </a: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63F2FC1B-9AB4-261A-4C14-D1F67599BF58}"/>
                </a:ext>
              </a:extLst>
            </p:cNvPr>
            <p:cNvSpPr/>
            <p:nvPr/>
          </p:nvSpPr>
          <p:spPr>
            <a:xfrm>
              <a:off x="4606769" y="2002530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E1055ADB-D7E6-025C-76A2-0A7774CA5CF0}"/>
              </a:ext>
            </a:extLst>
          </p:cNvPr>
          <p:cNvGrpSpPr/>
          <p:nvPr/>
        </p:nvGrpSpPr>
        <p:grpSpPr>
          <a:xfrm>
            <a:off x="8781078" y="1418773"/>
            <a:ext cx="2255630" cy="525985"/>
            <a:chOff x="5393808" y="1961673"/>
            <a:chExt cx="2255630" cy="525985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333C326-A2E7-AA7B-F20B-B3A8B94A0978}"/>
                </a:ext>
              </a:extLst>
            </p:cNvPr>
            <p:cNvSpPr/>
            <p:nvPr/>
          </p:nvSpPr>
          <p:spPr>
            <a:xfrm>
              <a:off x="5393808" y="1961673"/>
              <a:ext cx="2255630" cy="52598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Portions de code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7F46A2E9-9BE7-ADBB-4767-0B83DDE79E7E}"/>
                </a:ext>
              </a:extLst>
            </p:cNvPr>
            <p:cNvSpPr/>
            <p:nvPr/>
          </p:nvSpPr>
          <p:spPr>
            <a:xfrm>
              <a:off x="7149103" y="2019033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06CA2C7-63D0-FCBC-93A9-D250F134A5EB}"/>
              </a:ext>
            </a:extLst>
          </p:cNvPr>
          <p:cNvSpPr/>
          <p:nvPr/>
        </p:nvSpPr>
        <p:spPr>
          <a:xfrm>
            <a:off x="2626606" y="1418773"/>
            <a:ext cx="3720244" cy="52598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Corps du message </a:t>
            </a: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+ Titre du message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745BAA5E-5AA5-CCA8-7C1B-9F20A4827D30}"/>
              </a:ext>
            </a:extLst>
          </p:cNvPr>
          <p:cNvSpPr/>
          <p:nvPr/>
        </p:nvSpPr>
        <p:spPr>
          <a:xfrm>
            <a:off x="1264261" y="3748359"/>
            <a:ext cx="3856537" cy="1252374"/>
          </a:xfrm>
          <a:custGeom>
            <a:avLst/>
            <a:gdLst>
              <a:gd name="connsiteX0" fmla="*/ 0 w 3856537"/>
              <a:gd name="connsiteY0" fmla="*/ 0 h 1252374"/>
              <a:gd name="connsiteX1" fmla="*/ 248416 w 3856537"/>
              <a:gd name="connsiteY1" fmla="*/ 0 h 1252374"/>
              <a:gd name="connsiteX2" fmla="*/ 248416 w 3856537"/>
              <a:gd name="connsiteY2" fmla="*/ 883709 h 1252374"/>
              <a:gd name="connsiteX3" fmla="*/ 832162 w 3856537"/>
              <a:gd name="connsiteY3" fmla="*/ 883709 h 1252374"/>
              <a:gd name="connsiteX4" fmla="*/ 832162 w 3856537"/>
              <a:gd name="connsiteY4" fmla="*/ 767027 h 1252374"/>
              <a:gd name="connsiteX5" fmla="*/ 2893894 w 3856537"/>
              <a:gd name="connsiteY5" fmla="*/ 767027 h 1252374"/>
              <a:gd name="connsiteX6" fmla="*/ 2893894 w 3856537"/>
              <a:gd name="connsiteY6" fmla="*/ 883709 h 1252374"/>
              <a:gd name="connsiteX7" fmla="*/ 3610760 w 3856537"/>
              <a:gd name="connsiteY7" fmla="*/ 883709 h 1252374"/>
              <a:gd name="connsiteX8" fmla="*/ 3610760 w 3856537"/>
              <a:gd name="connsiteY8" fmla="*/ 760820 h 1252374"/>
              <a:gd name="connsiteX9" fmla="*/ 3856537 w 3856537"/>
              <a:gd name="connsiteY9" fmla="*/ 1006597 h 1252374"/>
              <a:gd name="connsiteX10" fmla="*/ 3610760 w 3856537"/>
              <a:gd name="connsiteY10" fmla="*/ 1252374 h 1252374"/>
              <a:gd name="connsiteX11" fmla="*/ 3610760 w 3856537"/>
              <a:gd name="connsiteY11" fmla="*/ 1129486 h 1252374"/>
              <a:gd name="connsiteX12" fmla="*/ 2893894 w 3856537"/>
              <a:gd name="connsiteY12" fmla="*/ 1129486 h 1252374"/>
              <a:gd name="connsiteX13" fmla="*/ 2893894 w 3856537"/>
              <a:gd name="connsiteY13" fmla="*/ 1239674 h 1252374"/>
              <a:gd name="connsiteX14" fmla="*/ 832162 w 3856537"/>
              <a:gd name="connsiteY14" fmla="*/ 1239674 h 1252374"/>
              <a:gd name="connsiteX15" fmla="*/ 832162 w 3856537"/>
              <a:gd name="connsiteY15" fmla="*/ 1129486 h 1252374"/>
              <a:gd name="connsiteX16" fmla="*/ 248416 w 3856537"/>
              <a:gd name="connsiteY16" fmla="*/ 1129486 h 1252374"/>
              <a:gd name="connsiteX17" fmla="*/ 248416 w 3856537"/>
              <a:gd name="connsiteY17" fmla="*/ 1129567 h 1252374"/>
              <a:gd name="connsiteX18" fmla="*/ 0 w 3856537"/>
              <a:gd name="connsiteY18" fmla="*/ 1129567 h 1252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56537" h="1252374">
                <a:moveTo>
                  <a:pt x="0" y="0"/>
                </a:moveTo>
                <a:lnTo>
                  <a:pt x="248416" y="0"/>
                </a:lnTo>
                <a:lnTo>
                  <a:pt x="248416" y="883709"/>
                </a:lnTo>
                <a:lnTo>
                  <a:pt x="832162" y="883709"/>
                </a:lnTo>
                <a:lnTo>
                  <a:pt x="832162" y="767027"/>
                </a:lnTo>
                <a:lnTo>
                  <a:pt x="2893894" y="767027"/>
                </a:lnTo>
                <a:lnTo>
                  <a:pt x="2893894" y="883709"/>
                </a:lnTo>
                <a:lnTo>
                  <a:pt x="3610760" y="883709"/>
                </a:lnTo>
                <a:lnTo>
                  <a:pt x="3610760" y="760820"/>
                </a:lnTo>
                <a:lnTo>
                  <a:pt x="3856537" y="1006597"/>
                </a:lnTo>
                <a:lnTo>
                  <a:pt x="3610760" y="1252374"/>
                </a:lnTo>
                <a:lnTo>
                  <a:pt x="3610760" y="1129486"/>
                </a:lnTo>
                <a:lnTo>
                  <a:pt x="2893894" y="1129486"/>
                </a:lnTo>
                <a:lnTo>
                  <a:pt x="2893894" y="1239674"/>
                </a:lnTo>
                <a:lnTo>
                  <a:pt x="832162" y="1239674"/>
                </a:lnTo>
                <a:lnTo>
                  <a:pt x="832162" y="1129486"/>
                </a:lnTo>
                <a:lnTo>
                  <a:pt x="248416" y="1129486"/>
                </a:lnTo>
                <a:lnTo>
                  <a:pt x="248416" y="1129567"/>
                </a:lnTo>
                <a:lnTo>
                  <a:pt x="0" y="1129567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6" name="Forme libre : forme 155">
            <a:extLst>
              <a:ext uri="{FF2B5EF4-FFF2-40B4-BE49-F238E27FC236}">
                <a16:creationId xmlns:a16="http://schemas.microsoft.com/office/drawing/2014/main" id="{43F22E43-37F4-4DE2-796E-BF6892ED6AF4}"/>
              </a:ext>
            </a:extLst>
          </p:cNvPr>
          <p:cNvSpPr/>
          <p:nvPr/>
        </p:nvSpPr>
        <p:spPr>
          <a:xfrm>
            <a:off x="6912016" y="3042303"/>
            <a:ext cx="4816232" cy="1955465"/>
          </a:xfrm>
          <a:custGeom>
            <a:avLst/>
            <a:gdLst>
              <a:gd name="connsiteX0" fmla="*/ 4417321 w 4816232"/>
              <a:gd name="connsiteY0" fmla="*/ 0 h 1955465"/>
              <a:gd name="connsiteX1" fmla="*/ 4816232 w 4816232"/>
              <a:gd name="connsiteY1" fmla="*/ 0 h 1955465"/>
              <a:gd name="connsiteX2" fmla="*/ 4816232 w 4816232"/>
              <a:gd name="connsiteY2" fmla="*/ 242447 h 1955465"/>
              <a:gd name="connsiteX3" fmla="*/ 4816232 w 4816232"/>
              <a:gd name="connsiteY3" fmla="*/ 248883 h 1955465"/>
              <a:gd name="connsiteX4" fmla="*/ 4816232 w 4816232"/>
              <a:gd name="connsiteY4" fmla="*/ 1832782 h 1955465"/>
              <a:gd name="connsiteX5" fmla="*/ 4567349 w 4816232"/>
              <a:gd name="connsiteY5" fmla="*/ 1832782 h 1955465"/>
              <a:gd name="connsiteX6" fmla="*/ 4567349 w 4816232"/>
              <a:gd name="connsiteY6" fmla="*/ 1832576 h 1955465"/>
              <a:gd name="connsiteX7" fmla="*/ 3596397 w 4816232"/>
              <a:gd name="connsiteY7" fmla="*/ 1832576 h 1955465"/>
              <a:gd name="connsiteX8" fmla="*/ 3596397 w 4816232"/>
              <a:gd name="connsiteY8" fmla="*/ 1945731 h 1955465"/>
              <a:gd name="connsiteX9" fmla="*/ 1534665 w 4816232"/>
              <a:gd name="connsiteY9" fmla="*/ 1945731 h 1955465"/>
              <a:gd name="connsiteX10" fmla="*/ 1534665 w 4816232"/>
              <a:gd name="connsiteY10" fmla="*/ 1832576 h 1955465"/>
              <a:gd name="connsiteX11" fmla="*/ 245777 w 4816232"/>
              <a:gd name="connsiteY11" fmla="*/ 1832576 h 1955465"/>
              <a:gd name="connsiteX12" fmla="*/ 245777 w 4816232"/>
              <a:gd name="connsiteY12" fmla="*/ 1955465 h 1955465"/>
              <a:gd name="connsiteX13" fmla="*/ 0 w 4816232"/>
              <a:gd name="connsiteY13" fmla="*/ 1709688 h 1955465"/>
              <a:gd name="connsiteX14" fmla="*/ 245777 w 4816232"/>
              <a:gd name="connsiteY14" fmla="*/ 1463911 h 1955465"/>
              <a:gd name="connsiteX15" fmla="*/ 245777 w 4816232"/>
              <a:gd name="connsiteY15" fmla="*/ 1586799 h 1955465"/>
              <a:gd name="connsiteX16" fmla="*/ 1534665 w 4816232"/>
              <a:gd name="connsiteY16" fmla="*/ 1586799 h 1955465"/>
              <a:gd name="connsiteX17" fmla="*/ 1534665 w 4816232"/>
              <a:gd name="connsiteY17" fmla="*/ 1473084 h 1955465"/>
              <a:gd name="connsiteX18" fmla="*/ 3596397 w 4816232"/>
              <a:gd name="connsiteY18" fmla="*/ 1473084 h 1955465"/>
              <a:gd name="connsiteX19" fmla="*/ 3596397 w 4816232"/>
              <a:gd name="connsiteY19" fmla="*/ 1586799 h 1955465"/>
              <a:gd name="connsiteX20" fmla="*/ 4567349 w 4816232"/>
              <a:gd name="connsiteY20" fmla="*/ 1586799 h 1955465"/>
              <a:gd name="connsiteX21" fmla="*/ 4567349 w 4816232"/>
              <a:gd name="connsiteY21" fmla="*/ 248883 h 1955465"/>
              <a:gd name="connsiteX22" fmla="*/ 4417321 w 4816232"/>
              <a:gd name="connsiteY22" fmla="*/ 248883 h 195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16232" h="1955465">
                <a:moveTo>
                  <a:pt x="4417321" y="0"/>
                </a:moveTo>
                <a:lnTo>
                  <a:pt x="4816232" y="0"/>
                </a:lnTo>
                <a:lnTo>
                  <a:pt x="4816232" y="242447"/>
                </a:lnTo>
                <a:lnTo>
                  <a:pt x="4816232" y="248883"/>
                </a:lnTo>
                <a:lnTo>
                  <a:pt x="4816232" y="1832782"/>
                </a:lnTo>
                <a:lnTo>
                  <a:pt x="4567349" y="1832782"/>
                </a:lnTo>
                <a:lnTo>
                  <a:pt x="4567349" y="1832576"/>
                </a:lnTo>
                <a:lnTo>
                  <a:pt x="3596397" y="1832576"/>
                </a:lnTo>
                <a:lnTo>
                  <a:pt x="3596397" y="1945731"/>
                </a:lnTo>
                <a:lnTo>
                  <a:pt x="1534665" y="1945731"/>
                </a:lnTo>
                <a:lnTo>
                  <a:pt x="1534665" y="1832576"/>
                </a:lnTo>
                <a:lnTo>
                  <a:pt x="245777" y="1832576"/>
                </a:lnTo>
                <a:lnTo>
                  <a:pt x="245777" y="1955465"/>
                </a:lnTo>
                <a:lnTo>
                  <a:pt x="0" y="1709688"/>
                </a:lnTo>
                <a:lnTo>
                  <a:pt x="245777" y="1463911"/>
                </a:lnTo>
                <a:lnTo>
                  <a:pt x="245777" y="1586799"/>
                </a:lnTo>
                <a:lnTo>
                  <a:pt x="1534665" y="1586799"/>
                </a:lnTo>
                <a:lnTo>
                  <a:pt x="1534665" y="1473084"/>
                </a:lnTo>
                <a:lnTo>
                  <a:pt x="3596397" y="1473084"/>
                </a:lnTo>
                <a:lnTo>
                  <a:pt x="3596397" y="1586799"/>
                </a:lnTo>
                <a:lnTo>
                  <a:pt x="4567349" y="1586799"/>
                </a:lnTo>
                <a:lnTo>
                  <a:pt x="4567349" y="248883"/>
                </a:lnTo>
                <a:lnTo>
                  <a:pt x="4417321" y="248883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78BD534-AACE-713E-5AD6-C13A6CA32853}"/>
              </a:ext>
            </a:extLst>
          </p:cNvPr>
          <p:cNvSpPr/>
          <p:nvPr/>
        </p:nvSpPr>
        <p:spPr>
          <a:xfrm>
            <a:off x="2097879" y="4516069"/>
            <a:ext cx="2061732" cy="472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Traitement minimal</a:t>
            </a:r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07C5D2F-984D-71CE-E4FE-C32E7EB09D3B}"/>
              </a:ext>
            </a:extLst>
          </p:cNvPr>
          <p:cNvSpPr/>
          <p:nvPr/>
        </p:nvSpPr>
        <p:spPr>
          <a:xfrm>
            <a:off x="8447852" y="4516069"/>
            <a:ext cx="2061732" cy="472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Traitement complet</a:t>
            </a:r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7" name="Flèche : droite 156">
            <a:extLst>
              <a:ext uri="{FF2B5EF4-FFF2-40B4-BE49-F238E27FC236}">
                <a16:creationId xmlns:a16="http://schemas.microsoft.com/office/drawing/2014/main" id="{26B4533E-3C72-D8F7-902D-008B7FF42423}"/>
              </a:ext>
            </a:extLst>
          </p:cNvPr>
          <p:cNvSpPr/>
          <p:nvPr/>
        </p:nvSpPr>
        <p:spPr>
          <a:xfrm rot="5400000">
            <a:off x="1147439" y="2132180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B6EA9CD-03DD-80F8-111E-699F106BA6A6}"/>
              </a:ext>
            </a:extLst>
          </p:cNvPr>
          <p:cNvSpPr/>
          <p:nvPr/>
        </p:nvSpPr>
        <p:spPr>
          <a:xfrm>
            <a:off x="828480" y="5582067"/>
            <a:ext cx="1119982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Tags</a:t>
            </a:r>
          </a:p>
        </p:txBody>
      </p:sp>
      <p:sp>
        <p:nvSpPr>
          <p:cNvPr id="159" name="Rectangle : avec coins arrondis en diagonale 158">
            <a:extLst>
              <a:ext uri="{FF2B5EF4-FFF2-40B4-BE49-F238E27FC236}">
                <a16:creationId xmlns:a16="http://schemas.microsoft.com/office/drawing/2014/main" id="{685B0821-AD84-E453-490C-0EA48334C822}"/>
              </a:ext>
            </a:extLst>
          </p:cNvPr>
          <p:cNvSpPr/>
          <p:nvPr/>
        </p:nvSpPr>
        <p:spPr>
          <a:xfrm>
            <a:off x="2414366" y="5579223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Uniformisation</a:t>
            </a:r>
            <a:endParaRPr lang="fr-FR" sz="1100" dirty="0"/>
          </a:p>
        </p:txBody>
      </p:sp>
      <p:sp>
        <p:nvSpPr>
          <p:cNvPr id="160" name="Flèche : chevron 159">
            <a:extLst>
              <a:ext uri="{FF2B5EF4-FFF2-40B4-BE49-F238E27FC236}">
                <a16:creationId xmlns:a16="http://schemas.microsoft.com/office/drawing/2014/main" id="{58406CB0-AE14-E674-25B1-64C47FCB16DB}"/>
              </a:ext>
            </a:extLst>
          </p:cNvPr>
          <p:cNvSpPr/>
          <p:nvPr/>
        </p:nvSpPr>
        <p:spPr>
          <a:xfrm>
            <a:off x="2057149" y="5757126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1" name="Rectangle : avec coins arrondis en diagonale 160">
            <a:extLst>
              <a:ext uri="{FF2B5EF4-FFF2-40B4-BE49-F238E27FC236}">
                <a16:creationId xmlns:a16="http://schemas.microsoft.com/office/drawing/2014/main" id="{53069168-1E76-7DA8-F95D-E5FCB22C9B02}"/>
              </a:ext>
            </a:extLst>
          </p:cNvPr>
          <p:cNvSpPr/>
          <p:nvPr/>
        </p:nvSpPr>
        <p:spPr>
          <a:xfrm>
            <a:off x="3954801" y="5579223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Filtrage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(top 200)</a:t>
            </a:r>
            <a:endParaRPr lang="fr-FR" sz="1100" dirty="0"/>
          </a:p>
        </p:txBody>
      </p:sp>
      <p:sp>
        <p:nvSpPr>
          <p:cNvPr id="162" name="Flèche : chevron 161">
            <a:extLst>
              <a:ext uri="{FF2B5EF4-FFF2-40B4-BE49-F238E27FC236}">
                <a16:creationId xmlns:a16="http://schemas.microsoft.com/office/drawing/2014/main" id="{EF75A277-D7BA-6ED2-E4C3-9FEDCBC48392}"/>
              </a:ext>
            </a:extLst>
          </p:cNvPr>
          <p:cNvSpPr/>
          <p:nvPr/>
        </p:nvSpPr>
        <p:spPr>
          <a:xfrm>
            <a:off x="3635347" y="5757126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2" name="Forme libre : forme 171">
            <a:extLst>
              <a:ext uri="{FF2B5EF4-FFF2-40B4-BE49-F238E27FC236}">
                <a16:creationId xmlns:a16="http://schemas.microsoft.com/office/drawing/2014/main" id="{311809D4-CD5F-5B58-385D-DB9E82207D80}"/>
              </a:ext>
            </a:extLst>
          </p:cNvPr>
          <p:cNvSpPr/>
          <p:nvPr/>
        </p:nvSpPr>
        <p:spPr>
          <a:xfrm rot="16200000">
            <a:off x="5204630" y="5424765"/>
            <a:ext cx="731135" cy="699473"/>
          </a:xfrm>
          <a:custGeom>
            <a:avLst/>
            <a:gdLst>
              <a:gd name="connsiteX0" fmla="*/ 731135 w 731135"/>
              <a:gd name="connsiteY0" fmla="*/ 453696 h 699473"/>
              <a:gd name="connsiteX1" fmla="*/ 485358 w 731135"/>
              <a:gd name="connsiteY1" fmla="*/ 699473 h 699473"/>
              <a:gd name="connsiteX2" fmla="*/ 485358 w 731135"/>
              <a:gd name="connsiteY2" fmla="*/ 576585 h 699473"/>
              <a:gd name="connsiteX3" fmla="*/ 246374 w 731135"/>
              <a:gd name="connsiteY3" fmla="*/ 576585 h 699473"/>
              <a:gd name="connsiteX4" fmla="*/ 246374 w 731135"/>
              <a:gd name="connsiteY4" fmla="*/ 576648 h 699473"/>
              <a:gd name="connsiteX5" fmla="*/ 0 w 731135"/>
              <a:gd name="connsiteY5" fmla="*/ 576648 h 699473"/>
              <a:gd name="connsiteX6" fmla="*/ 0 w 731135"/>
              <a:gd name="connsiteY6" fmla="*/ 0 h 699473"/>
              <a:gd name="connsiteX7" fmla="*/ 246374 w 731135"/>
              <a:gd name="connsiteY7" fmla="*/ 0 h 699473"/>
              <a:gd name="connsiteX8" fmla="*/ 246374 w 731135"/>
              <a:gd name="connsiteY8" fmla="*/ 330808 h 699473"/>
              <a:gd name="connsiteX9" fmla="*/ 485358 w 731135"/>
              <a:gd name="connsiteY9" fmla="*/ 330808 h 699473"/>
              <a:gd name="connsiteX10" fmla="*/ 485358 w 731135"/>
              <a:gd name="connsiteY10" fmla="*/ 207919 h 69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1135" h="699473">
                <a:moveTo>
                  <a:pt x="731135" y="453696"/>
                </a:moveTo>
                <a:lnTo>
                  <a:pt x="485358" y="699473"/>
                </a:lnTo>
                <a:lnTo>
                  <a:pt x="485358" y="576585"/>
                </a:lnTo>
                <a:lnTo>
                  <a:pt x="246374" y="576585"/>
                </a:lnTo>
                <a:lnTo>
                  <a:pt x="246374" y="576648"/>
                </a:lnTo>
                <a:lnTo>
                  <a:pt x="0" y="576648"/>
                </a:lnTo>
                <a:lnTo>
                  <a:pt x="0" y="0"/>
                </a:lnTo>
                <a:lnTo>
                  <a:pt x="246374" y="0"/>
                </a:lnTo>
                <a:lnTo>
                  <a:pt x="246374" y="330808"/>
                </a:lnTo>
                <a:lnTo>
                  <a:pt x="485358" y="330808"/>
                </a:lnTo>
                <a:lnTo>
                  <a:pt x="485358" y="207919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620668C-4450-086E-8FF0-3AFA8BE79D1D}"/>
              </a:ext>
            </a:extLst>
          </p:cNvPr>
          <p:cNvSpPr/>
          <p:nvPr/>
        </p:nvSpPr>
        <p:spPr>
          <a:xfrm>
            <a:off x="6931105" y="5569200"/>
            <a:ext cx="1119982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Dates</a:t>
            </a:r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497E9C67-2639-1584-303F-9FDD415EF6AA}"/>
              </a:ext>
            </a:extLst>
          </p:cNvPr>
          <p:cNvSpPr/>
          <p:nvPr/>
        </p:nvSpPr>
        <p:spPr>
          <a:xfrm rot="16200000">
            <a:off x="6081569" y="5425277"/>
            <a:ext cx="731135" cy="698449"/>
          </a:xfrm>
          <a:custGeom>
            <a:avLst/>
            <a:gdLst>
              <a:gd name="connsiteX0" fmla="*/ 731135 w 731135"/>
              <a:gd name="connsiteY0" fmla="*/ 245777 h 698449"/>
              <a:gd name="connsiteX1" fmla="*/ 485358 w 731135"/>
              <a:gd name="connsiteY1" fmla="*/ 491554 h 698449"/>
              <a:gd name="connsiteX2" fmla="*/ 485358 w 731135"/>
              <a:gd name="connsiteY2" fmla="*/ 368666 h 698449"/>
              <a:gd name="connsiteX3" fmla="*/ 246374 w 731135"/>
              <a:gd name="connsiteY3" fmla="*/ 368666 h 698449"/>
              <a:gd name="connsiteX4" fmla="*/ 246374 w 731135"/>
              <a:gd name="connsiteY4" fmla="*/ 698449 h 698449"/>
              <a:gd name="connsiteX5" fmla="*/ 0 w 731135"/>
              <a:gd name="connsiteY5" fmla="*/ 698449 h 698449"/>
              <a:gd name="connsiteX6" fmla="*/ 0 w 731135"/>
              <a:gd name="connsiteY6" fmla="*/ 121801 h 698449"/>
              <a:gd name="connsiteX7" fmla="*/ 246374 w 731135"/>
              <a:gd name="connsiteY7" fmla="*/ 121801 h 698449"/>
              <a:gd name="connsiteX8" fmla="*/ 246374 w 731135"/>
              <a:gd name="connsiteY8" fmla="*/ 122889 h 698449"/>
              <a:gd name="connsiteX9" fmla="*/ 485358 w 731135"/>
              <a:gd name="connsiteY9" fmla="*/ 122889 h 698449"/>
              <a:gd name="connsiteX10" fmla="*/ 485358 w 731135"/>
              <a:gd name="connsiteY10" fmla="*/ 0 h 69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1135" h="698449">
                <a:moveTo>
                  <a:pt x="731135" y="245777"/>
                </a:moveTo>
                <a:lnTo>
                  <a:pt x="485358" y="491554"/>
                </a:lnTo>
                <a:lnTo>
                  <a:pt x="485358" y="368666"/>
                </a:lnTo>
                <a:lnTo>
                  <a:pt x="246374" y="368666"/>
                </a:lnTo>
                <a:lnTo>
                  <a:pt x="246374" y="698449"/>
                </a:lnTo>
                <a:lnTo>
                  <a:pt x="0" y="698449"/>
                </a:lnTo>
                <a:lnTo>
                  <a:pt x="0" y="121801"/>
                </a:lnTo>
                <a:lnTo>
                  <a:pt x="246374" y="121801"/>
                </a:lnTo>
                <a:lnTo>
                  <a:pt x="246374" y="122889"/>
                </a:lnTo>
                <a:lnTo>
                  <a:pt x="485358" y="122889"/>
                </a:lnTo>
                <a:lnTo>
                  <a:pt x="485358" y="0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6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54" grpId="0" animBg="1"/>
      <p:bldP spid="55" grpId="0" animBg="1"/>
      <p:bldP spid="56" grpId="0" animBg="1"/>
      <p:bldP spid="58" grpId="0" animBg="1"/>
      <p:bldP spid="62" grpId="0" animBg="1"/>
      <p:bldP spid="64" grpId="0" animBg="1"/>
      <p:bldP spid="106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34" grpId="0" animBg="1"/>
      <p:bldP spid="146" grpId="0" animBg="1"/>
      <p:bldP spid="155" grpId="0" animBg="1"/>
      <p:bldP spid="156" grpId="0" animBg="1"/>
      <p:bldP spid="153" grpId="0"/>
      <p:bldP spid="154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72" grpId="0" animBg="1"/>
      <p:bldP spid="166" grpId="0" animBg="1"/>
      <p:bldP spid="1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APPROCHE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NON SUPERVISÉE</a:t>
            </a:r>
          </a:p>
        </p:txBody>
      </p:sp>
    </p:spTree>
    <p:extLst>
      <p:ext uri="{BB962C8B-B14F-4D97-AF65-F5344CB8AC3E}">
        <p14:creationId xmlns:p14="http://schemas.microsoft.com/office/powerpoint/2010/main" val="41218660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941</Words>
  <Application>Microsoft Office PowerPoint</Application>
  <PresentationFormat>Grand écran</PresentationFormat>
  <Paragraphs>474</Paragraphs>
  <Slides>26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5" baseType="lpstr">
      <vt:lpstr>Aptos</vt:lpstr>
      <vt:lpstr>Arial</vt:lpstr>
      <vt:lpstr>Bahnschrift</vt:lpstr>
      <vt:lpstr>Calibri</vt:lpstr>
      <vt:lpstr>Calibri Light</vt:lpstr>
      <vt:lpstr>DIN Black</vt:lpstr>
      <vt:lpstr>DIN Medium</vt:lpstr>
      <vt:lpstr>DINEngschrift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Data Science</dc:creator>
  <cp:lastModifiedBy>Data Science</cp:lastModifiedBy>
  <cp:revision>199</cp:revision>
  <dcterms:created xsi:type="dcterms:W3CDTF">2023-09-04T12:53:41Z</dcterms:created>
  <dcterms:modified xsi:type="dcterms:W3CDTF">2023-11-15T13:43:32Z</dcterms:modified>
</cp:coreProperties>
</file>