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6"/>
  </p:notesMasterIdLst>
  <p:handoutMasterIdLst>
    <p:handoutMasterId r:id="rId7"/>
  </p:handoutMasterIdLst>
  <p:sldIdLst>
    <p:sldId id="397" r:id="rId2"/>
    <p:sldId id="648" r:id="rId3"/>
    <p:sldId id="649" r:id="rId4"/>
    <p:sldId id="412" r:id="rId5"/>
  </p:sldIdLst>
  <p:sldSz cx="12192000" cy="6858000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00"/>
    <a:srgbClr val="80C535"/>
    <a:srgbClr val="F0C94E"/>
    <a:srgbClr val="F2D064"/>
    <a:srgbClr val="8F700B"/>
    <a:srgbClr val="C1970F"/>
    <a:srgbClr val="DF994D"/>
    <a:srgbClr val="96750C"/>
    <a:srgbClr val="E4B212"/>
    <a:srgbClr val="EDB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78" autoAdjust="0"/>
    <p:restoredTop sz="95141"/>
  </p:normalViewPr>
  <p:slideViewPr>
    <p:cSldViewPr snapToGrid="0">
      <p:cViewPr varScale="1">
        <p:scale>
          <a:sx n="74" d="100"/>
          <a:sy n="74" d="100"/>
        </p:scale>
        <p:origin x="654" y="72"/>
      </p:cViewPr>
      <p:guideLst/>
    </p:cSldViewPr>
  </p:slideViewPr>
  <p:outlineViewPr>
    <p:cViewPr>
      <p:scale>
        <a:sx n="33" d="100"/>
        <a:sy n="33" d="100"/>
      </p:scale>
      <p:origin x="-4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996"/>
    </p:cViewPr>
  </p:sorterViewPr>
  <p:notesViewPr>
    <p:cSldViewPr snapToGrid="0">
      <p:cViewPr varScale="1">
        <p:scale>
          <a:sx n="53" d="100"/>
          <a:sy n="53" d="100"/>
        </p:scale>
        <p:origin x="29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F6E24-291D-41BF-8258-3D813C190B29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1D3912-254B-43BC-8FE5-BF0F85AD2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7204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6C0D9-682F-4915-ADD8-C0C0C97E48E2}" type="datetimeFigureOut">
              <a:rPr lang="en-IN" smtClean="0"/>
              <a:t>29-11-2018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51983"/>
            <a:ext cx="5438140" cy="388798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69457-754D-452A-A7D2-97299432048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86512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69457-754D-452A-A7D2-972994320483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9456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tiff"/><Relationship Id="rId3" Type="http://schemas.openxmlformats.org/officeDocument/2006/relationships/image" Target="../media/image3.tiff"/><Relationship Id="rId7" Type="http://schemas.openxmlformats.org/officeDocument/2006/relationships/image" Target="../media/image7.tiff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tiff"/><Relationship Id="rId5" Type="http://schemas.openxmlformats.org/officeDocument/2006/relationships/image" Target="../media/image5.tiff"/><Relationship Id="rId4" Type="http://schemas.openxmlformats.org/officeDocument/2006/relationships/image" Target="../media/image4.tiff"/><Relationship Id="rId9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9">
            <a:extLst>
              <a:ext uri="{FF2B5EF4-FFF2-40B4-BE49-F238E27FC236}">
                <a16:creationId xmlns:a16="http://schemas.microsoft.com/office/drawing/2014/main" xmlns="" id="{372FF47D-3659-EC4B-AD5A-A5A030FADF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2182" y="6340249"/>
            <a:ext cx="5761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157FC-71A1-6B4C-8B40-8B82E6BAD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043185"/>
      </p:ext>
    </p:extLst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19">
            <a:extLst>
              <a:ext uri="{FF2B5EF4-FFF2-40B4-BE49-F238E27FC236}">
                <a16:creationId xmlns:a16="http://schemas.microsoft.com/office/drawing/2014/main" xmlns="" id="{5002BF0C-4A0E-C143-86C6-272CAE7F0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2182" y="6340249"/>
            <a:ext cx="5761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157FC-71A1-6B4C-8B40-8B82E6BAD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55942"/>
      </p:ext>
    </p:extLst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19">
            <a:extLst>
              <a:ext uri="{FF2B5EF4-FFF2-40B4-BE49-F238E27FC236}">
                <a16:creationId xmlns:a16="http://schemas.microsoft.com/office/drawing/2014/main" xmlns="" id="{C19B9203-6BE8-F24C-848B-864B7E8C64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2182" y="6340249"/>
            <a:ext cx="5761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157FC-71A1-6B4C-8B40-8B82E6BAD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83221"/>
      </p:ext>
    </p:extLst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19">
            <a:extLst>
              <a:ext uri="{FF2B5EF4-FFF2-40B4-BE49-F238E27FC236}">
                <a16:creationId xmlns:a16="http://schemas.microsoft.com/office/drawing/2014/main" xmlns="" id="{C40F0B92-3D7C-934E-BB06-868E864D44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2182" y="6340249"/>
            <a:ext cx="5761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157FC-71A1-6B4C-8B40-8B82E6BAD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441151"/>
      </p:ext>
    </p:extLst>
  </p:cSld>
  <p:clrMapOvr>
    <a:masterClrMapping/>
  </p:clrMapOvr>
  <p:transition spd="slow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19">
            <a:extLst>
              <a:ext uri="{FF2B5EF4-FFF2-40B4-BE49-F238E27FC236}">
                <a16:creationId xmlns:a16="http://schemas.microsoft.com/office/drawing/2014/main" xmlns="" id="{90508E6A-8D13-1C47-A274-B2FD6FA88C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2182" y="6340249"/>
            <a:ext cx="5761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157FC-71A1-6B4C-8B40-8B82E6BAD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35119"/>
      </p:ext>
    </p:extLst>
  </p:cSld>
  <p:clrMapOvr>
    <a:masterClrMapping/>
  </p:clrMapOvr>
  <p:transition spd="slow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900949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7" name="Slide Number Placeholder 19">
            <a:extLst>
              <a:ext uri="{FF2B5EF4-FFF2-40B4-BE49-F238E27FC236}">
                <a16:creationId xmlns:a16="http://schemas.microsoft.com/office/drawing/2014/main" xmlns="" id="{9C981AE8-6BBD-E443-83C7-2B138D33EF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2182" y="6340249"/>
            <a:ext cx="5761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157FC-71A1-6B4C-8B40-8B82E6BAD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178783"/>
      </p:ext>
    </p:extLst>
  </p:cSld>
  <p:clrMapOvr>
    <a:masterClrMapping/>
  </p:clrMapOvr>
  <p:transition spd="slow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35360" y="188641"/>
            <a:ext cx="2879725" cy="504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latin typeface="+mj-lt"/>
              </a:defRPr>
            </a:lvl1pPr>
          </a:lstStyle>
          <a:p>
            <a:pPr lvl="0"/>
            <a:r>
              <a:rPr lang="en-US" dirty="0"/>
              <a:t>Content</a:t>
            </a:r>
            <a:endParaRPr lang="en-IN" dirty="0"/>
          </a:p>
        </p:txBody>
      </p:sp>
      <p:sp>
        <p:nvSpPr>
          <p:cNvPr id="7" name="Slide Number Placeholder 19">
            <a:extLst>
              <a:ext uri="{FF2B5EF4-FFF2-40B4-BE49-F238E27FC236}">
                <a16:creationId xmlns:a16="http://schemas.microsoft.com/office/drawing/2014/main" xmlns="" id="{A8B07127-7E02-F340-8D54-2369D2DA79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2182" y="6340249"/>
            <a:ext cx="5761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157FC-71A1-6B4C-8B40-8B82E6BAD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63056"/>
      </p:ext>
    </p:extLst>
  </p:cSld>
  <p:clrMapOvr>
    <a:masterClrMapping/>
  </p:clrMapOvr>
  <p:transition spd="slow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0075" y="1175405"/>
            <a:ext cx="11228411" cy="4788000"/>
          </a:xfrm>
          <a:prstGeom prst="rect">
            <a:avLst/>
          </a:prstGeom>
        </p:spPr>
        <p:txBody>
          <a:bodyPr/>
          <a:lstStyle>
            <a:lvl1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rebuchet MS" charset="0"/>
                <a:cs typeface="Trebuchet MS" charset="0"/>
              </a:defRPr>
            </a:lvl1pPr>
            <a:lvl2pPr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rebuchet MS" charset="0"/>
                <a:cs typeface="Trebuchet MS" charset="0"/>
              </a:defRPr>
            </a:lvl2pPr>
            <a:lvl3pPr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rebuchet MS" charset="0"/>
                <a:cs typeface="Trebuchet MS" charset="0"/>
              </a:defRPr>
            </a:lvl3pPr>
            <a:lvl4pPr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rebuchet MS" charset="0"/>
                <a:cs typeface="Trebuchet MS" charset="0"/>
              </a:defRPr>
            </a:lvl4pPr>
            <a:lvl5pPr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rebuchet MS" charset="0"/>
                <a:cs typeface="Trebuchet MS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29782" y="232007"/>
            <a:ext cx="11228704" cy="918502"/>
          </a:xfrm>
          <a:prstGeom prst="rect">
            <a:avLst/>
          </a:prstGeom>
        </p:spPr>
        <p:txBody>
          <a:bodyPr/>
          <a:lstStyle>
            <a:lvl1pPr>
              <a:defRPr sz="2800" baseline="0">
                <a:solidFill>
                  <a:srgbClr val="332288"/>
                </a:solidFill>
                <a:latin typeface="+mj-lt"/>
                <a:ea typeface="Trebuchet MS" charset="0"/>
                <a:cs typeface="Trebuchet M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19">
            <a:extLst>
              <a:ext uri="{FF2B5EF4-FFF2-40B4-BE49-F238E27FC236}">
                <a16:creationId xmlns:a16="http://schemas.microsoft.com/office/drawing/2014/main" xmlns="" id="{C5B658C0-3F66-4507-BCBA-6417B40CB5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2182" y="6340249"/>
            <a:ext cx="5761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157FC-71A1-6B4C-8B40-8B82E6BAD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66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>
            <a:extLst>
              <a:ext uri="{FF2B5EF4-FFF2-40B4-BE49-F238E27FC236}">
                <a16:creationId xmlns:a16="http://schemas.microsoft.com/office/drawing/2014/main" xmlns="" id="{8314F508-73A4-1442-BC28-FCCC4388CF21}"/>
              </a:ext>
            </a:extLst>
          </p:cNvPr>
          <p:cNvSpPr/>
          <p:nvPr userDrawn="1"/>
        </p:nvSpPr>
        <p:spPr>
          <a:xfrm>
            <a:off x="0" y="0"/>
            <a:ext cx="1910080" cy="6858000"/>
          </a:xfrm>
          <a:custGeom>
            <a:avLst/>
            <a:gdLst>
              <a:gd name="connsiteX0" fmla="*/ 0 w 1571556"/>
              <a:gd name="connsiteY0" fmla="*/ 0 h 6858000"/>
              <a:gd name="connsiteX1" fmla="*/ 1571556 w 1571556"/>
              <a:gd name="connsiteY1" fmla="*/ 0 h 6858000"/>
              <a:gd name="connsiteX2" fmla="*/ 1000056 w 1571556"/>
              <a:gd name="connsiteY2" fmla="*/ 6858000 h 6858000"/>
              <a:gd name="connsiteX3" fmla="*/ 0 w 1571556"/>
              <a:gd name="connsiteY3" fmla="*/ 6858000 h 6858000"/>
              <a:gd name="connsiteX4" fmla="*/ 0 w 1571556"/>
              <a:gd name="connsiteY4" fmla="*/ 0 h 6858000"/>
              <a:gd name="connsiteX0" fmla="*/ 0 w 1571556"/>
              <a:gd name="connsiteY0" fmla="*/ 0 h 6858000"/>
              <a:gd name="connsiteX1" fmla="*/ 1571556 w 1571556"/>
              <a:gd name="connsiteY1" fmla="*/ 0 h 6858000"/>
              <a:gd name="connsiteX2" fmla="*/ 1522177 w 1571556"/>
              <a:gd name="connsiteY2" fmla="*/ 446567 h 6858000"/>
              <a:gd name="connsiteX3" fmla="*/ 1000056 w 1571556"/>
              <a:gd name="connsiteY3" fmla="*/ 6858000 h 6858000"/>
              <a:gd name="connsiteX4" fmla="*/ 0 w 1571556"/>
              <a:gd name="connsiteY4" fmla="*/ 6858000 h 6858000"/>
              <a:gd name="connsiteX5" fmla="*/ 0 w 1571556"/>
              <a:gd name="connsiteY5" fmla="*/ 0 h 6858000"/>
              <a:gd name="connsiteX0" fmla="*/ 0 w 1571556"/>
              <a:gd name="connsiteY0" fmla="*/ 0 h 6858000"/>
              <a:gd name="connsiteX1" fmla="*/ 1571556 w 1571556"/>
              <a:gd name="connsiteY1" fmla="*/ 0 h 6858000"/>
              <a:gd name="connsiteX2" fmla="*/ 1522177 w 1571556"/>
              <a:gd name="connsiteY2" fmla="*/ 446567 h 6858000"/>
              <a:gd name="connsiteX3" fmla="*/ 997289 w 1571556"/>
              <a:gd name="connsiteY3" fmla="*/ 6485860 h 6858000"/>
              <a:gd name="connsiteX4" fmla="*/ 1000056 w 1571556"/>
              <a:gd name="connsiteY4" fmla="*/ 6858000 h 6858000"/>
              <a:gd name="connsiteX5" fmla="*/ 0 w 1571556"/>
              <a:gd name="connsiteY5" fmla="*/ 6858000 h 6858000"/>
              <a:gd name="connsiteX6" fmla="*/ 0 w 1571556"/>
              <a:gd name="connsiteY6" fmla="*/ 0 h 6858000"/>
              <a:gd name="connsiteX0" fmla="*/ 0 w 1571556"/>
              <a:gd name="connsiteY0" fmla="*/ 0 h 6858000"/>
              <a:gd name="connsiteX1" fmla="*/ 1571556 w 1571556"/>
              <a:gd name="connsiteY1" fmla="*/ 0 h 6858000"/>
              <a:gd name="connsiteX2" fmla="*/ 1522177 w 1571556"/>
              <a:gd name="connsiteY2" fmla="*/ 446567 h 6858000"/>
              <a:gd name="connsiteX3" fmla="*/ 1242237 w 1571556"/>
              <a:gd name="connsiteY3" fmla="*/ 3466214 h 6858000"/>
              <a:gd name="connsiteX4" fmla="*/ 997289 w 1571556"/>
              <a:gd name="connsiteY4" fmla="*/ 6485860 h 6858000"/>
              <a:gd name="connsiteX5" fmla="*/ 1000056 w 1571556"/>
              <a:gd name="connsiteY5" fmla="*/ 6858000 h 6858000"/>
              <a:gd name="connsiteX6" fmla="*/ 0 w 1571556"/>
              <a:gd name="connsiteY6" fmla="*/ 6858000 h 6858000"/>
              <a:gd name="connsiteX7" fmla="*/ 0 w 1571556"/>
              <a:gd name="connsiteY7" fmla="*/ 0 h 6858000"/>
              <a:gd name="connsiteX0" fmla="*/ 0 w 1571556"/>
              <a:gd name="connsiteY0" fmla="*/ 0 h 6858000"/>
              <a:gd name="connsiteX1" fmla="*/ 1571556 w 1571556"/>
              <a:gd name="connsiteY1" fmla="*/ 0 h 6858000"/>
              <a:gd name="connsiteX2" fmla="*/ 1522177 w 1571556"/>
              <a:gd name="connsiteY2" fmla="*/ 446567 h 6858000"/>
              <a:gd name="connsiteX3" fmla="*/ 1382207 w 1571556"/>
              <a:gd name="connsiteY3" fmla="*/ 1786270 h 6858000"/>
              <a:gd name="connsiteX4" fmla="*/ 1242237 w 1571556"/>
              <a:gd name="connsiteY4" fmla="*/ 3466214 h 6858000"/>
              <a:gd name="connsiteX5" fmla="*/ 997289 w 1571556"/>
              <a:gd name="connsiteY5" fmla="*/ 6485860 h 6858000"/>
              <a:gd name="connsiteX6" fmla="*/ 1000056 w 1571556"/>
              <a:gd name="connsiteY6" fmla="*/ 6858000 h 6858000"/>
              <a:gd name="connsiteX7" fmla="*/ 0 w 1571556"/>
              <a:gd name="connsiteY7" fmla="*/ 6858000 h 6858000"/>
              <a:gd name="connsiteX8" fmla="*/ 0 w 1571556"/>
              <a:gd name="connsiteY8" fmla="*/ 0 h 6858000"/>
              <a:gd name="connsiteX0" fmla="*/ 0 w 1571556"/>
              <a:gd name="connsiteY0" fmla="*/ 0 h 6858000"/>
              <a:gd name="connsiteX1" fmla="*/ 1571556 w 1571556"/>
              <a:gd name="connsiteY1" fmla="*/ 0 h 6858000"/>
              <a:gd name="connsiteX2" fmla="*/ 1522177 w 1571556"/>
              <a:gd name="connsiteY2" fmla="*/ 446567 h 6858000"/>
              <a:gd name="connsiteX3" fmla="*/ 419911 w 1571556"/>
              <a:gd name="connsiteY3" fmla="*/ 382772 h 6858000"/>
              <a:gd name="connsiteX4" fmla="*/ 1242237 w 1571556"/>
              <a:gd name="connsiteY4" fmla="*/ 3466214 h 6858000"/>
              <a:gd name="connsiteX5" fmla="*/ 997289 w 1571556"/>
              <a:gd name="connsiteY5" fmla="*/ 6485860 h 6858000"/>
              <a:gd name="connsiteX6" fmla="*/ 1000056 w 1571556"/>
              <a:gd name="connsiteY6" fmla="*/ 6858000 h 6858000"/>
              <a:gd name="connsiteX7" fmla="*/ 0 w 1571556"/>
              <a:gd name="connsiteY7" fmla="*/ 6858000 h 6858000"/>
              <a:gd name="connsiteX8" fmla="*/ 0 w 1571556"/>
              <a:gd name="connsiteY8" fmla="*/ 0 h 6858000"/>
              <a:gd name="connsiteX0" fmla="*/ 0 w 1571556"/>
              <a:gd name="connsiteY0" fmla="*/ 0 h 6858000"/>
              <a:gd name="connsiteX1" fmla="*/ 1571556 w 1571556"/>
              <a:gd name="connsiteY1" fmla="*/ 0 h 6858000"/>
              <a:gd name="connsiteX2" fmla="*/ 1522177 w 1571556"/>
              <a:gd name="connsiteY2" fmla="*/ 446567 h 6858000"/>
              <a:gd name="connsiteX3" fmla="*/ 419911 w 1571556"/>
              <a:gd name="connsiteY3" fmla="*/ 382772 h 6858000"/>
              <a:gd name="connsiteX4" fmla="*/ 402415 w 1571556"/>
              <a:gd name="connsiteY4" fmla="*/ 4572000 h 6858000"/>
              <a:gd name="connsiteX5" fmla="*/ 997289 w 1571556"/>
              <a:gd name="connsiteY5" fmla="*/ 6485860 h 6858000"/>
              <a:gd name="connsiteX6" fmla="*/ 1000056 w 1571556"/>
              <a:gd name="connsiteY6" fmla="*/ 6858000 h 6858000"/>
              <a:gd name="connsiteX7" fmla="*/ 0 w 1571556"/>
              <a:gd name="connsiteY7" fmla="*/ 6858000 h 6858000"/>
              <a:gd name="connsiteX8" fmla="*/ 0 w 1571556"/>
              <a:gd name="connsiteY8" fmla="*/ 0 h 6858000"/>
              <a:gd name="connsiteX0" fmla="*/ 0 w 1571556"/>
              <a:gd name="connsiteY0" fmla="*/ 0 h 6858000"/>
              <a:gd name="connsiteX1" fmla="*/ 1571556 w 1571556"/>
              <a:gd name="connsiteY1" fmla="*/ 0 h 6858000"/>
              <a:gd name="connsiteX2" fmla="*/ 1522177 w 1571556"/>
              <a:gd name="connsiteY2" fmla="*/ 446567 h 6858000"/>
              <a:gd name="connsiteX3" fmla="*/ 419911 w 1571556"/>
              <a:gd name="connsiteY3" fmla="*/ 382772 h 6858000"/>
              <a:gd name="connsiteX4" fmla="*/ 419911 w 1571556"/>
              <a:gd name="connsiteY4" fmla="*/ 6528391 h 6858000"/>
              <a:gd name="connsiteX5" fmla="*/ 997289 w 1571556"/>
              <a:gd name="connsiteY5" fmla="*/ 6485860 h 6858000"/>
              <a:gd name="connsiteX6" fmla="*/ 1000056 w 1571556"/>
              <a:gd name="connsiteY6" fmla="*/ 6858000 h 6858000"/>
              <a:gd name="connsiteX7" fmla="*/ 0 w 1571556"/>
              <a:gd name="connsiteY7" fmla="*/ 6858000 h 6858000"/>
              <a:gd name="connsiteX8" fmla="*/ 0 w 1571556"/>
              <a:gd name="connsiteY8" fmla="*/ 0 h 6858000"/>
              <a:gd name="connsiteX0" fmla="*/ 0 w 1571556"/>
              <a:gd name="connsiteY0" fmla="*/ 0 h 6858000"/>
              <a:gd name="connsiteX1" fmla="*/ 1571556 w 1571556"/>
              <a:gd name="connsiteY1" fmla="*/ 0 h 6858000"/>
              <a:gd name="connsiteX2" fmla="*/ 1522177 w 1571556"/>
              <a:gd name="connsiteY2" fmla="*/ 446567 h 6858000"/>
              <a:gd name="connsiteX3" fmla="*/ 437407 w 1571556"/>
              <a:gd name="connsiteY3" fmla="*/ 467832 h 6858000"/>
              <a:gd name="connsiteX4" fmla="*/ 419911 w 1571556"/>
              <a:gd name="connsiteY4" fmla="*/ 6528391 h 6858000"/>
              <a:gd name="connsiteX5" fmla="*/ 997289 w 1571556"/>
              <a:gd name="connsiteY5" fmla="*/ 6485860 h 6858000"/>
              <a:gd name="connsiteX6" fmla="*/ 1000056 w 1571556"/>
              <a:gd name="connsiteY6" fmla="*/ 6858000 h 6858000"/>
              <a:gd name="connsiteX7" fmla="*/ 0 w 1571556"/>
              <a:gd name="connsiteY7" fmla="*/ 6858000 h 6858000"/>
              <a:gd name="connsiteX8" fmla="*/ 0 w 1571556"/>
              <a:gd name="connsiteY8" fmla="*/ 0 h 6858000"/>
              <a:gd name="connsiteX0" fmla="*/ 0 w 1571556"/>
              <a:gd name="connsiteY0" fmla="*/ 0 h 6858000"/>
              <a:gd name="connsiteX1" fmla="*/ 1571556 w 1571556"/>
              <a:gd name="connsiteY1" fmla="*/ 0 h 6858000"/>
              <a:gd name="connsiteX2" fmla="*/ 1522177 w 1571556"/>
              <a:gd name="connsiteY2" fmla="*/ 446567 h 6858000"/>
              <a:gd name="connsiteX3" fmla="*/ 402415 w 1571556"/>
              <a:gd name="connsiteY3" fmla="*/ 467832 h 6858000"/>
              <a:gd name="connsiteX4" fmla="*/ 419911 w 1571556"/>
              <a:gd name="connsiteY4" fmla="*/ 6528391 h 6858000"/>
              <a:gd name="connsiteX5" fmla="*/ 997289 w 1571556"/>
              <a:gd name="connsiteY5" fmla="*/ 6485860 h 6858000"/>
              <a:gd name="connsiteX6" fmla="*/ 1000056 w 1571556"/>
              <a:gd name="connsiteY6" fmla="*/ 6858000 h 6858000"/>
              <a:gd name="connsiteX7" fmla="*/ 0 w 1571556"/>
              <a:gd name="connsiteY7" fmla="*/ 6858000 h 6858000"/>
              <a:gd name="connsiteX8" fmla="*/ 0 w 1571556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71556" h="6858000">
                <a:moveTo>
                  <a:pt x="0" y="0"/>
                </a:moveTo>
                <a:lnTo>
                  <a:pt x="1571556" y="0"/>
                </a:lnTo>
                <a:lnTo>
                  <a:pt x="1522177" y="446567"/>
                </a:lnTo>
                <a:lnTo>
                  <a:pt x="402415" y="467832"/>
                </a:lnTo>
                <a:lnTo>
                  <a:pt x="419911" y="6528391"/>
                </a:lnTo>
                <a:lnTo>
                  <a:pt x="997289" y="6485860"/>
                </a:lnTo>
                <a:cubicBezTo>
                  <a:pt x="998211" y="6609907"/>
                  <a:pt x="999134" y="6733953"/>
                  <a:pt x="1000056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ame 19">
            <a:extLst>
              <a:ext uri="{FF2B5EF4-FFF2-40B4-BE49-F238E27FC236}">
                <a16:creationId xmlns:a16="http://schemas.microsoft.com/office/drawing/2014/main" xmlns="" id="{2803EBB1-456F-3B4B-9B04-D0BF73721685}"/>
              </a:ext>
            </a:extLst>
          </p:cNvPr>
          <p:cNvSpPr/>
          <p:nvPr userDrawn="1"/>
        </p:nvSpPr>
        <p:spPr>
          <a:xfrm>
            <a:off x="-1297" y="0"/>
            <a:ext cx="12194595" cy="6858000"/>
          </a:xfrm>
          <a:prstGeom prst="frame">
            <a:avLst>
              <a:gd name="adj1" fmla="val 5697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2999649-9E50-5147-AB6F-D95EF46494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99260" y="4988495"/>
            <a:ext cx="2332985" cy="15008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B53965D-4517-0843-A7CD-033CC820F8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6287" y="1108365"/>
            <a:ext cx="4383175" cy="28187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851100F-BBD1-4C49-BD16-5C8C29FB45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52701" y="3517703"/>
            <a:ext cx="2324275" cy="15077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BEB8069-1B49-B64F-890C-6A5537D4A83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6287" y="3523650"/>
            <a:ext cx="2339681" cy="15655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69DDECD-D42D-C445-8409-FF2304FF34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6287" y="4988495"/>
            <a:ext cx="2339681" cy="15107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47F9D1EB-3089-E547-AECD-5E8BDBB07F7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3692" y="456383"/>
            <a:ext cx="3388250" cy="16572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F3D14ED-8B5E-D841-B173-0FA7DA2BD53C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71980" y="483108"/>
            <a:ext cx="2584344" cy="1630486"/>
          </a:xfrm>
          <a:prstGeom prst="rect">
            <a:avLst/>
          </a:prstGeom>
        </p:spPr>
      </p:pic>
      <p:sp>
        <p:nvSpPr>
          <p:cNvPr id="15" name="Freeform 14">
            <a:extLst>
              <a:ext uri="{FF2B5EF4-FFF2-40B4-BE49-F238E27FC236}">
                <a16:creationId xmlns:a16="http://schemas.microsoft.com/office/drawing/2014/main" xmlns="" id="{27EE29D3-1773-E446-AE30-F7474BE153F5}"/>
              </a:ext>
            </a:extLst>
          </p:cNvPr>
          <p:cNvSpPr/>
          <p:nvPr userDrawn="1"/>
        </p:nvSpPr>
        <p:spPr>
          <a:xfrm>
            <a:off x="4425744" y="0"/>
            <a:ext cx="7790121" cy="6858000"/>
          </a:xfrm>
          <a:custGeom>
            <a:avLst/>
            <a:gdLst>
              <a:gd name="connsiteX0" fmla="*/ 571500 w 8105844"/>
              <a:gd name="connsiteY0" fmla="*/ 0 h 6858000"/>
              <a:gd name="connsiteX1" fmla="*/ 8105844 w 8105844"/>
              <a:gd name="connsiteY1" fmla="*/ 0 h 6858000"/>
              <a:gd name="connsiteX2" fmla="*/ 8105844 w 8105844"/>
              <a:gd name="connsiteY2" fmla="*/ 6858000 h 6858000"/>
              <a:gd name="connsiteX3" fmla="*/ 0 w 8105844"/>
              <a:gd name="connsiteY3" fmla="*/ 6858000 h 6858000"/>
              <a:gd name="connsiteX4" fmla="*/ 571500 w 810584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5844" h="6858000">
                <a:moveTo>
                  <a:pt x="571500" y="0"/>
                </a:moveTo>
                <a:lnTo>
                  <a:pt x="8105844" y="0"/>
                </a:lnTo>
                <a:lnTo>
                  <a:pt x="8105844" y="6858000"/>
                </a:lnTo>
                <a:lnTo>
                  <a:pt x="0" y="6858000"/>
                </a:lnTo>
                <a:lnTo>
                  <a:pt x="57150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xmlns="" id="{A66244FD-3AE9-704D-BC26-7978982BD224}"/>
              </a:ext>
            </a:extLst>
          </p:cNvPr>
          <p:cNvSpPr/>
          <p:nvPr userDrawn="1"/>
        </p:nvSpPr>
        <p:spPr>
          <a:xfrm>
            <a:off x="447675" y="384383"/>
            <a:ext cx="11344275" cy="6174039"/>
          </a:xfrm>
          <a:prstGeom prst="frame">
            <a:avLst>
              <a:gd name="adj1" fmla="val 1530"/>
            </a:avLst>
          </a:prstGeom>
          <a:solidFill>
            <a:srgbClr val="FFF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663D7DB3-D98E-2C47-BD7A-CA7D037C7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8490" y="2544506"/>
            <a:ext cx="6064884" cy="1690637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xmlns="" id="{2DC14593-1DD3-1444-92F7-0979F6F4CB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8490" y="4467262"/>
            <a:ext cx="6064884" cy="64669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072D9B2F-A9C4-4942-B696-F94BA4B36C8B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40194" y="876862"/>
            <a:ext cx="1642925" cy="81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927215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19">
            <a:extLst>
              <a:ext uri="{FF2B5EF4-FFF2-40B4-BE49-F238E27FC236}">
                <a16:creationId xmlns:a16="http://schemas.microsoft.com/office/drawing/2014/main" xmlns="" id="{F0ADAAB8-A92B-7649-A035-08F005515F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2182" y="6340249"/>
            <a:ext cx="5761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157FC-71A1-6B4C-8B40-8B82E6BAD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55523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19">
            <a:extLst>
              <a:ext uri="{FF2B5EF4-FFF2-40B4-BE49-F238E27FC236}">
                <a16:creationId xmlns:a16="http://schemas.microsoft.com/office/drawing/2014/main" xmlns="" id="{A563D028-196A-754D-B60F-DC89122C5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2182" y="6340249"/>
            <a:ext cx="5761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157FC-71A1-6B4C-8B40-8B82E6BAD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27730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53FD78B-C289-A641-BE6B-56773F5D9E12}"/>
              </a:ext>
            </a:extLst>
          </p:cNvPr>
          <p:cNvSpPr/>
          <p:nvPr userDrawn="1"/>
        </p:nvSpPr>
        <p:spPr>
          <a:xfrm>
            <a:off x="0" y="18828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13593593-C9D3-F944-834F-BF030ABEEA4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92696" y="341037"/>
            <a:ext cx="922208" cy="45817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03BB0B87-BAE3-8F47-8517-BCD80A3E2C5A}"/>
              </a:ext>
            </a:extLst>
          </p:cNvPr>
          <p:cNvSpPr/>
          <p:nvPr userDrawn="1"/>
        </p:nvSpPr>
        <p:spPr>
          <a:xfrm>
            <a:off x="0" y="0"/>
            <a:ext cx="12192000" cy="6087119"/>
          </a:xfrm>
          <a:prstGeom prst="rect">
            <a:avLst/>
          </a:prstGeom>
          <a:solidFill>
            <a:srgbClr val="FFF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C5FD1581-475E-8546-BA3D-026D66262B7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411" y="6321508"/>
            <a:ext cx="810353" cy="40260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38C05577-C580-7645-8AEB-5FDAD475D41B}"/>
              </a:ext>
            </a:extLst>
          </p:cNvPr>
          <p:cNvGrpSpPr/>
          <p:nvPr userDrawn="1"/>
        </p:nvGrpSpPr>
        <p:grpSpPr>
          <a:xfrm>
            <a:off x="0" y="6026232"/>
            <a:ext cx="12192001" cy="60872"/>
            <a:chOff x="-1" y="995924"/>
            <a:chExt cx="10876096" cy="76152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0B72396E-F27C-E240-891A-66353FFCD41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" y="1072076"/>
              <a:ext cx="10876096" cy="0"/>
            </a:xfrm>
            <a:prstGeom prst="line">
              <a:avLst/>
            </a:prstGeom>
            <a:ln w="57150">
              <a:solidFill>
                <a:srgbClr val="3322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7">
              <a:extLst>
                <a:ext uri="{FF2B5EF4-FFF2-40B4-BE49-F238E27FC236}">
                  <a16:creationId xmlns:a16="http://schemas.microsoft.com/office/drawing/2014/main" xmlns="" id="{6E62E890-CF6F-4E4E-A212-5C74D873AA4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995924"/>
              <a:ext cx="10876095" cy="0"/>
            </a:xfrm>
            <a:prstGeom prst="straightConnector1">
              <a:avLst/>
            </a:prstGeom>
            <a:ln w="38100">
              <a:solidFill>
                <a:srgbClr val="FFF21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60784248-1914-1B44-B895-0C5BE5D2DD2B}"/>
              </a:ext>
            </a:extLst>
          </p:cNvPr>
          <p:cNvSpPr/>
          <p:nvPr userDrawn="1"/>
        </p:nvSpPr>
        <p:spPr>
          <a:xfrm>
            <a:off x="413754" y="312246"/>
            <a:ext cx="11364493" cy="52007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xmlns="" id="{80EEE655-793D-0147-BAEC-7D738C61E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348" y="1141343"/>
            <a:ext cx="3715361" cy="3361384"/>
          </a:xfrm>
        </p:spPr>
        <p:txBody>
          <a:bodyPr>
            <a:normAutofit/>
          </a:bodyPr>
          <a:lstStyle>
            <a:lvl1pPr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2E32F3C5-DC0C-1442-A6F2-C9E5E225A6C0}"/>
              </a:ext>
            </a:extLst>
          </p:cNvPr>
          <p:cNvCxnSpPr/>
          <p:nvPr userDrawn="1"/>
        </p:nvCxnSpPr>
        <p:spPr>
          <a:xfrm>
            <a:off x="5056909" y="923962"/>
            <a:ext cx="0" cy="3796145"/>
          </a:xfrm>
          <a:prstGeom prst="line">
            <a:avLst/>
          </a:prstGeom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xmlns="" id="{FBE0A018-5E91-C74D-A597-FA065979234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416550" y="1524000"/>
            <a:ext cx="4668838" cy="2784764"/>
          </a:xfrm>
        </p:spPr>
        <p:txBody>
          <a:bodyPr/>
          <a:lstStyle>
            <a:lvl1pPr marL="228600" indent="-228600"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Slide Number Placeholder 19">
            <a:extLst>
              <a:ext uri="{FF2B5EF4-FFF2-40B4-BE49-F238E27FC236}">
                <a16:creationId xmlns:a16="http://schemas.microsoft.com/office/drawing/2014/main" xmlns="" id="{65F87C8E-ACBD-174B-B30F-1DD4878AC6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2182" y="6340249"/>
            <a:ext cx="5761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157FC-71A1-6B4C-8B40-8B82E6BAD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1540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53FD78B-C289-A641-BE6B-56773F5D9E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953801-D5A5-754D-A8C8-413D2F8A17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4909" y="5617731"/>
            <a:ext cx="1306561" cy="649136"/>
          </a:xfrm>
          <a:prstGeom prst="rect">
            <a:avLst/>
          </a:prstGeom>
        </p:spPr>
      </p:pic>
      <p:sp>
        <p:nvSpPr>
          <p:cNvPr id="3" name="Snip Single Corner Rectangle 2">
            <a:extLst>
              <a:ext uri="{FF2B5EF4-FFF2-40B4-BE49-F238E27FC236}">
                <a16:creationId xmlns:a16="http://schemas.microsoft.com/office/drawing/2014/main" xmlns="" id="{ACC63C9C-4642-DC40-BABA-1EC8810D1DF7}"/>
              </a:ext>
            </a:extLst>
          </p:cNvPr>
          <p:cNvSpPr/>
          <p:nvPr userDrawn="1"/>
        </p:nvSpPr>
        <p:spPr>
          <a:xfrm>
            <a:off x="484909" y="498764"/>
            <a:ext cx="11222182" cy="4889413"/>
          </a:xfrm>
          <a:prstGeom prst="snip1Rect">
            <a:avLst>
              <a:gd name="adj" fmla="val 20751"/>
            </a:avLst>
          </a:prstGeom>
          <a:solidFill>
            <a:srgbClr val="FFF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C6B286A-5CC1-094B-B5A2-5C98BAF12EF7}"/>
              </a:ext>
            </a:extLst>
          </p:cNvPr>
          <p:cNvSpPr txBox="1"/>
          <p:nvPr userDrawn="1"/>
        </p:nvSpPr>
        <p:spPr>
          <a:xfrm>
            <a:off x="1911923" y="5877580"/>
            <a:ext cx="28678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Apollo Towers, Plot No 20, Sector 44, Gurugram, Haryana 122002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6DB2566D-968D-6844-A053-5B1C28F09FB5}"/>
              </a:ext>
            </a:extLst>
          </p:cNvPr>
          <p:cNvCxnSpPr>
            <a:cxnSpLocks/>
          </p:cNvCxnSpPr>
          <p:nvPr userDrawn="1"/>
        </p:nvCxnSpPr>
        <p:spPr>
          <a:xfrm flipH="1">
            <a:off x="484909" y="6510395"/>
            <a:ext cx="11222182" cy="0"/>
          </a:xfrm>
          <a:prstGeom prst="line">
            <a:avLst/>
          </a:prstGeom>
          <a:ln w="28575">
            <a:solidFill>
              <a:srgbClr val="FFF2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65EEBE0-61F9-CC44-9E1A-4F34F4142E7B}"/>
              </a:ext>
            </a:extLst>
          </p:cNvPr>
          <p:cNvSpPr txBox="1"/>
          <p:nvPr userDrawn="1"/>
        </p:nvSpPr>
        <p:spPr>
          <a:xfrm>
            <a:off x="1911923" y="5608611"/>
            <a:ext cx="3754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i="0" kern="1200" cap="all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APOLLO LOGISOLUTIONS LIMITED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xmlns="" id="{80EEE655-793D-0147-BAEC-7D738C61E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699165"/>
            <a:ext cx="6913418" cy="734290"/>
          </a:xfrm>
        </p:spPr>
        <p:txBody>
          <a:bodyPr>
            <a:normAutofit/>
          </a:bodyPr>
          <a:lstStyle>
            <a:lvl1pPr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55569797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0"/>
            <a:ext cx="10515600" cy="105954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39087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214790"/>
            <a:ext cx="5157787" cy="3684588"/>
          </a:xfrm>
        </p:spPr>
        <p:txBody>
          <a:bodyPr/>
          <a:lstStyle>
            <a:lvl1pPr marL="228600" indent="-228600">
              <a:buClr>
                <a:srgbClr val="7030A0"/>
              </a:buClr>
              <a:buSzPct val="112000"/>
              <a:buFont typeface="Wingdings" pitchFamily="2" charset="2"/>
              <a:buChar char="§"/>
              <a:defRPr/>
            </a:lvl1pPr>
            <a:lvl2pPr marL="685800" indent="-228600">
              <a:buSzPct val="112000"/>
              <a:buFont typeface="Wingdings" pitchFamily="2" charset="2"/>
              <a:buChar char="§"/>
              <a:defRPr/>
            </a:lvl2pPr>
            <a:lvl3pPr marL="1143000" indent="-228600">
              <a:buSzPct val="112000"/>
              <a:buFont typeface="Wingdings" pitchFamily="2" charset="2"/>
              <a:buChar char="§"/>
              <a:defRPr/>
            </a:lvl3pPr>
            <a:lvl4pPr marL="1600200" indent="-228600">
              <a:buSzPct val="112000"/>
              <a:buFont typeface="Wingdings" pitchFamily="2" charset="2"/>
              <a:buChar char="§"/>
              <a:defRPr/>
            </a:lvl4pPr>
            <a:lvl5pPr marL="2057400" indent="-228600">
              <a:buSzPct val="112000"/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9087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214790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19">
            <a:extLst>
              <a:ext uri="{FF2B5EF4-FFF2-40B4-BE49-F238E27FC236}">
                <a16:creationId xmlns:a16="http://schemas.microsoft.com/office/drawing/2014/main" xmlns="" id="{13CFE4E3-736F-D043-85AE-41ECAAA5B3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222182" y="6340249"/>
            <a:ext cx="5761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157FC-71A1-6B4C-8B40-8B82E6BAD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56421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E66F03B-33BE-054A-8573-262DFB19B1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2300" y="1292225"/>
            <a:ext cx="10947401" cy="4716463"/>
          </a:xfrm>
        </p:spPr>
        <p:txBody>
          <a:bodyPr/>
          <a:lstStyle>
            <a:lvl1pPr marL="228600" indent="-228600">
              <a:buClr>
                <a:srgbClr val="7030A0"/>
              </a:buClr>
              <a:buSzPct val="120000"/>
              <a:buFont typeface="Wingdings" pitchFamily="2" charset="2"/>
              <a:buChar char="§"/>
              <a:defRPr/>
            </a:lvl1pPr>
            <a:lvl2pPr marL="685800" indent="-228600">
              <a:buClr>
                <a:srgbClr val="7030A0"/>
              </a:buClr>
              <a:buSzPct val="120000"/>
              <a:buFont typeface="Wingdings" pitchFamily="2" charset="2"/>
              <a:buChar char="§"/>
              <a:defRPr/>
            </a:lvl2pPr>
            <a:lvl3pPr marL="1143000" indent="-228600">
              <a:buClr>
                <a:srgbClr val="7030A0"/>
              </a:buClr>
              <a:buSzPct val="120000"/>
              <a:buFont typeface="Wingdings" pitchFamily="2" charset="2"/>
              <a:buChar char="§"/>
              <a:defRPr/>
            </a:lvl3pPr>
            <a:lvl4pPr marL="1600200" indent="-228600">
              <a:buClr>
                <a:srgbClr val="7030A0"/>
              </a:buClr>
              <a:buSzPct val="120000"/>
              <a:buFont typeface="Wingdings" pitchFamily="2" charset="2"/>
              <a:buChar char="§"/>
              <a:defRPr/>
            </a:lvl4pPr>
            <a:lvl5pPr marL="2057400" indent="-228600">
              <a:buClr>
                <a:srgbClr val="7030A0"/>
              </a:buClr>
              <a:buSzPct val="120000"/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19">
            <a:extLst>
              <a:ext uri="{FF2B5EF4-FFF2-40B4-BE49-F238E27FC236}">
                <a16:creationId xmlns:a16="http://schemas.microsoft.com/office/drawing/2014/main" xmlns="" id="{5D1C8121-5038-8E43-BED1-995C6B505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2182" y="6356578"/>
            <a:ext cx="5761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157FC-71A1-6B4C-8B40-8B82E6BAD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89320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9">
            <a:extLst>
              <a:ext uri="{FF2B5EF4-FFF2-40B4-BE49-F238E27FC236}">
                <a16:creationId xmlns:a16="http://schemas.microsoft.com/office/drawing/2014/main" xmlns="" id="{0879685E-8B8C-E24B-BB4B-A63740BA2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2182" y="6340249"/>
            <a:ext cx="5761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157FC-71A1-6B4C-8B40-8B82E6BAD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37276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2300" y="91969"/>
            <a:ext cx="10947401" cy="949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2300" y="1323914"/>
            <a:ext cx="10947401" cy="4541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EE285232-2828-E44B-9473-69CA00D7594C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411" y="6321508"/>
            <a:ext cx="810353" cy="402606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B24B8ADE-B0D5-264B-8311-AD176DFDD18C}"/>
              </a:ext>
            </a:extLst>
          </p:cNvPr>
          <p:cNvCxnSpPr>
            <a:cxnSpLocks/>
          </p:cNvCxnSpPr>
          <p:nvPr userDrawn="1"/>
        </p:nvCxnSpPr>
        <p:spPr>
          <a:xfrm flipV="1">
            <a:off x="1385455" y="6515655"/>
            <a:ext cx="9836727" cy="14312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xmlns="" id="{D29B5527-C484-2748-B1A9-A6359B3ED7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2182" y="6340249"/>
            <a:ext cx="5761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157FC-71A1-6B4C-8B40-8B82E6BADCA7}" type="slidenum">
              <a:rPr lang="en-US" smtClean="0"/>
              <a:t>‹#›</a:t>
            </a:fld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3CE852B7-91C0-E845-B1C5-7A8FCD12916E}"/>
              </a:ext>
            </a:extLst>
          </p:cNvPr>
          <p:cNvGrpSpPr/>
          <p:nvPr userDrawn="1"/>
        </p:nvGrpSpPr>
        <p:grpSpPr>
          <a:xfrm>
            <a:off x="11105175" y="-1"/>
            <a:ext cx="1098190" cy="1060597"/>
            <a:chOff x="11105175" y="882"/>
            <a:chExt cx="1098190" cy="986836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54FDC133-4169-FE40-8529-92194DCAF9B6}"/>
                </a:ext>
              </a:extLst>
            </p:cNvPr>
            <p:cNvSpPr/>
            <p:nvPr userDrawn="1"/>
          </p:nvSpPr>
          <p:spPr>
            <a:xfrm>
              <a:off x="11663276" y="883"/>
              <a:ext cx="540089" cy="98683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60D93364-1EB7-134D-8CA8-B8AE670EF23F}"/>
                </a:ext>
              </a:extLst>
            </p:cNvPr>
            <p:cNvGrpSpPr/>
            <p:nvPr userDrawn="1"/>
          </p:nvGrpSpPr>
          <p:grpSpPr>
            <a:xfrm>
              <a:off x="11105175" y="882"/>
              <a:ext cx="810133" cy="986836"/>
              <a:chOff x="11164633" y="-11817"/>
              <a:chExt cx="810133" cy="986836"/>
            </a:xfrm>
          </p:grpSpPr>
          <p:sp>
            <p:nvSpPr>
              <p:cNvPr id="25" name="Parallelogram 24">
                <a:extLst>
                  <a:ext uri="{FF2B5EF4-FFF2-40B4-BE49-F238E27FC236}">
                    <a16:creationId xmlns:a16="http://schemas.microsoft.com/office/drawing/2014/main" xmlns="" id="{EFC40A53-B17A-3646-ACC6-42EDA402B8D4}"/>
                  </a:ext>
                </a:extLst>
              </p:cNvPr>
              <p:cNvSpPr/>
              <p:nvPr userDrawn="1"/>
            </p:nvSpPr>
            <p:spPr>
              <a:xfrm>
                <a:off x="11164633" y="-11817"/>
                <a:ext cx="611040" cy="986834"/>
              </a:xfrm>
              <a:prstGeom prst="parallelogram">
                <a:avLst>
                  <a:gd name="adj" fmla="val 54444"/>
                </a:avLst>
              </a:prstGeom>
              <a:solidFill>
                <a:srgbClr val="FFF2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Parallelogram 25">
                <a:extLst>
                  <a:ext uri="{FF2B5EF4-FFF2-40B4-BE49-F238E27FC236}">
                    <a16:creationId xmlns:a16="http://schemas.microsoft.com/office/drawing/2014/main" xmlns="" id="{73C13D5A-B7D1-2944-850B-13A74BC68E72}"/>
                  </a:ext>
                </a:extLst>
              </p:cNvPr>
              <p:cNvSpPr/>
              <p:nvPr userDrawn="1"/>
            </p:nvSpPr>
            <p:spPr>
              <a:xfrm>
                <a:off x="11434677" y="-11816"/>
                <a:ext cx="540089" cy="986835"/>
              </a:xfrm>
              <a:prstGeom prst="parallelogram">
                <a:avLst>
                  <a:gd name="adj" fmla="val 42176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32EDF700-8293-434C-BE33-089EE9D2AED4}"/>
              </a:ext>
            </a:extLst>
          </p:cNvPr>
          <p:cNvGrpSpPr/>
          <p:nvPr userDrawn="1"/>
        </p:nvGrpSpPr>
        <p:grpSpPr>
          <a:xfrm>
            <a:off x="-2" y="1041308"/>
            <a:ext cx="12192001" cy="19300"/>
            <a:chOff x="-1" y="1047935"/>
            <a:chExt cx="10876096" cy="24144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B09A6049-7E76-6344-9588-1B83FA06B97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" y="1072079"/>
              <a:ext cx="10876096" cy="0"/>
            </a:xfrm>
            <a:prstGeom prst="line">
              <a:avLst/>
            </a:prstGeom>
            <a:ln w="57150">
              <a:solidFill>
                <a:srgbClr val="3322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xmlns="" id="{19FA37E1-F854-A941-A157-81126F39E04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" y="1047935"/>
              <a:ext cx="10876096" cy="1955"/>
            </a:xfrm>
            <a:prstGeom prst="straightConnector1">
              <a:avLst/>
            </a:prstGeom>
            <a:ln w="38100">
              <a:solidFill>
                <a:srgbClr val="FFF21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7950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59" r:id="rId2"/>
    <p:sldLayoutId id="2147483702" r:id="rId3"/>
    <p:sldLayoutId id="2147483703" r:id="rId4"/>
    <p:sldLayoutId id="2147483704" r:id="rId5"/>
    <p:sldLayoutId id="2147483763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697" r:id="rId14"/>
    <p:sldLayoutId id="2147483698" r:id="rId15"/>
    <p:sldLayoutId id="2147483768" r:id="rId16"/>
  </p:sldLayoutIdLst>
  <p:transition spd="slow">
    <p:wipe dir="r"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7A71C16A-5FAF-424B-897E-EE9C7342B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2590" y="2544506"/>
            <a:ext cx="6064884" cy="1690637"/>
          </a:xfrm>
        </p:spPr>
        <p:txBody>
          <a:bodyPr/>
          <a:lstStyle/>
          <a:p>
            <a:r>
              <a:rPr lang="en-US" dirty="0"/>
              <a:t>Apollo LogiSolutions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E2B6F20A-55E7-F545-B9A0-9AE3795C8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2590" y="4467262"/>
            <a:ext cx="6064884" cy="646692"/>
          </a:xfrm>
        </p:spPr>
        <p:txBody>
          <a:bodyPr/>
          <a:lstStyle/>
          <a:p>
            <a:r>
              <a:rPr lang="en-US" dirty="0" smtClean="0"/>
              <a:t>ALS CRM Tool</a:t>
            </a:r>
            <a:endParaRPr lang="en-US" dirty="0"/>
          </a:p>
        </p:txBody>
      </p:sp>
      <p:sp>
        <p:nvSpPr>
          <p:cNvPr id="10" name="Subtitle 5">
            <a:extLst>
              <a:ext uri="{FF2B5EF4-FFF2-40B4-BE49-F238E27FC236}">
                <a16:creationId xmlns:a16="http://schemas.microsoft.com/office/drawing/2014/main" xmlns="" id="{BAD25E4D-7420-9A4A-BA28-93496E95CC25}"/>
              </a:ext>
            </a:extLst>
          </p:cNvPr>
          <p:cNvSpPr txBox="1">
            <a:spLocks/>
          </p:cNvSpPr>
          <p:nvPr/>
        </p:nvSpPr>
        <p:spPr>
          <a:xfrm>
            <a:off x="5172590" y="5064354"/>
            <a:ext cx="1818146" cy="26323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Nov, </a:t>
            </a:r>
            <a:r>
              <a:rPr lang="en-US" sz="1800" dirty="0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2864399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EDD4DF7A-3D83-4752-A098-013E0F8BB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ALS CRM In-House Solution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369BC09-B8F6-4D2F-A9F8-981ABDE50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4D157FC-71A1-6B4C-8B40-8B82E6BADCA7}" type="slidenum">
              <a:rPr lang="en-US" smtClean="0"/>
              <a:t>2</a:t>
            </a:fld>
            <a:endParaRPr lang="en-US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xmlns="" id="{40F4E2A9-561F-42CB-9654-3DF9A9D429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5680" y="1265558"/>
            <a:ext cx="11228411" cy="4788000"/>
          </a:xfrm>
        </p:spPr>
        <p:txBody>
          <a:bodyPr>
            <a:normAutofit/>
          </a:bodyPr>
          <a:lstStyle/>
          <a:p>
            <a:r>
              <a:rPr lang="en-IN" dirty="0" smtClean="0"/>
              <a:t>ALS CRM Solution  In-House developed web based solution on Microsoft Technology Stack</a:t>
            </a:r>
          </a:p>
          <a:p>
            <a:pPr lvl="5"/>
            <a:r>
              <a:rPr lang="en-IN" sz="1600" dirty="0" smtClean="0"/>
              <a:t>Customer , Opportunity &amp; Lead Management, Meetings and Conveyance Claims.</a:t>
            </a:r>
          </a:p>
          <a:p>
            <a:pPr lvl="5"/>
            <a:r>
              <a:rPr lang="en-IN" sz="1600" dirty="0" smtClean="0"/>
              <a:t>Competitor Intelligence and Communication Management </a:t>
            </a:r>
          </a:p>
          <a:p>
            <a:pPr lvl="5"/>
            <a:r>
              <a:rPr lang="en-IN" sz="1600" dirty="0" smtClean="0"/>
              <a:t>Opportunity Qualification – Approval based</a:t>
            </a:r>
          </a:p>
          <a:p>
            <a:pPr lvl="5"/>
            <a:r>
              <a:rPr lang="en-IN" sz="1600" dirty="0" smtClean="0"/>
              <a:t>Proposal Ratification by Stake Holders – Legal, HR, IT, Finance , Operations, Sales</a:t>
            </a:r>
          </a:p>
          <a:p>
            <a:pPr lvl="5"/>
            <a:r>
              <a:rPr lang="en-IN" sz="1600" dirty="0" smtClean="0"/>
              <a:t>Captures all 7 stages of CRM.</a:t>
            </a:r>
          </a:p>
          <a:p>
            <a:pPr lvl="5"/>
            <a:r>
              <a:rPr lang="en-IN" sz="1600" dirty="0" smtClean="0"/>
              <a:t>Multi Tenant – Caters to different workflows for specific verticals</a:t>
            </a:r>
          </a:p>
          <a:p>
            <a:pPr lvl="5"/>
            <a:r>
              <a:rPr lang="en-IN" sz="1600" dirty="0" smtClean="0"/>
              <a:t>Access control rights and Admin panel for Sales Team.</a:t>
            </a:r>
          </a:p>
          <a:p>
            <a:pPr lvl="5"/>
            <a:r>
              <a:rPr lang="en-IN" sz="1600" b="1" dirty="0" smtClean="0"/>
              <a:t>CRM Dashboard – Web Based.</a:t>
            </a:r>
          </a:p>
          <a:p>
            <a:pPr lvl="5"/>
            <a:r>
              <a:rPr lang="en-IN" sz="1600" dirty="0" smtClean="0"/>
              <a:t>Live for all verticals  ALS SCS, ALS FFD, Infra, Liquid Logistics </a:t>
            </a:r>
          </a:p>
          <a:p>
            <a:pPr marL="0" indent="0">
              <a:buNone/>
            </a:pPr>
            <a:r>
              <a:rPr lang="en-IN" dirty="0" smtClean="0"/>
              <a:t>ALS CRM Solution Business Case</a:t>
            </a:r>
          </a:p>
          <a:p>
            <a:pPr lvl="5"/>
            <a:r>
              <a:rPr lang="en-IN" sz="1600" dirty="0" smtClean="0"/>
              <a:t>Current user count  - 25 across verticals.</a:t>
            </a:r>
          </a:p>
          <a:p>
            <a:pPr lvl="5"/>
            <a:r>
              <a:rPr lang="en-IN" sz="1600" dirty="0" smtClean="0"/>
              <a:t>Cost Saving per month  -  INR 50K.</a:t>
            </a:r>
          </a:p>
          <a:p>
            <a:pPr lvl="5"/>
            <a:r>
              <a:rPr lang="en-IN" sz="1600" dirty="0" smtClean="0"/>
              <a:t>On Premise Data repository – No Data storage charges. </a:t>
            </a:r>
          </a:p>
          <a:p>
            <a:pPr lvl="5"/>
            <a:r>
              <a:rPr lang="en-IN" sz="1600" dirty="0" smtClean="0"/>
              <a:t>Complete visibility of Sales Performance to the management. </a:t>
            </a:r>
          </a:p>
          <a:p>
            <a:pPr lvl="5"/>
            <a:r>
              <a:rPr lang="en-IN" sz="1600" dirty="0" smtClean="0"/>
              <a:t>Historical CRM data available for Analytics.</a:t>
            </a:r>
          </a:p>
        </p:txBody>
      </p:sp>
    </p:spTree>
    <p:extLst>
      <p:ext uri="{BB962C8B-B14F-4D97-AF65-F5344CB8AC3E}">
        <p14:creationId xmlns:p14="http://schemas.microsoft.com/office/powerpoint/2010/main" val="142915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4D157FC-71A1-6B4C-8B40-8B82E6BADCA7}" type="slidenum">
              <a:rPr lang="en-US" smtClean="0"/>
              <a:t>3</a:t>
            </a:fld>
            <a:endParaRPr lang="en-US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xmlns="" id="{EDD4DF7A-3D83-4752-A098-013E0F8BB649}"/>
              </a:ext>
            </a:extLst>
          </p:cNvPr>
          <p:cNvSpPr txBox="1">
            <a:spLocks/>
          </p:cNvSpPr>
          <p:nvPr/>
        </p:nvSpPr>
        <p:spPr>
          <a:xfrm>
            <a:off x="529782" y="232007"/>
            <a:ext cx="11228704" cy="91850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ALS CRM Dashboard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441" y="1138373"/>
            <a:ext cx="10424160" cy="524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68656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61DEA1-1458-EC4F-816D-91FB8388B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254" y="2757055"/>
            <a:ext cx="5056910" cy="151584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000" dirty="0"/>
              <a:t>Thank you</a:t>
            </a:r>
            <a:endParaRPr lang="en-US" sz="5400" dirty="0"/>
          </a:p>
        </p:txBody>
      </p:sp>
      <p:sp>
        <p:nvSpPr>
          <p:cNvPr id="3" name="Slide Number Placeholder 19">
            <a:extLst>
              <a:ext uri="{FF2B5EF4-FFF2-40B4-BE49-F238E27FC236}">
                <a16:creationId xmlns:a16="http://schemas.microsoft.com/office/drawing/2014/main" xmlns="" id="{B61E74E9-199B-4F76-9622-13998CF0C4C1}"/>
              </a:ext>
            </a:extLst>
          </p:cNvPr>
          <p:cNvSpPr txBox="1">
            <a:spLocks/>
          </p:cNvSpPr>
          <p:nvPr/>
        </p:nvSpPr>
        <p:spPr>
          <a:xfrm>
            <a:off x="11222182" y="6354317"/>
            <a:ext cx="5761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D157FC-71A1-6B4C-8B40-8B82E6BADCA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12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acuite-new">
      <a:dk1>
        <a:srgbClr val="2A1013"/>
      </a:dk1>
      <a:lt1>
        <a:srgbClr val="FFFFFF"/>
      </a:lt1>
      <a:dk2>
        <a:srgbClr val="821A1B"/>
      </a:dk2>
      <a:lt2>
        <a:srgbClr val="5B5D61"/>
      </a:lt2>
      <a:accent1>
        <a:srgbClr val="C54027"/>
      </a:accent1>
      <a:accent2>
        <a:srgbClr val="D36027"/>
      </a:accent2>
      <a:accent3>
        <a:srgbClr val="DB8E3A"/>
      </a:accent3>
      <a:accent4>
        <a:srgbClr val="EDB91D"/>
      </a:accent4>
      <a:accent5>
        <a:srgbClr val="6EAA43"/>
      </a:accent5>
      <a:accent6>
        <a:srgbClr val="1B2F28"/>
      </a:accent6>
      <a:hlink>
        <a:srgbClr val="D36027"/>
      </a:hlink>
      <a:folHlink>
        <a:srgbClr val="EDB91D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14345</TotalTime>
  <Words>166</Words>
  <Application>Microsoft Office PowerPoint</Application>
  <PresentationFormat>Widescreen</PresentationFormat>
  <Paragraphs>26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Century Schoolbook</vt:lpstr>
      <vt:lpstr>Trebuchet MS</vt:lpstr>
      <vt:lpstr>Wingdings</vt:lpstr>
      <vt:lpstr>2_Office Theme</vt:lpstr>
      <vt:lpstr>Apollo LogiSolutions</vt:lpstr>
      <vt:lpstr>ALS CRM In-House Solution</vt:lpstr>
      <vt:lpstr>PowerPoint Presentation</vt:lpstr>
      <vt:lpstr>Thank you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Vivek</dc:creator>
  <cp:keywords/>
  <dc:description/>
  <cp:lastModifiedBy>Shayan Banerjee</cp:lastModifiedBy>
  <cp:revision>829</cp:revision>
  <cp:lastPrinted>2017-11-23T09:05:40Z</cp:lastPrinted>
  <dcterms:created xsi:type="dcterms:W3CDTF">2017-10-24T07:49:04Z</dcterms:created>
  <dcterms:modified xsi:type="dcterms:W3CDTF">2018-11-29T05:33:30Z</dcterms:modified>
  <cp:category/>
</cp:coreProperties>
</file>