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6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9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3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87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7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9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6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7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4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9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1C81-8D3B-4E6D-B72A-EE6688F021A3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E634-FBB7-44CF-A169-88179EF5D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936103"/>
          </a:xfrm>
        </p:spPr>
        <p:txBody>
          <a:bodyPr/>
          <a:lstStyle/>
          <a:p>
            <a:r>
              <a:rPr lang="en-IN" b="1" dirty="0"/>
              <a:t>A Analysis on Sales Performance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80920" cy="504056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60000"/>
              </a:lnSpc>
            </a:pPr>
            <a:r>
              <a:rPr lang="en-US" sz="2800" dirty="0" smtClean="0"/>
              <a:t>1. Apart from February sales and profit stays pretty same across the year</a:t>
            </a:r>
          </a:p>
          <a:p>
            <a:pPr algn="l">
              <a:lnSpc>
                <a:spcPct val="160000"/>
              </a:lnSpc>
            </a:pPr>
            <a:r>
              <a:rPr lang="en-US" sz="2800" dirty="0" smtClean="0"/>
              <a:t>2. Region wise central shows the highest sales among all other region</a:t>
            </a:r>
          </a:p>
          <a:p>
            <a:pPr algn="l">
              <a:lnSpc>
                <a:spcPct val="160000"/>
              </a:lnSpc>
            </a:pPr>
            <a:r>
              <a:rPr lang="en-US" sz="2800" dirty="0" smtClean="0"/>
              <a:t>3. Canada is the lowest in region wise sales</a:t>
            </a:r>
          </a:p>
          <a:p>
            <a:pPr algn="l">
              <a:lnSpc>
                <a:spcPct val="160000"/>
              </a:lnSpc>
            </a:pPr>
            <a:r>
              <a:rPr lang="en-US" sz="2800" dirty="0" smtClean="0"/>
              <a:t>4.Product category wise fashion shows the highest sales numbers </a:t>
            </a:r>
          </a:p>
          <a:p>
            <a:pPr algn="l">
              <a:lnSpc>
                <a:spcPct val="160000"/>
              </a:lnSpc>
            </a:pPr>
            <a:r>
              <a:rPr lang="en-US" sz="2800" dirty="0" smtClean="0"/>
              <a:t>5. Electronics shows lowest sales among other product category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576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 Analysis on Sales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Analysis on Sales Performance</dc:title>
  <dc:creator>Bijit Goswami</dc:creator>
  <cp:lastModifiedBy>Bijit Goswami</cp:lastModifiedBy>
  <cp:revision>4</cp:revision>
  <dcterms:created xsi:type="dcterms:W3CDTF">2022-08-26T04:57:33Z</dcterms:created>
  <dcterms:modified xsi:type="dcterms:W3CDTF">2022-08-26T05:34:47Z</dcterms:modified>
</cp:coreProperties>
</file>