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268" r:id="rId5"/>
    <p:sldId id="262" r:id="rId6"/>
    <p:sldId id="263" r:id="rId7"/>
    <p:sldId id="261" r:id="rId8"/>
    <p:sldId id="264" r:id="rId9"/>
    <p:sldId id="269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9" userDrawn="1">
          <p15:clr>
            <a:srgbClr val="A4A3A4"/>
          </p15:clr>
        </p15:guide>
        <p15:guide id="2" pos="30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9D9D9"/>
    <a:srgbClr val="00090A"/>
    <a:srgbClr val="FBCE67"/>
    <a:srgbClr val="ECCC25"/>
    <a:srgbClr val="1F58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 snapToGrid="0">
      <p:cViewPr>
        <p:scale>
          <a:sx n="50" d="100"/>
          <a:sy n="50" d="100"/>
        </p:scale>
        <p:origin x="2430" y="222"/>
      </p:cViewPr>
      <p:guideLst>
        <p:guide orient="horz" pos="4009"/>
        <p:guide pos="30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Santana" userId="91f5685b9aed9785" providerId="LiveId" clId="{7648ADE1-1995-4A73-B186-62ECAC8984CD}"/>
    <pc:docChg chg="undo custSel addSld delSld modSld">
      <pc:chgData name="Jorge Santana" userId="91f5685b9aed9785" providerId="LiveId" clId="{7648ADE1-1995-4A73-B186-62ECAC8984CD}" dt="2024-05-23T13:18:00.106" v="251"/>
      <pc:docMkLst>
        <pc:docMk/>
      </pc:docMkLst>
      <pc:sldChg chg="delSp modSp mod">
        <pc:chgData name="Jorge Santana" userId="91f5685b9aed9785" providerId="LiveId" clId="{7648ADE1-1995-4A73-B186-62ECAC8984CD}" dt="2024-05-23T13:10:35.810" v="5" actId="478"/>
        <pc:sldMkLst>
          <pc:docMk/>
          <pc:sldMk cId="473910039" sldId="256"/>
        </pc:sldMkLst>
        <pc:spChg chg="del mod">
          <ac:chgData name="Jorge Santana" userId="91f5685b9aed9785" providerId="LiveId" clId="{7648ADE1-1995-4A73-B186-62ECAC8984CD}" dt="2024-05-23T13:10:00.859" v="4" actId="478"/>
          <ac:spMkLst>
            <pc:docMk/>
            <pc:sldMk cId="473910039" sldId="256"/>
            <ac:spMk id="5" creationId="{9063CF42-536C-AB12-0830-EC2C8F58F511}"/>
          </ac:spMkLst>
        </pc:spChg>
        <pc:spChg chg="del">
          <ac:chgData name="Jorge Santana" userId="91f5685b9aed9785" providerId="LiveId" clId="{7648ADE1-1995-4A73-B186-62ECAC8984CD}" dt="2024-05-23T13:10:35.810" v="5" actId="478"/>
          <ac:spMkLst>
            <pc:docMk/>
            <pc:sldMk cId="473910039" sldId="256"/>
            <ac:spMk id="8" creationId="{0E23044A-DA7A-964E-86FD-2CB89996A3CC}"/>
          </ac:spMkLst>
        </pc:spChg>
      </pc:sldChg>
      <pc:sldChg chg="del">
        <pc:chgData name="Jorge Santana" userId="91f5685b9aed9785" providerId="LiveId" clId="{7648ADE1-1995-4A73-B186-62ECAC8984CD}" dt="2024-05-23T13:06:27.500" v="0" actId="47"/>
        <pc:sldMkLst>
          <pc:docMk/>
          <pc:sldMk cId="4263281864" sldId="257"/>
        </pc:sldMkLst>
      </pc:sldChg>
      <pc:sldChg chg="del">
        <pc:chgData name="Jorge Santana" userId="91f5685b9aed9785" providerId="LiveId" clId="{7648ADE1-1995-4A73-B186-62ECAC8984CD}" dt="2024-05-23T13:06:27.500" v="0" actId="47"/>
        <pc:sldMkLst>
          <pc:docMk/>
          <pc:sldMk cId="2978963390" sldId="258"/>
        </pc:sldMkLst>
      </pc:sldChg>
      <pc:sldChg chg="addSp modSp mod">
        <pc:chgData name="Jorge Santana" userId="91f5685b9aed9785" providerId="LiveId" clId="{7648ADE1-1995-4A73-B186-62ECAC8984CD}" dt="2024-05-23T13:14:52.127" v="201"/>
        <pc:sldMkLst>
          <pc:docMk/>
          <pc:sldMk cId="1677593173" sldId="259"/>
        </pc:sldMkLst>
        <pc:spChg chg="mod">
          <ac:chgData name="Jorge Santana" userId="91f5685b9aed9785" providerId="LiveId" clId="{7648ADE1-1995-4A73-B186-62ECAC8984CD}" dt="2024-05-23T13:13:12.164" v="29" actId="1035"/>
          <ac:spMkLst>
            <pc:docMk/>
            <pc:sldMk cId="1677593173" sldId="259"/>
            <ac:spMk id="4" creationId="{88DFC976-BA6A-4F3F-F198-15870117093A}"/>
          </ac:spMkLst>
        </pc:spChg>
        <pc:picChg chg="add mod">
          <ac:chgData name="Jorge Santana" userId="91f5685b9aed9785" providerId="LiveId" clId="{7648ADE1-1995-4A73-B186-62ECAC8984CD}" dt="2024-05-23T13:14:52.127" v="201"/>
          <ac:picMkLst>
            <pc:docMk/>
            <pc:sldMk cId="1677593173" sldId="259"/>
            <ac:picMk id="8" creationId="{5029520F-28BA-F24A-8FB5-545C78435B28}"/>
          </ac:picMkLst>
        </pc:picChg>
      </pc:sldChg>
      <pc:sldChg chg="addSp modSp mod">
        <pc:chgData name="Jorge Santana" userId="91f5685b9aed9785" providerId="LiveId" clId="{7648ADE1-1995-4A73-B186-62ECAC8984CD}" dt="2024-05-23T13:14:47.188" v="199"/>
        <pc:sldMkLst>
          <pc:docMk/>
          <pc:sldMk cId="2752646583" sldId="263"/>
        </pc:sldMkLst>
        <pc:spChg chg="mod">
          <ac:chgData name="Jorge Santana" userId="91f5685b9aed9785" providerId="LiveId" clId="{7648ADE1-1995-4A73-B186-62ECAC8984CD}" dt="2024-05-23T13:13:38.108" v="72" actId="1036"/>
          <ac:spMkLst>
            <pc:docMk/>
            <pc:sldMk cId="2752646583" sldId="263"/>
            <ac:spMk id="4" creationId="{88DFC976-BA6A-4F3F-F198-15870117093A}"/>
          </ac:spMkLst>
        </pc:spChg>
        <pc:picChg chg="add mod">
          <ac:chgData name="Jorge Santana" userId="91f5685b9aed9785" providerId="LiveId" clId="{7648ADE1-1995-4A73-B186-62ECAC8984CD}" dt="2024-05-23T13:14:47.188" v="199"/>
          <ac:picMkLst>
            <pc:docMk/>
            <pc:sldMk cId="2752646583" sldId="263"/>
            <ac:picMk id="10" creationId="{9B5F8FE1-CB4D-8D92-850A-144CB7DF6377}"/>
          </ac:picMkLst>
        </pc:picChg>
      </pc:sldChg>
      <pc:sldChg chg="addSp modSp mod">
        <pc:chgData name="Jorge Santana" userId="91f5685b9aed9785" providerId="LiveId" clId="{7648ADE1-1995-4A73-B186-62ECAC8984CD}" dt="2024-05-23T13:14:43.897" v="198" actId="1035"/>
        <pc:sldMkLst>
          <pc:docMk/>
          <pc:sldMk cId="709372997" sldId="264"/>
        </pc:sldMkLst>
        <pc:spChg chg="mod">
          <ac:chgData name="Jorge Santana" userId="91f5685b9aed9785" providerId="LiveId" clId="{7648ADE1-1995-4A73-B186-62ECAC8984CD}" dt="2024-05-23T13:13:50.726" v="91" actId="1036"/>
          <ac:spMkLst>
            <pc:docMk/>
            <pc:sldMk cId="709372997" sldId="264"/>
            <ac:spMk id="4" creationId="{88DFC976-BA6A-4F3F-F198-15870117093A}"/>
          </ac:spMkLst>
        </pc:spChg>
        <pc:picChg chg="add mod">
          <ac:chgData name="Jorge Santana" userId="91f5685b9aed9785" providerId="LiveId" clId="{7648ADE1-1995-4A73-B186-62ECAC8984CD}" dt="2024-05-23T13:14:43.897" v="198" actId="1035"/>
          <ac:picMkLst>
            <pc:docMk/>
            <pc:sldMk cId="709372997" sldId="264"/>
            <ac:picMk id="11" creationId="{4E411738-5443-29D8-8ED5-0C97F15B50D4}"/>
          </ac:picMkLst>
        </pc:picChg>
      </pc:sldChg>
      <pc:sldChg chg="del">
        <pc:chgData name="Jorge Santana" userId="91f5685b9aed9785" providerId="LiveId" clId="{7648ADE1-1995-4A73-B186-62ECAC8984CD}" dt="2024-05-23T13:06:27.500" v="0" actId="47"/>
        <pc:sldMkLst>
          <pc:docMk/>
          <pc:sldMk cId="3452325053" sldId="266"/>
        </pc:sldMkLst>
      </pc:sldChg>
      <pc:sldChg chg="del">
        <pc:chgData name="Jorge Santana" userId="91f5685b9aed9785" providerId="LiveId" clId="{7648ADE1-1995-4A73-B186-62ECAC8984CD}" dt="2024-05-23T13:06:27.500" v="0" actId="47"/>
        <pc:sldMkLst>
          <pc:docMk/>
          <pc:sldMk cId="1665577077" sldId="267"/>
        </pc:sldMkLst>
      </pc:sldChg>
      <pc:sldChg chg="addSp modSp mod">
        <pc:chgData name="Jorge Santana" userId="91f5685b9aed9785" providerId="LiveId" clId="{7648ADE1-1995-4A73-B186-62ECAC8984CD}" dt="2024-05-23T13:14:48.929" v="200"/>
        <pc:sldMkLst>
          <pc:docMk/>
          <pc:sldMk cId="4255539303" sldId="268"/>
        </pc:sldMkLst>
        <pc:spChg chg="mod">
          <ac:chgData name="Jorge Santana" userId="91f5685b9aed9785" providerId="LiveId" clId="{7648ADE1-1995-4A73-B186-62ECAC8984CD}" dt="2024-05-23T13:13:30.725" v="58" actId="1035"/>
          <ac:spMkLst>
            <pc:docMk/>
            <pc:sldMk cId="4255539303" sldId="268"/>
            <ac:spMk id="4" creationId="{88DFC976-BA6A-4F3F-F198-15870117093A}"/>
          </ac:spMkLst>
        </pc:spChg>
        <pc:picChg chg="add mod">
          <ac:chgData name="Jorge Santana" userId="91f5685b9aed9785" providerId="LiveId" clId="{7648ADE1-1995-4A73-B186-62ECAC8984CD}" dt="2024-05-23T13:14:48.929" v="200"/>
          <ac:picMkLst>
            <pc:docMk/>
            <pc:sldMk cId="4255539303" sldId="268"/>
            <ac:picMk id="12" creationId="{19EF8332-A3D9-5D7C-7F40-950B68883D22}"/>
          </ac:picMkLst>
        </pc:picChg>
      </pc:sldChg>
      <pc:sldChg chg="modSp add mod">
        <pc:chgData name="Jorge Santana" userId="91f5685b9aed9785" providerId="LiveId" clId="{7648ADE1-1995-4A73-B186-62ECAC8984CD}" dt="2024-05-23T13:18:00.106" v="251"/>
        <pc:sldMkLst>
          <pc:docMk/>
          <pc:sldMk cId="914408130" sldId="269"/>
        </pc:sldMkLst>
        <pc:spChg chg="mod">
          <ac:chgData name="Jorge Santana" userId="91f5685b9aed9785" providerId="LiveId" clId="{7648ADE1-1995-4A73-B186-62ECAC8984CD}" dt="2024-05-23T13:18:00.106" v="251"/>
          <ac:spMkLst>
            <pc:docMk/>
            <pc:sldMk cId="914408130" sldId="269"/>
            <ac:spMk id="2" creationId="{EB8406F2-C4F7-C8F8-C3F3-3FAE7A16A118}"/>
          </ac:spMkLst>
        </pc:spChg>
        <pc:spChg chg="mod">
          <ac:chgData name="Jorge Santana" userId="91f5685b9aed9785" providerId="LiveId" clId="{7648ADE1-1995-4A73-B186-62ECAC8984CD}" dt="2024-05-23T13:16:10.586" v="216" actId="20577"/>
          <ac:spMkLst>
            <pc:docMk/>
            <pc:sldMk cId="914408130" sldId="269"/>
            <ac:spMk id="3" creationId="{F13CBB1A-04F8-1AD2-E4D4-92B36A5EF798}"/>
          </ac:spMkLst>
        </pc:spChg>
        <pc:spChg chg="mod">
          <ac:chgData name="Jorge Santana" userId="91f5685b9aed9785" providerId="LiveId" clId="{7648ADE1-1995-4A73-B186-62ECAC8984CD}" dt="2024-05-23T13:16:24.573" v="248" actId="20577"/>
          <ac:spMkLst>
            <pc:docMk/>
            <pc:sldMk cId="914408130" sldId="269"/>
            <ac:spMk id="4" creationId="{88DFC976-BA6A-4F3F-F198-1587011709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7E276-C3AD-48FB-ACBD-51C43B423F71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DED9D-2997-4053-97F9-E8BCADDBF2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65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50F0C-F292-469E-9FF5-883A8EC7CA43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0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9B46-D8E1-4FFC-B896-50B3E7B9205C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3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BBC0-DA3F-4D3B-B145-B6F419687BA4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2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32CB-C22E-4023-9DA2-B80351A47E93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40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D8A9-7F34-489E-B6CA-6A77EC4E0E20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8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D9851-21AB-405F-9E0A-AC9575A4AB1E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892E5-C119-46C9-BB40-89EC578ADEE8}" type="datetime1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11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67A5A-9399-40C6-A924-AF069899EDDC}" type="datetime1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13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8BAF-0D50-4A3B-8305-0731604BD08C}" type="datetime1">
              <a:rPr lang="pt-BR" smtClean="0"/>
              <a:t>23/05/2024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57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0ADD-4D6D-4299-94FB-D9CE97789870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1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C153-ECDA-41A8-B969-16D4FEE25159}" type="datetime1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71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CD4AD-A6B2-4F82-87B4-52F885602533}" type="datetime1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Caneca Galática - Jorge Santana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2EA7-3113-4DE9-9641-3DB520E289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65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F50B67-5A0C-6BBF-6284-BE8B3D5725A9}"/>
              </a:ext>
            </a:extLst>
          </p:cNvPr>
          <p:cNvSpPr/>
          <p:nvPr/>
        </p:nvSpPr>
        <p:spPr>
          <a:xfrm>
            <a:off x="3" y="0"/>
            <a:ext cx="9601200" cy="12801600"/>
          </a:xfrm>
          <a:prstGeom prst="rect">
            <a:avLst/>
          </a:prstGeom>
          <a:solidFill>
            <a:srgbClr val="0009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02F83C-B866-DC24-F993-9648C74B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7251"/>
            <a:ext cx="9601200" cy="9601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D570700-C734-1525-8C7A-AB0E31E3015F}"/>
              </a:ext>
            </a:extLst>
          </p:cNvPr>
          <p:cNvSpPr txBox="1"/>
          <p:nvPr/>
        </p:nvSpPr>
        <p:spPr>
          <a:xfrm>
            <a:off x="-229304" y="450960"/>
            <a:ext cx="10253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1F589B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caneca</a:t>
            </a:r>
            <a:r>
              <a:rPr lang="pt-BR" sz="66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OCR A Extended" panose="02010509020102010303" pitchFamily="50" charset="0"/>
              </a:rPr>
              <a:t> </a:t>
            </a:r>
            <a:r>
              <a:rPr lang="pt-BR" sz="6600" dirty="0" err="1">
                <a:solidFill>
                  <a:srgbClr val="ECCC25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8BIT WONDER" panose="00000400000000000000" pitchFamily="2" charset="0"/>
              </a:rPr>
              <a:t>Galatica</a:t>
            </a:r>
            <a:endParaRPr lang="pt-BR" sz="6600" dirty="0">
              <a:solidFill>
                <a:srgbClr val="ECCC25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ACA42F-EE43-F542-CE0F-BBE1ADA9E424}"/>
              </a:ext>
            </a:extLst>
          </p:cNvPr>
          <p:cNvSpPr/>
          <p:nvPr/>
        </p:nvSpPr>
        <p:spPr>
          <a:xfrm>
            <a:off x="0" y="3059402"/>
            <a:ext cx="960119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2027B6-5F11-E385-1B02-5D8202049313}"/>
              </a:ext>
            </a:extLst>
          </p:cNvPr>
          <p:cNvSpPr txBox="1"/>
          <p:nvPr/>
        </p:nvSpPr>
        <p:spPr>
          <a:xfrm>
            <a:off x="1454797" y="3059402"/>
            <a:ext cx="7960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Impact" panose="020B0806030902050204" pitchFamily="34" charset="0"/>
              </a:rPr>
              <a:t>A Batalha dos Presentes Personalizados</a:t>
            </a:r>
            <a:endParaRPr lang="pt-BR" sz="3200" dirty="0">
              <a:solidFill>
                <a:schemeClr val="accent1">
                  <a:lumMod val="7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8C173A-63E3-726E-F64D-FEDCD9A83804}"/>
              </a:ext>
            </a:extLst>
          </p:cNvPr>
          <p:cNvSpPr/>
          <p:nvPr/>
        </p:nvSpPr>
        <p:spPr>
          <a:xfrm>
            <a:off x="3418738" y="11596666"/>
            <a:ext cx="2706016" cy="584775"/>
          </a:xfrm>
          <a:prstGeom prst="rect">
            <a:avLst/>
          </a:prstGeom>
          <a:solidFill>
            <a:srgbClr val="D9D9D9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615AAB-9366-C685-8794-A0C2948F0F38}"/>
              </a:ext>
            </a:extLst>
          </p:cNvPr>
          <p:cNvSpPr txBox="1"/>
          <p:nvPr/>
        </p:nvSpPr>
        <p:spPr>
          <a:xfrm>
            <a:off x="3539512" y="11613917"/>
            <a:ext cx="2861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Impact" panose="020B0806030902050204" pitchFamily="34" charset="0"/>
              </a:rPr>
              <a:t>Jorge Santana</a:t>
            </a:r>
          </a:p>
        </p:txBody>
      </p:sp>
    </p:spTree>
    <p:extLst>
      <p:ext uri="{BB962C8B-B14F-4D97-AF65-F5344CB8AC3E}">
        <p14:creationId xmlns:p14="http://schemas.microsoft.com/office/powerpoint/2010/main" val="47391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06F2-C4F7-C8F8-C3F3-3FAE7A16A118}"/>
              </a:ext>
            </a:extLst>
          </p:cNvPr>
          <p:cNvSpPr txBox="1"/>
          <p:nvPr/>
        </p:nvSpPr>
        <p:spPr>
          <a:xfrm>
            <a:off x="1054007" y="2922493"/>
            <a:ext cx="695661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Bem-vindo ao fascinante mundo das canecas! Este </a:t>
            </a:r>
            <a:r>
              <a:rPr lang="pt-BR" sz="2400" dirty="0" err="1"/>
              <a:t>eBook</a:t>
            </a:r>
            <a:r>
              <a:rPr lang="pt-BR" sz="2400" dirty="0"/>
              <a:t> foi criado para os entusiastas de bebidas quentes e frias que apreciam mais do que apenas o conteúdo de suas xícaras. As canecas são muito mais do que simples recipientes – elas são expressões de personalidade, estilo e funcionalidade.</a:t>
            </a:r>
          </a:p>
          <a:p>
            <a:endParaRPr lang="pt-BR" sz="2400" dirty="0"/>
          </a:p>
          <a:p>
            <a:r>
              <a:rPr lang="pt-BR" sz="2400" dirty="0"/>
              <a:t>Neste </a:t>
            </a:r>
            <a:r>
              <a:rPr lang="pt-BR" sz="2400" dirty="0" err="1"/>
              <a:t>eBook</a:t>
            </a:r>
            <a:r>
              <a:rPr lang="pt-BR" sz="2400" dirty="0"/>
              <a:t>, vamos explorar os diversos tipos de canecas, desde as clássicas de cerâmica até as inovadoras de bambu. Cada capítulo oferece um mergulho nas características únicas de cada modelo, suas vantagens e usos ideais. Nosso objetivo é ajudar você a encontrar a caneca perfeita para cada ocasião, seja para saborear um café matinal, um chá relaxante à tarde ou uma bebida gelada em um dia quente.</a:t>
            </a:r>
          </a:p>
          <a:p>
            <a:endParaRPr lang="pt-BR" sz="2400" dirty="0"/>
          </a:p>
          <a:p>
            <a:r>
              <a:rPr lang="pt-BR" sz="2400" dirty="0"/>
              <a:t>Prepare-se para descobrir como a escolha da caneca pode transformar sua experiência de beber, tornando-a ainda mais especial e prazerosa. Vamos começar essa jornada pelo universo das canecas!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3CBB1A-04F8-1AD2-E4D4-92B36A5EF798}"/>
              </a:ext>
            </a:extLst>
          </p:cNvPr>
          <p:cNvSpPr txBox="1"/>
          <p:nvPr/>
        </p:nvSpPr>
        <p:spPr>
          <a:xfrm>
            <a:off x="1054007" y="761999"/>
            <a:ext cx="7493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Canecas: Mais do que Recipientes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DFC976-BA6A-4F3F-F198-15870117093A}"/>
              </a:ext>
            </a:extLst>
          </p:cNvPr>
          <p:cNvSpPr txBox="1"/>
          <p:nvPr/>
        </p:nvSpPr>
        <p:spPr>
          <a:xfrm>
            <a:off x="1054007" y="2162734"/>
            <a:ext cx="695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Guia Essencial para a Escolha Perfeita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4FD0FE-49CD-2E14-6AEF-2451B208FB7F}"/>
              </a:ext>
            </a:extLst>
          </p:cNvPr>
          <p:cNvSpPr/>
          <p:nvPr/>
        </p:nvSpPr>
        <p:spPr>
          <a:xfrm rot="5400000" flipV="1">
            <a:off x="-9230" y="660558"/>
            <a:ext cx="1469884" cy="1487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3A122-7C90-DB68-545D-901069D2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06118-5666-0A02-DE86-E29DA24F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2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29520F-28BA-F24A-8FB5-545C7843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0879" y="1169219"/>
            <a:ext cx="3074500" cy="15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0AE1B9-9334-EC73-7516-DB15B6A471D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B638C3-59DE-136B-662F-26E048175B13}"/>
              </a:ext>
            </a:extLst>
          </p:cNvPr>
          <p:cNvSpPr txBox="1"/>
          <p:nvPr/>
        </p:nvSpPr>
        <p:spPr>
          <a:xfrm>
            <a:off x="2735852" y="3784782"/>
            <a:ext cx="4237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7FCBF-6A6A-E1F9-E959-112B74F93A06}"/>
              </a:ext>
            </a:extLst>
          </p:cNvPr>
          <p:cNvSpPr txBox="1"/>
          <p:nvPr/>
        </p:nvSpPr>
        <p:spPr>
          <a:xfrm>
            <a:off x="1251066" y="6868625"/>
            <a:ext cx="718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CANECA DE PORCELANA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B8A389-C7E0-35B6-B533-56EF288D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E2E685-0398-54E9-AB33-DEEE35AF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00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3CBB1A-04F8-1AD2-E4D4-92B36A5EF798}"/>
              </a:ext>
            </a:extLst>
          </p:cNvPr>
          <p:cNvSpPr txBox="1"/>
          <p:nvPr/>
        </p:nvSpPr>
        <p:spPr>
          <a:xfrm>
            <a:off x="1054007" y="761999"/>
            <a:ext cx="695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Caneca Clássica de Cerâmica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DFC976-BA6A-4F3F-F198-15870117093A}"/>
              </a:ext>
            </a:extLst>
          </p:cNvPr>
          <p:cNvSpPr txBox="1"/>
          <p:nvPr/>
        </p:nvSpPr>
        <p:spPr>
          <a:xfrm>
            <a:off x="1054006" y="2238934"/>
            <a:ext cx="742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Durabilidade e Versatilidade para o Dia a Dia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4FD0FE-49CD-2E14-6AEF-2451B208FB7F}"/>
              </a:ext>
            </a:extLst>
          </p:cNvPr>
          <p:cNvSpPr/>
          <p:nvPr/>
        </p:nvSpPr>
        <p:spPr>
          <a:xfrm rot="5400000" flipV="1">
            <a:off x="-9230" y="660558"/>
            <a:ext cx="1469884" cy="1487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228391-946F-CEB3-3CDF-FBF656F556E4}"/>
              </a:ext>
            </a:extLst>
          </p:cNvPr>
          <p:cNvSpPr txBox="1"/>
          <p:nvPr/>
        </p:nvSpPr>
        <p:spPr>
          <a:xfrm>
            <a:off x="1054005" y="2922493"/>
            <a:ext cx="74931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As canecas de cerâmica são as mais comuns. Duráveis e disponíveis em várias cores e designs, são perfeitas para o uso diário. Mantêm bem a temperatura da bebida e são fáceis de limpar.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4C7F62B-B44C-F4A1-7976-3FD40826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300662"/>
            <a:ext cx="6286500" cy="6238875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A59FB8D-F29B-12A3-3719-80A5C86E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AA0FED3-97E1-0FDF-8FD6-61314CE3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4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EF8332-A3D9-5D7C-7F40-950B68883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0879" y="1169219"/>
            <a:ext cx="3074500" cy="15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0AE1B9-9334-EC73-7516-DB15B6A471D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B638C3-59DE-136B-662F-26E048175B13}"/>
              </a:ext>
            </a:extLst>
          </p:cNvPr>
          <p:cNvSpPr txBox="1"/>
          <p:nvPr/>
        </p:nvSpPr>
        <p:spPr>
          <a:xfrm>
            <a:off x="2735852" y="3784782"/>
            <a:ext cx="4237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7FCBF-6A6A-E1F9-E959-112B74F93A06}"/>
              </a:ext>
            </a:extLst>
          </p:cNvPr>
          <p:cNvSpPr txBox="1"/>
          <p:nvPr/>
        </p:nvSpPr>
        <p:spPr>
          <a:xfrm>
            <a:off x="1251066" y="6868625"/>
            <a:ext cx="718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CANECA DE VIDRO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7C525C-D5C4-A867-A53C-7B9C025D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41CC8A-18A7-8F82-F3F0-EA1F149A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34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06F2-C4F7-C8F8-C3F3-3FAE7A16A118}"/>
              </a:ext>
            </a:extLst>
          </p:cNvPr>
          <p:cNvSpPr txBox="1"/>
          <p:nvPr/>
        </p:nvSpPr>
        <p:spPr>
          <a:xfrm>
            <a:off x="1054007" y="2922493"/>
            <a:ext cx="6956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canecas de vidro são modernas e permitem visualizar a bebida. Ótimas para cerveja, pois exibem bem a cor da bebida. São mais frágeis, exigindo cuidado extra no manuseio e limpeza.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3CBB1A-04F8-1AD2-E4D4-92B36A5EF798}"/>
              </a:ext>
            </a:extLst>
          </p:cNvPr>
          <p:cNvSpPr txBox="1"/>
          <p:nvPr/>
        </p:nvSpPr>
        <p:spPr>
          <a:xfrm>
            <a:off x="1054007" y="761999"/>
            <a:ext cx="695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Caneca de Vidro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DFC976-BA6A-4F3F-F198-15870117093A}"/>
              </a:ext>
            </a:extLst>
          </p:cNvPr>
          <p:cNvSpPr txBox="1"/>
          <p:nvPr/>
        </p:nvSpPr>
        <p:spPr>
          <a:xfrm>
            <a:off x="1054007" y="2277034"/>
            <a:ext cx="695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Transparência e Elegância em Cada Gole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4FD0FE-49CD-2E14-6AEF-2451B208FB7F}"/>
              </a:ext>
            </a:extLst>
          </p:cNvPr>
          <p:cNvSpPr/>
          <p:nvPr/>
        </p:nvSpPr>
        <p:spPr>
          <a:xfrm rot="5400000" flipV="1">
            <a:off x="-9230" y="660558"/>
            <a:ext cx="1469884" cy="1487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DEAB7E-9844-150E-1680-7544FD73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137" y="5162437"/>
            <a:ext cx="5149414" cy="6478899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304B92-4753-25C4-8547-637ABC9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1F14E2-668A-3341-E832-F43C508F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6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B5F8FE1-CB4D-8D92-850A-144CB7DF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0879" y="1169219"/>
            <a:ext cx="3074500" cy="15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4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30AE1B9-9334-EC73-7516-DB15B6A471D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B638C3-59DE-136B-662F-26E048175B13}"/>
              </a:ext>
            </a:extLst>
          </p:cNvPr>
          <p:cNvSpPr txBox="1"/>
          <p:nvPr/>
        </p:nvSpPr>
        <p:spPr>
          <a:xfrm>
            <a:off x="2735852" y="3784782"/>
            <a:ext cx="42370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0" dirty="0">
                <a:ln>
                  <a:solidFill>
                    <a:schemeClr val="bg1"/>
                  </a:solidFill>
                </a:ln>
                <a:noFill/>
                <a:effectLst>
                  <a:reflection blurRad="6350" stA="55000" endA="300" endPos="45500" dir="5400000" sy="-100000" algn="bl" rotWithShape="0"/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D7FCBF-6A6A-E1F9-E959-112B74F93A06}"/>
              </a:ext>
            </a:extLst>
          </p:cNvPr>
          <p:cNvSpPr txBox="1"/>
          <p:nvPr/>
        </p:nvSpPr>
        <p:spPr>
          <a:xfrm>
            <a:off x="1251066" y="6868625"/>
            <a:ext cx="718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CANECA DE BAMBU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4FD74B-0462-45A6-D943-141B2311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F95A85-60C0-3659-F18A-B958FE65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2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06F2-C4F7-C8F8-C3F3-3FAE7A16A118}"/>
              </a:ext>
            </a:extLst>
          </p:cNvPr>
          <p:cNvSpPr txBox="1"/>
          <p:nvPr/>
        </p:nvSpPr>
        <p:spPr>
          <a:xfrm>
            <a:off x="1054007" y="2922493"/>
            <a:ext cx="69566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Feitas de material sustentável, as canecas de bambu são ecológicas. São leves, resistentes e têm um apelo rústico. Perfeitas para quem busca um estilo de vida mais verde.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3CBB1A-04F8-1AD2-E4D4-92B36A5EF798}"/>
              </a:ext>
            </a:extLst>
          </p:cNvPr>
          <p:cNvSpPr txBox="1"/>
          <p:nvPr/>
        </p:nvSpPr>
        <p:spPr>
          <a:xfrm>
            <a:off x="1054007" y="761999"/>
            <a:ext cx="6956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Caneca de Bambu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DFC976-BA6A-4F3F-F198-15870117093A}"/>
              </a:ext>
            </a:extLst>
          </p:cNvPr>
          <p:cNvSpPr txBox="1"/>
          <p:nvPr/>
        </p:nvSpPr>
        <p:spPr>
          <a:xfrm>
            <a:off x="1054007" y="2315134"/>
            <a:ext cx="695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Sustentabilidade com Estilo Natural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4FD0FE-49CD-2E14-6AEF-2451B208FB7F}"/>
              </a:ext>
            </a:extLst>
          </p:cNvPr>
          <p:cNvSpPr/>
          <p:nvPr/>
        </p:nvSpPr>
        <p:spPr>
          <a:xfrm rot="5400000" flipV="1">
            <a:off x="-9230" y="660558"/>
            <a:ext cx="1469884" cy="1487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441630-270E-9F13-EC6C-9324C4586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59" y="6471687"/>
            <a:ext cx="6271081" cy="3494592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6E45AA-4628-C82E-6996-6B26757B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6734CE-BEBB-8D9C-1D46-4023ACC3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8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E411738-5443-29D8-8ED5-0C97F15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0879" y="1169219"/>
            <a:ext cx="3074500" cy="15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7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B8406F2-C4F7-C8F8-C3F3-3FAE7A16A118}"/>
              </a:ext>
            </a:extLst>
          </p:cNvPr>
          <p:cNvSpPr txBox="1"/>
          <p:nvPr/>
        </p:nvSpPr>
        <p:spPr>
          <a:xfrm>
            <a:off x="1054007" y="2922493"/>
            <a:ext cx="6956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Gostaria de expressar meu mais profundo agradecimento a todos que dedicaram seu tempo para ler este ebook. Este trabalho é fruto de uma jornada educativa no curso "Criando um ebook com ChatGPT e </a:t>
            </a:r>
            <a:r>
              <a:rPr lang="pt-BR" sz="2400" dirty="0" err="1"/>
              <a:t>MidJourney</a:t>
            </a:r>
            <a:r>
              <a:rPr lang="pt-BR" sz="2400" dirty="0"/>
              <a:t>". Com o auxílio da inteligência artificial, conseguimos transformar ideias em palavras e imagens, proporcionando uma experiência rica e envolvente. A sua leitura e apoio são fundamentais para o sucesso deste projeto, e espero que o conteúdo tenha sido tão enriquecedor para vocês quanto foi para mim produzi-lo. Muito 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3CBB1A-04F8-1AD2-E4D4-92B36A5EF798}"/>
              </a:ext>
            </a:extLst>
          </p:cNvPr>
          <p:cNvSpPr txBox="1"/>
          <p:nvPr/>
        </p:nvSpPr>
        <p:spPr>
          <a:xfrm>
            <a:off x="1054007" y="761999"/>
            <a:ext cx="7493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DFC976-BA6A-4F3F-F198-15870117093A}"/>
              </a:ext>
            </a:extLst>
          </p:cNvPr>
          <p:cNvSpPr txBox="1"/>
          <p:nvPr/>
        </p:nvSpPr>
        <p:spPr>
          <a:xfrm>
            <a:off x="1054007" y="2162734"/>
            <a:ext cx="6956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Obrigado por </a:t>
            </a:r>
            <a:r>
              <a:rPr lang="pt-BR" sz="3200" dirty="0" err="1">
                <a:latin typeface="+mj-lt"/>
              </a:rPr>
              <a:t>let</a:t>
            </a:r>
            <a:r>
              <a:rPr lang="pt-BR" sz="3200" dirty="0">
                <a:latin typeface="+mj-lt"/>
              </a:rPr>
              <a:t> este ebook!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4FD0FE-49CD-2E14-6AEF-2451B208FB7F}"/>
              </a:ext>
            </a:extLst>
          </p:cNvPr>
          <p:cNvSpPr/>
          <p:nvPr/>
        </p:nvSpPr>
        <p:spPr>
          <a:xfrm rot="5400000" flipV="1">
            <a:off x="-9230" y="660558"/>
            <a:ext cx="1469884" cy="148769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1000">
                <a:schemeClr val="accent1">
                  <a:lumMod val="45000"/>
                  <a:lumOff val="5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3A122-7C90-DB68-545D-901069D2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Caneca Galática - Jorge Santana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006118-5666-0A02-DE86-E29DA24F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2EA7-3113-4DE9-9641-3DB520E289D1}" type="slidenum">
              <a:rPr lang="pt-BR" smtClean="0"/>
              <a:t>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029520F-28BA-F24A-8FB5-545C78435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0879" y="1169219"/>
            <a:ext cx="3074500" cy="15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08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633</TotalTime>
  <Words>471</Words>
  <Application>Microsoft Office PowerPoint</Application>
  <PresentationFormat>Papel A3 (297 x 420 mm)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8BIT WONDER</vt:lpstr>
      <vt:lpstr>Arial</vt:lpstr>
      <vt:lpstr>Calibri</vt:lpstr>
      <vt:lpstr>Calibri Light</vt:lpstr>
      <vt:lpstr>Impact</vt:lpstr>
      <vt:lpstr>OCR A Extended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 Santana</dc:creator>
  <cp:lastModifiedBy>Jorge Santana</cp:lastModifiedBy>
  <cp:revision>2</cp:revision>
  <dcterms:created xsi:type="dcterms:W3CDTF">2024-05-09T14:47:21Z</dcterms:created>
  <dcterms:modified xsi:type="dcterms:W3CDTF">2024-05-23T13:20:45Z</dcterms:modified>
</cp:coreProperties>
</file>