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i="1" dirty="0"/>
              <a:t>Konwerter notacji struktury drugorzędowej RNA</a:t>
            </a:r>
            <a:br>
              <a:rPr lang="pl-PL" sz="4000" b="1" i="1" dirty="0"/>
            </a:b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Bartosz Bukowiec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93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Podtytuł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zadanego na wejściu pliku ze strukturą drugorzędową zapisaną w jednym z akceptowanych formatów wygeneruj zapisy struktur we wszystkich pozostałych </a:t>
            </a:r>
            <a:r>
              <a:rPr lang="pl-PL" dirty="0" smtClean="0"/>
              <a:t>formatach.</a:t>
            </a:r>
          </a:p>
          <a:p>
            <a:r>
              <a:rPr lang="pl-PL" dirty="0" smtClean="0"/>
              <a:t>Program </a:t>
            </a:r>
            <a:r>
              <a:rPr lang="pl-PL" dirty="0"/>
              <a:t>powinien automatycznie wykrywać typ formatu wejściowego oraz ew. błędne dane. Domyślnie generowane są wszystkie pozostałe formaty, możliwość wybrania konkretnego formatu docelowego.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12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Obsługiwane formaty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Dot-bracket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Jest to łańcuch składający się z kropek oraz nawiasów, dzięki którym oznacza się niesparowane nukleotydy ”.” oraz sparowaną podstawową parę nukleotydów ”()”. Za pomocą nawiasów kwadratowych ”[]”, ostrych ”&lt;&gt;”, </a:t>
            </a:r>
            <a:r>
              <a:rPr lang="pl-PL" dirty="0" err="1" smtClean="0"/>
              <a:t>wąsiastych</a:t>
            </a:r>
            <a:r>
              <a:rPr lang="pl-PL" dirty="0" smtClean="0"/>
              <a:t> ”{}” przedstawiane są </a:t>
            </a:r>
            <a:r>
              <a:rPr lang="pl-PL" dirty="0" err="1" smtClean="0"/>
              <a:t>psudowęzły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 smtClean="0"/>
              <a:t>Zapis może się różnić pomiędzy programami</a:t>
            </a:r>
          </a:p>
          <a:p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7" y="5278437"/>
            <a:ext cx="11447202" cy="55086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375447" y="5278437"/>
            <a:ext cx="11447202" cy="55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90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Obsługiwane formaty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5100" y="2121408"/>
            <a:ext cx="8423148" cy="4050792"/>
          </a:xfrm>
        </p:spPr>
        <p:txBody>
          <a:bodyPr/>
          <a:lstStyle/>
          <a:p>
            <a:r>
              <a:rPr lang="en-US" dirty="0"/>
              <a:t>BPSEQ (</a:t>
            </a:r>
            <a:r>
              <a:rPr lang="en-US" dirty="0" err="1"/>
              <a:t>Basepair</a:t>
            </a:r>
            <a:r>
              <a:rPr lang="en-US" dirty="0"/>
              <a:t> and sequence information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Plik ten zawiera informacje na temat par zasad, zapisanych w trzech kolumnach:</a:t>
            </a:r>
          </a:p>
          <a:p>
            <a:pPr lvl="1"/>
            <a:r>
              <a:rPr lang="pl-PL" dirty="0" smtClean="0"/>
              <a:t>1 kolumna zawiera pozycję sekwencji (licząc od jednego)</a:t>
            </a:r>
          </a:p>
          <a:p>
            <a:pPr lvl="1"/>
            <a:r>
              <a:rPr lang="pl-PL" dirty="0" smtClean="0"/>
              <a:t>2 kolumna zawiera pojedynczą zasadę zapisaną jedną literą</a:t>
            </a:r>
          </a:p>
          <a:p>
            <a:pPr lvl="1"/>
            <a:r>
              <a:rPr lang="pl-PL" dirty="0" smtClean="0"/>
              <a:t>3 kolumna zawiera pozycję sparowanego nukleotydu lub zero gdy nukleotyd jest niesparowany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48" y="1825116"/>
            <a:ext cx="937750" cy="4643375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069848" y="1825116"/>
            <a:ext cx="937750" cy="464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99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Obsługiwane formaty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000" y="2121408"/>
            <a:ext cx="7699248" cy="4050792"/>
          </a:xfrm>
        </p:spPr>
        <p:txBody>
          <a:bodyPr/>
          <a:lstStyle/>
          <a:p>
            <a:r>
              <a:rPr lang="pl-PL" dirty="0"/>
              <a:t> CT (Connect </a:t>
            </a:r>
            <a:r>
              <a:rPr lang="pl-PL" dirty="0" err="1"/>
              <a:t>table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/>
              <a:t>Plik ten zawiera informacje na temat par zasad, zapisanych w </a:t>
            </a:r>
            <a:r>
              <a:rPr lang="pl-PL" dirty="0" smtClean="0"/>
              <a:t>sześciu </a:t>
            </a:r>
            <a:r>
              <a:rPr lang="pl-PL" dirty="0"/>
              <a:t>kolumnach:</a:t>
            </a:r>
          </a:p>
          <a:p>
            <a:pPr lvl="1"/>
            <a:r>
              <a:rPr lang="pl-PL" dirty="0"/>
              <a:t>1 kolumna zawiera pozycję sekwencji (licząc od jednego)</a:t>
            </a:r>
          </a:p>
          <a:p>
            <a:pPr lvl="1"/>
            <a:r>
              <a:rPr lang="pl-PL" dirty="0"/>
              <a:t>2 kolumna zawiera pojedynczą zasadę zapisaną jedną literą</a:t>
            </a:r>
          </a:p>
          <a:p>
            <a:pPr lvl="1"/>
            <a:r>
              <a:rPr lang="pl-PL" dirty="0" smtClean="0"/>
              <a:t>3, 4, 6 </a:t>
            </a:r>
            <a:r>
              <a:rPr lang="pl-PL" dirty="0"/>
              <a:t>kolumna zawiera pozycję </a:t>
            </a:r>
            <a:r>
              <a:rPr lang="pl-PL" dirty="0" smtClean="0"/>
              <a:t>sekwencji odpowiednio poprzednią następną i aktualną</a:t>
            </a:r>
          </a:p>
          <a:p>
            <a:pPr lvl="1"/>
            <a:r>
              <a:rPr lang="pl-PL" dirty="0" smtClean="0"/>
              <a:t>5 </a:t>
            </a:r>
            <a:r>
              <a:rPr lang="pl-PL" dirty="0"/>
              <a:t>kolumna zawiera pozycję sparowanego nukleotydu lub zero gdy nukleotyd jest niesparowany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48" y="1784350"/>
            <a:ext cx="2168525" cy="4839896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069848" y="1784350"/>
            <a:ext cx="2168525" cy="483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Wczytanie pliku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Ustalenie notacji</a:t>
            </a:r>
          </a:p>
          <a:p>
            <a:pPr lvl="1"/>
            <a:r>
              <a:rPr lang="pl-PL" dirty="0" smtClean="0"/>
              <a:t>Poprawności pliku</a:t>
            </a:r>
          </a:p>
          <a:p>
            <a:pPr lvl="1"/>
            <a:r>
              <a:rPr lang="pl-PL" dirty="0" smtClean="0"/>
              <a:t>Komunikaty o ewentualnych błędach zawartości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Wybór funkcji konwertujących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Zapis plików </a:t>
            </a:r>
            <a:endParaRPr lang="pl-PL" dirty="0"/>
          </a:p>
          <a:p>
            <a:pPr lvl="1"/>
            <a:r>
              <a:rPr lang="pl-PL" dirty="0" smtClean="0"/>
              <a:t>Wybór pomiędzy zapisem wszystkich formatów lub jednego wybranego</a:t>
            </a:r>
          </a:p>
        </p:txBody>
      </p:sp>
    </p:spTree>
    <p:extLst>
      <p:ext uri="{BB962C8B-B14F-4D97-AF65-F5344CB8AC3E}">
        <p14:creationId xmlns:p14="http://schemas.microsoft.com/office/powerpoint/2010/main" val="21883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Zawartość:</a:t>
            </a:r>
          </a:p>
          <a:p>
            <a:pPr lvl="1"/>
            <a:r>
              <a:rPr lang="pl-PL" dirty="0" smtClean="0"/>
              <a:t>Poprawna zawartość w przypadku </a:t>
            </a:r>
            <a:r>
              <a:rPr lang="pl-PL" b="1" dirty="0" err="1" smtClean="0"/>
              <a:t>dot-bracket</a:t>
            </a:r>
            <a:r>
              <a:rPr lang="pl-PL" dirty="0" smtClean="0"/>
              <a:t> to trzy linijki, </a:t>
            </a:r>
            <a:r>
              <a:rPr lang="pl-PL" dirty="0" err="1" smtClean="0"/>
              <a:t>wktórych</a:t>
            </a:r>
            <a:r>
              <a:rPr lang="pl-PL" dirty="0" smtClean="0"/>
              <a:t> odpowiednio znajduje się: podpis sekwencji, sekwencja, łańcuch kropkowo-nawiasowy. Dla </a:t>
            </a:r>
            <a:r>
              <a:rPr lang="pl-PL" b="1" dirty="0" err="1" smtClean="0"/>
              <a:t>ct</a:t>
            </a:r>
            <a:r>
              <a:rPr lang="pl-PL" dirty="0" smtClean="0"/>
              <a:t> oraz </a:t>
            </a:r>
            <a:r>
              <a:rPr lang="pl-PL" b="1" dirty="0" err="1" smtClean="0"/>
              <a:t>bpseq</a:t>
            </a:r>
            <a:r>
              <a:rPr lang="pl-PL" b="1" dirty="0" smtClean="0"/>
              <a:t> </a:t>
            </a:r>
            <a:r>
              <a:rPr lang="pl-PL" dirty="0" smtClean="0"/>
              <a:t>będzie to linijka z podpisem oraz odpowiednia, wymagana liczba kolumn dla danego formatu jak i wierszy. Wymagane odstępy pomiędzy wartościami w wierszu.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Nagłówek:</a:t>
            </a:r>
          </a:p>
          <a:p>
            <a:pPr lvl="1"/>
            <a:r>
              <a:rPr lang="pl-PL" dirty="0" smtClean="0"/>
              <a:t>Nagłówek wejściowy niezmienny ,,wędrujący,, między formatami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Oznaczenie:</a:t>
            </a:r>
          </a:p>
          <a:p>
            <a:pPr lvl="1"/>
            <a:r>
              <a:rPr lang="pl-PL" dirty="0" smtClean="0"/>
              <a:t>”.” – oznaczać będzie niesparowane nukleotydy</a:t>
            </a:r>
          </a:p>
          <a:p>
            <a:pPr lvl="1"/>
            <a:r>
              <a:rPr lang="pl-PL" dirty="0" smtClean="0"/>
              <a:t>”()” </a:t>
            </a:r>
            <a:r>
              <a:rPr lang="pl-PL" dirty="0"/>
              <a:t>– oznaczać będzie </a:t>
            </a:r>
            <a:r>
              <a:rPr lang="pl-PL" dirty="0" smtClean="0"/>
              <a:t>parę nukleotydów</a:t>
            </a:r>
            <a:endParaRPr lang="pl-PL" dirty="0"/>
          </a:p>
          <a:p>
            <a:pPr lvl="1"/>
            <a:r>
              <a:rPr lang="pl-PL" dirty="0" smtClean="0"/>
              <a:t>”[]” </a:t>
            </a:r>
            <a:r>
              <a:rPr lang="pl-PL" dirty="0"/>
              <a:t>– oznaczać będzie </a:t>
            </a:r>
            <a:r>
              <a:rPr lang="pl-PL" dirty="0" err="1" smtClean="0"/>
              <a:t>pseudowęzeł</a:t>
            </a:r>
            <a:r>
              <a:rPr lang="pl-PL" dirty="0" smtClean="0"/>
              <a:t> stopnia pierwszego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32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drewna]]</Template>
  <TotalTime>149</TotalTime>
  <Words>266</Words>
  <Application>Microsoft Office PowerPoint</Application>
  <PresentationFormat>Panoramiczny</PresentationFormat>
  <Paragraphs>43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Drewniana czcionka</vt:lpstr>
      <vt:lpstr>Konwerter notacji struktury drugorzędowej RNA </vt:lpstr>
      <vt:lpstr>Podtytuł</vt:lpstr>
      <vt:lpstr>Obsługiwane formaty</vt:lpstr>
      <vt:lpstr>Obsługiwane formaty</vt:lpstr>
      <vt:lpstr>Obsługiwane formaty</vt:lpstr>
      <vt:lpstr>plan</vt:lpstr>
      <vt:lpstr>założenia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Konwerter notacji struktury drugorzędowej RNA </dc:title>
  <dc:creator>Bartosz Bukowiec</dc:creator>
  <cp:lastModifiedBy>Bartosz Bukowiec</cp:lastModifiedBy>
  <cp:revision>18</cp:revision>
  <dcterms:created xsi:type="dcterms:W3CDTF">2016-04-25T16:33:12Z</dcterms:created>
  <dcterms:modified xsi:type="dcterms:W3CDTF">2016-04-25T19:03:05Z</dcterms:modified>
</cp:coreProperties>
</file>