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6F09-A468-473C-9D3E-A9258FD480B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3953-D520-492B-96BB-61024F065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1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6F09-A468-473C-9D3E-A9258FD480B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3953-D520-492B-96BB-61024F065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58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6F09-A468-473C-9D3E-A9258FD480B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3953-D520-492B-96BB-61024F065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35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6F09-A468-473C-9D3E-A9258FD480B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3953-D520-492B-96BB-61024F065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53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6F09-A468-473C-9D3E-A9258FD480B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3953-D520-492B-96BB-61024F065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44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6F09-A468-473C-9D3E-A9258FD480B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3953-D520-492B-96BB-61024F065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03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6F09-A468-473C-9D3E-A9258FD480B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3953-D520-492B-96BB-61024F065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19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6F09-A468-473C-9D3E-A9258FD480B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3953-D520-492B-96BB-61024F065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32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6F09-A468-473C-9D3E-A9258FD480B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3953-D520-492B-96BB-61024F065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7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6F09-A468-473C-9D3E-A9258FD480B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3953-D520-492B-96BB-61024F065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8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6F09-A468-473C-9D3E-A9258FD480B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3953-D520-492B-96BB-61024F065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3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6F09-A468-473C-9D3E-A9258FD480B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C3953-D520-492B-96BB-61024F065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55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7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2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33" y="0"/>
            <a:ext cx="1257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3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9808"/>
            <a:ext cx="12192000" cy="76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2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7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9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800" y="0"/>
            <a:ext cx="1257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9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7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3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67" y="0"/>
            <a:ext cx="1257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0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7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8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0"/>
            <a:ext cx="1257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1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0"/>
            <a:ext cx="1257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7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867" y="0"/>
            <a:ext cx="1257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294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Shadow</dc:creator>
  <cp:lastModifiedBy>Shadow</cp:lastModifiedBy>
  <cp:revision>1</cp:revision>
  <dcterms:created xsi:type="dcterms:W3CDTF">2021-05-09T16:54:43Z</dcterms:created>
  <dcterms:modified xsi:type="dcterms:W3CDTF">2021-05-09T16:54:56Z</dcterms:modified>
</cp:coreProperties>
</file>