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44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D841-7B3C-47AF-987F-072B4B4DB2FC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8066-2EF6-4176-9ACB-F71BDAE9F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E7DBF-46FE-4FD5-AC56-18193FB86556}" type="datetimeFigureOut">
              <a:rPr lang="en-US" noProof="0" smtClean="0"/>
              <a:t>2/22/2025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4082-0EDA-40C0-B23E-AB88047B243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7" name="Rectangle 6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grpSp>
        <p:nvGrpSpPr>
          <p:cNvPr id="23" name="Group 22" descr="Dashed lines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</a:t>
            </a:r>
          </a:p>
        </p:txBody>
      </p:sp>
      <p:grpSp>
        <p:nvGrpSpPr>
          <p:cNvPr id="25" name="Group 24" descr="Circle shapes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Group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11" name="Group 10" descr="Circle shapes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Group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" name="Group 51" descr="Circle shapes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Group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3" name="Group 92" descr="Circle shapes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Group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21" name="Group 20" descr="Circle shapes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Group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2" name="Group 61" descr="Circle shapes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Group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Group 102" descr="Circle shapes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Group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44" name="Group 143" descr="Circle shapes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Group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49" name="Group 348" descr="Dashed lines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Straight Connector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 descr="Dashed lines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Straight Connector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 descr="Dashed lines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 descr="Dashed lines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Straight Connector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 Placeholder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4" name="Text Placeholder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7" name="Text Placeholder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3" name="Text Placeholder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551F-0685-470A-A63A-F808D54B9B6A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FD221E-E044-1FAB-A1D3-EC239C7E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605"/>
            <a:ext cx="4166419" cy="6125498"/>
          </a:xfrm>
        </p:spPr>
        <p:txBody>
          <a:bodyPr>
            <a:normAutofit/>
          </a:bodyPr>
          <a:lstStyle/>
          <a:p>
            <a:r>
              <a:rPr lang="en-US" sz="5400" b="1" dirty="0"/>
              <a:t>AI-Based Diagnosis &amp; Symptom Checking System</a:t>
            </a:r>
            <a:br>
              <a:rPr lang="en-US" sz="5400" b="1" dirty="0"/>
            </a:br>
            <a:endParaRPr lang="en-IN" sz="54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294967295"/>
          </p:nvPr>
        </p:nvSpPr>
        <p:spPr>
          <a:xfrm>
            <a:off x="914400" y="1986117"/>
            <a:ext cx="6607277" cy="1828799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F1344713-653C-DD7B-6764-94EB12233F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8F2B63-5DFE-7A7F-7FA7-F686EF36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618" y="471948"/>
            <a:ext cx="6705601" cy="612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F742-42E7-8FB4-8F4E-49F9B1BE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59"/>
            <a:ext cx="6934201" cy="109138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Challenges &amp; Solutions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638E-FE04-B206-C948-156A2879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74839"/>
            <a:ext cx="10242754" cy="383813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Challenge:</a:t>
            </a:r>
            <a:r>
              <a:rPr lang="en-IN" sz="2400" dirty="0"/>
              <a:t> Data accuracy &amp; medical validation.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Solution: Use certified datasets and expert validation.</a:t>
            </a:r>
          </a:p>
          <a:p>
            <a:pPr marL="457200" lvl="1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Challenge:</a:t>
            </a:r>
            <a:r>
              <a:rPr lang="en-IN" sz="2400" dirty="0"/>
              <a:t> AI model bias &amp; incorrect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Solution: Continuous training &amp; real-time feedback loop.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95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EFE2-268D-5DE4-7391-E61072F0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285"/>
            <a:ext cx="6934201" cy="10028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Future Enhancements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DF07-E7EB-978F-F1C1-41917F2C4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690"/>
            <a:ext cx="10832689" cy="43163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Wearable Device Integration:</a:t>
            </a:r>
            <a:r>
              <a:rPr lang="en-US" sz="2800" dirty="0"/>
              <a:t> Sync with smartwatches for real-time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Telemedicine Feature:</a:t>
            </a:r>
            <a:r>
              <a:rPr lang="en-US" sz="2800" dirty="0"/>
              <a:t> Connect with doctors directly.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AI Chatbot:</a:t>
            </a:r>
            <a:r>
              <a:rPr lang="en-US" sz="2800" dirty="0"/>
              <a:t> Personalized recommendations based on history.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3558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4803-46C1-2947-A324-15227E42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445"/>
            <a:ext cx="6934201" cy="1043577"/>
          </a:xfrm>
        </p:spPr>
        <p:txBody>
          <a:bodyPr/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0C7A0-FAF0-2357-3796-06224EF5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81317"/>
            <a:ext cx="9574160" cy="3631662"/>
          </a:xfrm>
        </p:spPr>
        <p:txBody>
          <a:bodyPr>
            <a:normAutofit/>
          </a:bodyPr>
          <a:lstStyle/>
          <a:p>
            <a:r>
              <a:rPr lang="en-US" sz="2400" b="1" dirty="0"/>
              <a:t>Why this project matters:</a:t>
            </a:r>
            <a:r>
              <a:rPr lang="en-US" sz="2400" dirty="0"/>
              <a:t> AI can revolutionize healthcare accessibility.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539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95D479-7915-392F-8AAB-65041C7A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1" y="365125"/>
            <a:ext cx="5142270" cy="6419133"/>
          </a:xfrm>
        </p:spPr>
        <p:txBody>
          <a:bodyPr>
            <a:normAutofit/>
          </a:bodyPr>
          <a:lstStyle/>
          <a:p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362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D68A-7834-DC75-207B-D01A13C2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D85FC-70C3-1D8F-E255-7A9B76FB6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24" y="1915801"/>
            <a:ext cx="9859751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7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3123"/>
            <a:ext cx="6934201" cy="1533832"/>
          </a:xfrm>
        </p:spPr>
        <p:txBody>
          <a:bodyPr>
            <a:normAutofit/>
          </a:bodyPr>
          <a:lstStyle/>
          <a:p>
            <a:r>
              <a:rPr lang="en-IN" b="1" dirty="0"/>
              <a:t>Problem Statement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342"/>
            <a:ext cx="10154265" cy="1730477"/>
          </a:xfrm>
        </p:spPr>
        <p:txBody>
          <a:bodyPr>
            <a:noAutofit/>
          </a:bodyPr>
          <a:lstStyle/>
          <a:p>
            <a:r>
              <a:rPr lang="en-US" sz="3200" dirty="0"/>
              <a:t>AI for Diagnosis &amp; Symptom Checking</a:t>
            </a:r>
          </a:p>
          <a:p>
            <a:endParaRPr lang="en-US" sz="3200" dirty="0"/>
          </a:p>
          <a:p>
            <a:r>
              <a:rPr lang="en-US" sz="3200" dirty="0"/>
              <a:t>Ways to solve the problem:</a:t>
            </a:r>
          </a:p>
          <a:p>
            <a:pPr marL="514350" indent="-514350">
              <a:buAutoNum type="arabicPeriod"/>
            </a:pPr>
            <a:r>
              <a:rPr lang="en-US" sz="3200" dirty="0"/>
              <a:t>We can got through each domain and diagnose the disease.</a:t>
            </a:r>
          </a:p>
          <a:p>
            <a:pPr marL="514350" indent="-514350">
              <a:buAutoNum type="arabicPeriod"/>
            </a:pPr>
            <a:r>
              <a:rPr lang="en-US" sz="3200" dirty="0"/>
              <a:t>We can use a common model for whole diseases.</a:t>
            </a:r>
          </a:p>
        </p:txBody>
      </p:sp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9697-9CD8-70E7-4763-13DEB1FF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59"/>
            <a:ext cx="6934201" cy="97339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Project Overview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7B3A-068B-4953-D5C0-27E97E469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711"/>
            <a:ext cx="10515599" cy="41822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What is it?</a:t>
            </a:r>
            <a:r>
              <a:rPr lang="en-US" sz="3200" dirty="0"/>
              <a:t> An AI-powered mobile/web app for symptom checking.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How it works:</a:t>
            </a:r>
            <a:r>
              <a:rPr lang="en-US" sz="3200" dirty="0"/>
              <a:t> Users input symptoms → AI analyzes data → Suggests potential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Goal:</a:t>
            </a:r>
            <a:r>
              <a:rPr lang="en-US" sz="3200" dirty="0"/>
              <a:t> Improve accessibility to preliminary health assessments.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9599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65B1-D907-0771-3BE5-91975FCF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981"/>
            <a:ext cx="6934201" cy="136804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Key Features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536C-376F-F287-A87D-E506F7028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885"/>
            <a:ext cx="10515599" cy="49947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User-Friendly Interface:</a:t>
            </a:r>
            <a:r>
              <a:rPr lang="en-IN" sz="2400" dirty="0"/>
              <a:t> Simple symptom input (text/voice).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AI-Powered Analysis:</a:t>
            </a:r>
            <a:r>
              <a:rPr lang="en-IN" sz="2400" dirty="0"/>
              <a:t> Uses machine learning models for accurate diagnosis.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Medical Database Integration:</a:t>
            </a:r>
            <a:r>
              <a:rPr lang="en-IN" sz="2400" dirty="0"/>
              <a:t> References verified sources (WHO, CDC,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Severity Assessment:</a:t>
            </a:r>
            <a:r>
              <a:rPr lang="en-IN" sz="2400" dirty="0"/>
              <a:t> Identifies whether a doctor consultation is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Doctor Recommendations:</a:t>
            </a:r>
            <a:r>
              <a:rPr lang="en-IN" sz="2400" dirty="0"/>
              <a:t> Provides nearby healthcare provider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Health History Tracking:</a:t>
            </a:r>
            <a:r>
              <a:rPr lang="en-IN" sz="2400" dirty="0"/>
              <a:t> Saves past diagnoses for better insights.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0631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562C-0EC8-3B42-9A02-98A7BE77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463"/>
            <a:ext cx="6934201" cy="1010653"/>
          </a:xfrm>
        </p:spPr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DC04F-F391-DE88-C617-857540E12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187"/>
            <a:ext cx="10193593" cy="39757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Frontend</a:t>
            </a:r>
            <a:r>
              <a:rPr lang="en-IN" sz="3600" b="1" dirty="0"/>
              <a:t>:</a:t>
            </a:r>
            <a:r>
              <a:rPr lang="en-IN" sz="3600" dirty="0"/>
              <a:t> HTML, CSS, React.js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Backend:</a:t>
            </a:r>
            <a:r>
              <a:rPr lang="en-IN" sz="3200" dirty="0"/>
              <a:t> Node.js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Database:</a:t>
            </a:r>
            <a:r>
              <a:rPr lang="en-IN" sz="3200" dirty="0"/>
              <a:t>  MySQL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AI &amp; ML:</a:t>
            </a:r>
            <a:r>
              <a:rPr lang="en-IN" sz="3200" dirty="0"/>
              <a:t> Python, </a:t>
            </a:r>
            <a:r>
              <a:rPr lang="en-IN" sz="3200" dirty="0" err="1"/>
              <a:t>Colab</a:t>
            </a:r>
            <a:r>
              <a:rPr lang="en-IN" sz="3200" dirty="0"/>
              <a:t>, Scikit-learn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15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26C2-B80A-CDD3-63BF-F2464F41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852" y="373626"/>
            <a:ext cx="6934201" cy="106188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Workflow Diagram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69350-4562-2067-386B-ABDE26CA5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8529"/>
            <a:ext cx="10459064" cy="40544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Step 1:</a:t>
            </a:r>
            <a:r>
              <a:rPr lang="en-US" sz="2800" dirty="0"/>
              <a:t> User enters symptoms.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Step 2:</a:t>
            </a:r>
            <a:r>
              <a:rPr lang="en-US" sz="2800" dirty="0"/>
              <a:t> AI model processes and compares with medical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Step 3:</a:t>
            </a:r>
            <a:r>
              <a:rPr lang="en-US" sz="2800" dirty="0"/>
              <a:t> Possible conditions are displayed with severity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Step 4:</a:t>
            </a:r>
            <a:r>
              <a:rPr lang="en-US" sz="2800" dirty="0"/>
              <a:t> Users get recommendations for self-care or doctors.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Step 5:</a:t>
            </a:r>
            <a:r>
              <a:rPr lang="en-US" sz="2800" dirty="0"/>
              <a:t> (If needed) Book a consultation.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33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0753-2F7F-13BE-D77E-5CE4F6B6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284"/>
            <a:ext cx="6934201" cy="10927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AI Model &amp; Data Processing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54201-B2DC-2642-AC29-A7D4D5AF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29033"/>
            <a:ext cx="10321412" cy="40839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Data Collection:</a:t>
            </a:r>
            <a:r>
              <a:rPr lang="en-IN" sz="3200" dirty="0"/>
              <a:t> Medical datasets, verified symptom-disease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AI Model:</a:t>
            </a:r>
            <a:r>
              <a:rPr lang="en-IN" sz="3200" dirty="0"/>
              <a:t> Supervised learning with classification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Accuracy &amp; Improvements:</a:t>
            </a:r>
            <a:r>
              <a:rPr lang="en-IN" sz="3200" dirty="0"/>
              <a:t> Continuous learning via feedback.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6532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CCC4-3467-A9CE-44A2-532BD843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620"/>
            <a:ext cx="6934201" cy="88490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Benefits &amp; Impact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72C7B-28D8-26F5-2C93-D9B379E10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9"/>
            <a:ext cx="10223089" cy="41036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For Users:</a:t>
            </a:r>
            <a:r>
              <a:rPr lang="en-IN" sz="2800" dirty="0"/>
              <a:t> Faster symptom analysis, better healthcare awareness.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For Healthcare Providers:</a:t>
            </a:r>
            <a:r>
              <a:rPr lang="en-IN" sz="2800" dirty="0"/>
              <a:t> Reduces unnecessary visits, prioritizes urgent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For Society:</a:t>
            </a:r>
            <a:r>
              <a:rPr lang="en-IN" sz="2800" dirty="0"/>
              <a:t> Encourages preventive healthcare &amp; reduces self-diagnosis errors.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3187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42_win32_v2" id="{BFDBA5BB-00C2-4FD6-BF44-6F34C81AFAE6}" vid="{710E1C20-E799-41A9-B32B-772BA18F6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44A853-FA74-45B4-AE5F-B3796F4BB94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0488788-02F3-4614-A0E2-F208657CDF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04D194-9020-4D77-BCEE-37803F7241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Healthy Habit Tracker</Template>
  <TotalTime>72</TotalTime>
  <Words>400</Words>
  <Application>Microsoft Office PowerPoint</Application>
  <PresentationFormat>Widescreen</PresentationFormat>
  <Paragraphs>54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Segoe UI</vt:lpstr>
      <vt:lpstr>Office Theme</vt:lpstr>
      <vt:lpstr>AI-Based Diagnosis &amp; Symptom Checking System </vt:lpstr>
      <vt:lpstr>Project Flow</vt:lpstr>
      <vt:lpstr>Problem Statement </vt:lpstr>
      <vt:lpstr>Project Overview </vt:lpstr>
      <vt:lpstr>Key Features </vt:lpstr>
      <vt:lpstr>Tech Stack</vt:lpstr>
      <vt:lpstr>Workflow Diagram </vt:lpstr>
      <vt:lpstr>AI Model &amp; Data Processing </vt:lpstr>
      <vt:lpstr>Benefits &amp; Impact </vt:lpstr>
      <vt:lpstr>Challenges &amp; Solutions </vt:lpstr>
      <vt:lpstr>Future Enhancements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eslavath vamshi</dc:creator>
  <cp:lastModifiedBy>eslavath vamshi</cp:lastModifiedBy>
  <cp:revision>1</cp:revision>
  <dcterms:created xsi:type="dcterms:W3CDTF">2025-02-22T07:09:05Z</dcterms:created>
  <dcterms:modified xsi:type="dcterms:W3CDTF">2025-02-22T08:21:35Z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