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19459-DE6D-6741-BFB4-305117328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518E84-59DD-C946-8357-69E4103D4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DD07F-E8A5-D349-92D3-6F039906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53E55-861F-A64B-A101-EEBEFF41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F7D42-BA08-7B4F-9420-D968F8A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5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B77D-1C15-624A-8AB9-D861F1A1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815CF-EC47-BB42-AAD7-0D09C941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28501-F0C5-FF47-ADF8-243A39C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9C0EE-35B9-7546-9E1F-0B8AC8E5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4B5F9-F163-2148-83CB-265E8EFE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41A5B-04F7-C747-968A-621FA19A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7E3CE3-EFD2-1947-9A40-27014CA0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7FE57-60F1-2443-AF1D-25961B27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750F2-18CE-354C-996E-C88B44A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F2D74-41FC-4F48-8CE0-32E3C18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5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0EF73-B5BA-A947-A954-F1DD0346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6D5B1-EFDE-6B4B-9340-223E9346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C1F52-2D1E-6B4B-A967-FCF1D4F5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ABB6A-B52D-3144-A71B-CB1D3F34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B6D2E-D2D1-DB46-9D84-E04A553D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0258E-0502-7648-996B-003848F2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B1D1C-8A0B-5744-B6E4-8E670987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B39E7-474E-1E42-A657-5A08B74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53806-E57C-E344-AEC0-FF55852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13A4D-2AF9-4B4F-992B-4B833AC9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2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0ED08-A95A-E141-91A8-9F8D5587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EF060-E33F-2F4E-855C-076CD8F36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5A9BA-4EB0-2B42-98E9-0DE92E1D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A4439-888E-004C-A4AC-1671B696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A014B-B8C6-D345-96AC-997D742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0AF51-60C9-C64C-A36B-B94294A1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61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DD6C6-F036-3F49-BB2E-595A93FF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E961E-71E9-AC46-B8A8-94C3A7C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7E1-AC2F-AB4E-98BA-95D55AFA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ED440-5AC0-7343-B449-A3CF2CCDA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763598-6860-9441-970B-5B7C4C853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E6E61-1C7B-624E-A123-50216BB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FC1897-F67A-654E-AD4B-C6E9DAC5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229BC-98C2-4542-9E55-46E77AB2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1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FC1D-D92E-6A4B-B378-02198979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5CDD5-F3B0-1145-B399-198D1BCC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AB1D6-2FBB-DE4D-A01E-B5A20FA6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3E334-F952-8644-A357-75F4E86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5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D2EB3-5899-7B4B-835C-0F7E784F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CDD62-2E18-744E-AC49-E6A9632C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6441C-E0D4-FD49-8E75-2A72E04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2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C6D77-F5F6-C04A-B574-68BDA92A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CC541-A3AE-6946-BDBF-2CCEA488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74EAD-FBA5-1240-914E-0F034524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1F997-2E2E-514C-8D99-42D3EBAC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1B757-2BBD-3244-B34B-E1F33D0C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2F702-9F3A-AB47-92A8-62E235EB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0C30-2366-8C44-8541-F3F7B9FA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83827D-C72A-9242-B6E4-F7E501ED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E16C7-9DC8-6645-90B4-6BF61D71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B6BAA-76B5-0A4E-B997-04D40651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5EDFA-D6F4-F441-8E17-CD9EE8D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E6270-F10F-4B4B-962A-A736B08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74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D3EB4-A99B-F842-8E12-56D4ED92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12901-D580-8F40-A296-201C4923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D3823-2627-F545-B58C-19AB4E7D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477F-BD64-094C-B1BD-BD7BA058AFAC}" type="datetimeFigureOut">
              <a:t>2019/11/26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24539-3A88-8047-A9F0-D98167481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1E84B-37E6-3747-B387-598341290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DC52-0F2F-A343-A510-D7874E44E34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8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A4DA921-06EB-234A-9C67-3A1F5B2ABB79}"/>
              </a:ext>
            </a:extLst>
          </p:cNvPr>
          <p:cNvSpPr/>
          <p:nvPr/>
        </p:nvSpPr>
        <p:spPr>
          <a:xfrm>
            <a:off x="512956" y="2743201"/>
            <a:ext cx="4194717" cy="8586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AFNetworkReachabilityManager</a:t>
            </a:r>
          </a:p>
          <a:p>
            <a:pPr algn="ctr"/>
            <a:endParaRPr kumimoji="1" lang="en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kumimoji="1" lang="zh-CN" altLang="en" sz="1400">
                <a:latin typeface="FangSong" panose="02010609060101010101" pitchFamily="49" charset="-122"/>
                <a:ea typeface="FangSong" panose="02010609060101010101" pitchFamily="49" charset="-122"/>
              </a:rPr>
              <a:t>网络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状态监测，使用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SystemConfiguration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库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75CE580-6370-C74C-BC32-4C05DE59A586}"/>
              </a:ext>
            </a:extLst>
          </p:cNvPr>
          <p:cNvSpPr/>
          <p:nvPr/>
        </p:nvSpPr>
        <p:spPr>
          <a:xfrm>
            <a:off x="512956" y="4204010"/>
            <a:ext cx="5029200" cy="9813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AFHTTPSessionManager</a:t>
            </a:r>
          </a:p>
          <a:p>
            <a:pPr algn="ctr"/>
            <a:endParaRPr kumimoji="1" lang="en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HTTP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网络请求，提供：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GET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HEAD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POST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PUT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PATCH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DELETE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等方式</a:t>
            </a:r>
            <a:endParaRPr kumimoji="1" lang="en-US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7274E2D-E77F-CE4D-9692-AD101CBF8E48}"/>
              </a:ext>
            </a:extLst>
          </p:cNvPr>
          <p:cNvSpPr/>
          <p:nvPr/>
        </p:nvSpPr>
        <p:spPr>
          <a:xfrm>
            <a:off x="6274420" y="3977268"/>
            <a:ext cx="5029200" cy="9813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</a:t>
            </a:r>
            <a:r>
              <a:rPr kumimoji="1" lang="en-US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URL</a:t>
            </a:r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SessionManager</a:t>
            </a:r>
          </a:p>
          <a:p>
            <a:pPr algn="ctr"/>
            <a:endParaRPr kumimoji="1" lang="en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HTTP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网络会话，包含请求和响应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801554C-AA0E-4A45-8B60-137093DBD27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542156" y="4467922"/>
            <a:ext cx="732264" cy="22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30E24AD8-CDD7-C44D-8C9C-2A8E8BE8D947}"/>
              </a:ext>
            </a:extLst>
          </p:cNvPr>
          <p:cNvSpPr/>
          <p:nvPr/>
        </p:nvSpPr>
        <p:spPr>
          <a:xfrm>
            <a:off x="512956" y="5664820"/>
            <a:ext cx="5029200" cy="9813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AFSecurityPolicy</a:t>
            </a:r>
          </a:p>
          <a:p>
            <a:pPr algn="ctr"/>
            <a:endParaRPr kumimoji="1" lang="en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HTTPs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单向验证，使用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Security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库</a:t>
            </a:r>
            <a:endParaRPr kumimoji="1" lang="en-US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F42B2C8-186B-554A-A73B-C9003218FA91}"/>
              </a:ext>
            </a:extLst>
          </p:cNvPr>
          <p:cNvSpPr/>
          <p:nvPr/>
        </p:nvSpPr>
        <p:spPr>
          <a:xfrm>
            <a:off x="5441794" y="131954"/>
            <a:ext cx="5954751" cy="19812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</a:t>
            </a:r>
            <a:r>
              <a:rPr kumimoji="1" lang="en-US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HTTP</a:t>
            </a:r>
            <a:r>
              <a:rPr kumimoji="1"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RequestSerialization</a:t>
            </a:r>
            <a:r>
              <a:rPr kumimoji="1" lang="en-US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AFURLRequestSerialization</a:t>
            </a:r>
            <a:r>
              <a:rPr kumimoji="1" lang="en-US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&gt;</a:t>
            </a:r>
            <a:endParaRPr kumimoji="1" lang="en" altLang="zh-CN" sz="140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endParaRPr kumimoji="1" lang="en" altLang="zh-CN" sz="140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" sz="1400">
                <a:latin typeface="FangSong" panose="02010609060101010101" pitchFamily="49" charset="-122"/>
                <a:ea typeface="FangSong" panose="02010609060101010101" pitchFamily="49" charset="-122"/>
              </a:rPr>
              <a:t>请求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序列化器。提供服务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</a:p>
          <a:p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缓存、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cookies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、超时等配置</a:t>
            </a:r>
            <a:endParaRPr kumimoji="1" lang="en-US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配置请求头</a:t>
            </a:r>
            <a:endParaRPr kumimoji="1" lang="en-US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配置查询字符串序列化</a:t>
            </a:r>
            <a:endParaRPr kumimoji="1" lang="en-US" altLang="zh-CN" sz="140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创建 </a:t>
            </a:r>
            <a:r>
              <a:rPr kumimoji="1" lang="en-US" altLang="zh-CN" sz="1400">
                <a:latin typeface="FangSong" panose="02010609060101010101" pitchFamily="49" charset="-122"/>
                <a:ea typeface="FangSong" panose="02010609060101010101" pitchFamily="49" charset="-122"/>
              </a:rPr>
              <a:t>request</a:t>
            </a:r>
            <a:r>
              <a:rPr kumimoji="1" lang="zh-CN" altLang="en-US" sz="1400">
                <a:latin typeface="FangSong" panose="02010609060101010101" pitchFamily="49" charset="-122"/>
                <a:ea typeface="FangSong" panose="02010609060101010101" pitchFamily="49" charset="-122"/>
              </a:rPr>
              <a:t> 对象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FB8142D-E8A0-A444-9EA3-4A0B327018A4}"/>
              </a:ext>
            </a:extLst>
          </p:cNvPr>
          <p:cNvSpPr/>
          <p:nvPr/>
        </p:nvSpPr>
        <p:spPr>
          <a:xfrm>
            <a:off x="5196467" y="2554558"/>
            <a:ext cx="3356518" cy="604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AFPropertyListRequestSerializer</a:t>
            </a:r>
            <a:endParaRPr kumimoji="1" lang="en" altLang="zh-CN" sz="140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553BB64-64B1-C242-8703-0760657D8621}"/>
              </a:ext>
            </a:extLst>
          </p:cNvPr>
          <p:cNvSpPr/>
          <p:nvPr/>
        </p:nvSpPr>
        <p:spPr>
          <a:xfrm>
            <a:off x="9041779" y="2554558"/>
            <a:ext cx="2769221" cy="5668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AFJSONRequestSerializer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518ABE1-C8BF-8249-9E8C-B4DCF89E0D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74726" y="2113156"/>
            <a:ext cx="1544444" cy="44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10BB71C-4C92-EE4D-AEAB-4284A51C46C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8419170" y="2113156"/>
            <a:ext cx="2007220" cy="44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4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91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FangSong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1070963935@qq.com</dc:creator>
  <cp:lastModifiedBy>1070963935@qq.com</cp:lastModifiedBy>
  <cp:revision>9</cp:revision>
  <dcterms:created xsi:type="dcterms:W3CDTF">2019-11-26T08:34:11Z</dcterms:created>
  <dcterms:modified xsi:type="dcterms:W3CDTF">2019-11-29T14:54:06Z</dcterms:modified>
</cp:coreProperties>
</file>