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9"/>
  </p:notesMasterIdLst>
  <p:handoutMasterIdLst>
    <p:handoutMasterId r:id="rId10"/>
  </p:handoutMasterIdLst>
  <p:sldIdLst>
    <p:sldId id="909" r:id="rId2"/>
    <p:sldId id="984" r:id="rId3"/>
    <p:sldId id="956" r:id="rId4"/>
    <p:sldId id="986" r:id="rId5"/>
    <p:sldId id="987" r:id="rId6"/>
    <p:sldId id="988" r:id="rId7"/>
    <p:sldId id="983" r:id="rId8"/>
  </p:sldIdLst>
  <p:sldSz cx="12192000" cy="6858000"/>
  <p:notesSz cx="6797675" cy="987425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B58"/>
    <a:srgbClr val="F39600"/>
    <a:srgbClr val="00A2C5"/>
    <a:srgbClr val="CCECF3"/>
    <a:srgbClr val="EA7C6A"/>
    <a:srgbClr val="C55A11"/>
    <a:srgbClr val="64A537"/>
    <a:srgbClr val="9BBB59"/>
    <a:srgbClr val="E96F1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3727" autoAdjust="0"/>
  </p:normalViewPr>
  <p:slideViewPr>
    <p:cSldViewPr>
      <p:cViewPr varScale="1">
        <p:scale>
          <a:sx n="96" d="100"/>
          <a:sy n="96" d="100"/>
        </p:scale>
        <p:origin x="70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>
      <p:cViewPr varScale="1">
        <p:scale>
          <a:sx n="47" d="100"/>
          <a:sy n="47" d="100"/>
        </p:scale>
        <p:origin x="-3012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0017E-48B9-B645-9294-3D99F7D7CC43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0"/>
      <dgm:spPr/>
    </dgm:pt>
    <dgm:pt modelId="{BEF4C8A6-1824-384E-AD08-7446C80F0926}" type="pres">
      <dgm:prSet presAssocID="{18D0017E-48B9-B645-9294-3D99F7D7CC43}" presName="Name0" presStyleCnt="0">
        <dgm:presLayoutVars>
          <dgm:dir/>
          <dgm:resizeHandles val="exact"/>
        </dgm:presLayoutVars>
      </dgm:prSet>
      <dgm:spPr/>
    </dgm:pt>
    <dgm:pt modelId="{786685CF-F9F8-A248-99AD-9600F1FD9E90}" type="pres">
      <dgm:prSet presAssocID="{18D0017E-48B9-B645-9294-3D99F7D7CC43}" presName="arrow" presStyleLbl="bgShp" presStyleIdx="0" presStyleCnt="1" custLinFactNeighborX="52381" custLinFactNeighborY="67857"/>
      <dgm:spPr>
        <a:prstGeom prst="stripedRightArrow">
          <a:avLst/>
        </a:prstGeom>
      </dgm:spPr>
    </dgm:pt>
    <dgm:pt modelId="{994184DA-DEBA-6F4D-A588-3DE218FC9F75}" type="pres">
      <dgm:prSet presAssocID="{18D0017E-48B9-B645-9294-3D99F7D7CC43}" presName="points" presStyleCnt="0"/>
      <dgm:spPr/>
    </dgm:pt>
  </dgm:ptLst>
  <dgm:cxnLst>
    <dgm:cxn modelId="{90894EF7-1DFA-9145-B344-8F1C9A4C21DA}" type="presOf" srcId="{18D0017E-48B9-B645-9294-3D99F7D7CC43}" destId="{BEF4C8A6-1824-384E-AD08-7446C80F0926}" srcOrd="0" destOrd="0" presId="urn:microsoft.com/office/officeart/2005/8/layout/hProcess11"/>
    <dgm:cxn modelId="{1A18C775-D90C-C34A-A27C-0C9559A0597B}" type="presParOf" srcId="{BEF4C8A6-1824-384E-AD08-7446C80F0926}" destId="{786685CF-F9F8-A248-99AD-9600F1FD9E90}" srcOrd="0" destOrd="0" presId="urn:microsoft.com/office/officeart/2005/8/layout/hProcess11"/>
    <dgm:cxn modelId="{5C08B22D-6FED-824C-93B8-3059185F119A}" type="presParOf" srcId="{BEF4C8A6-1824-384E-AD08-7446C80F0926}" destId="{994184DA-DEBA-6F4D-A588-3DE218FC9F75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685CF-F9F8-A248-99AD-9600F1FD9E90}">
      <dsp:nvSpPr>
        <dsp:cNvPr id="0" name=""/>
        <dsp:cNvSpPr/>
      </dsp:nvSpPr>
      <dsp:spPr>
        <a:xfrm>
          <a:off x="0" y="288031"/>
          <a:ext cx="720080" cy="201622"/>
        </a:xfrm>
        <a:prstGeom prst="strip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4F01-E170-454E-B2ED-0690B3537FFF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72EBE-EB87-443E-89B5-46568377F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37EFA-B372-412A-A8A1-C521A501A48D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E076-2F95-4D1D-8676-798139F6D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383907"/>
            <a:ext cx="1952621" cy="7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 userDrawn="1"/>
        </p:nvSpPr>
        <p:spPr>
          <a:xfrm>
            <a:off x="-240704" y="153363"/>
            <a:ext cx="478524" cy="439886"/>
          </a:xfrm>
          <a:prstGeom prst="parallelogram">
            <a:avLst/>
          </a:prstGeom>
          <a:solidFill>
            <a:srgbClr val="00A2C5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zh-CN" altLang="en-US" sz="1349">
              <a:solidFill>
                <a:schemeClr val="tx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11952738" y="153363"/>
            <a:ext cx="478524" cy="439886"/>
          </a:xfrm>
          <a:prstGeom prst="parallelogram">
            <a:avLst/>
          </a:prstGeom>
          <a:solidFill>
            <a:srgbClr val="4FBB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4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2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7"/>
          <p:cNvSpPr>
            <a:spLocks/>
          </p:cNvSpPr>
          <p:nvPr/>
        </p:nvSpPr>
        <p:spPr bwMode="auto">
          <a:xfrm>
            <a:off x="2243572" y="2825060"/>
            <a:ext cx="8064896" cy="11079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n-US" altLang="zh-CN" sz="7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7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年终总结</a:t>
            </a:r>
            <a:endParaRPr lang="es-ES" altLang="zh-CN" sz="7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4079776" y="454423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方东海</a:t>
            </a:r>
            <a:endParaRPr lang="es-E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5"/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r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年回顾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年总结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25"/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25"/>
          <p:cNvSpPr>
            <a:spLocks/>
          </p:cNvSpPr>
          <p:nvPr/>
        </p:nvSpPr>
        <p:spPr bwMode="auto">
          <a:xfrm>
            <a:off x="7244965" y="4788757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三、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年规划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055C8DD-A008-4941-9C8D-7104E44C521E}"/>
              </a:ext>
            </a:extLst>
          </p:cNvPr>
          <p:cNvSpPr txBox="1"/>
          <p:nvPr/>
        </p:nvSpPr>
        <p:spPr>
          <a:xfrm>
            <a:off x="1919537" y="4977304"/>
            <a:ext cx="8712968" cy="11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kumimoji="1" lang="en-US" altLang="zh-CN" sz="6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A8F96-E076-984F-A0C8-6C6C377C8F23}"/>
              </a:ext>
            </a:extLst>
          </p:cNvPr>
          <p:cNvSpPr txBox="1"/>
          <p:nvPr/>
        </p:nvSpPr>
        <p:spPr>
          <a:xfrm>
            <a:off x="1919537" y="3530755"/>
            <a:ext cx="8712968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计</a:t>
            </a:r>
            <a:endParaRPr kumimoji="1" lang="en-US" altLang="zh-CN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r"/>
            <a:r>
              <a:rPr kumimoji="1" lang="zh-CN" alt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划</a:t>
            </a:r>
            <a:endParaRPr kumimoji="1"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年回顾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E86D18-7247-EE49-A0B2-CBE92555E5C0}"/>
              </a:ext>
            </a:extLst>
          </p:cNvPr>
          <p:cNvSpPr txBox="1"/>
          <p:nvPr/>
        </p:nvSpPr>
        <p:spPr>
          <a:xfrm>
            <a:off x="1559496" y="112067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dirty="0"/>
              <a:t>18</a:t>
            </a:r>
            <a:r>
              <a:rPr kumimoji="1" lang="zh-CN" altLang="en-US" dirty="0"/>
              <a:t>年主要负责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端的开发及管理工作，主要成绩是咚咚平台的</a:t>
            </a:r>
            <a:r>
              <a:rPr kumimoji="1" lang="en-US" altLang="zh-CN" dirty="0"/>
              <a:t>MVVM</a:t>
            </a:r>
            <a:r>
              <a:rPr kumimoji="1" lang="zh-CN" altLang="en-US" dirty="0"/>
              <a:t>重构，咚咚平台的组件化拆分，及咚咚平台的</a:t>
            </a:r>
            <a:r>
              <a:rPr kumimoji="1" lang="en-US" altLang="zh-CN" dirty="0"/>
              <a:t>WebJs</a:t>
            </a:r>
            <a:r>
              <a:rPr kumimoji="1" lang="zh-CN" altLang="en-US" dirty="0"/>
              <a:t>交互框架编写。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dirty="0"/>
              <a:t>18</a:t>
            </a:r>
            <a:r>
              <a:rPr kumimoji="1" lang="zh-CN" altLang="en-US" dirty="0"/>
              <a:t>年年底给</a:t>
            </a:r>
            <a:r>
              <a:rPr kumimoji="1" lang="en-US" altLang="zh-CN" dirty="0"/>
              <a:t>19</a:t>
            </a:r>
            <a:r>
              <a:rPr kumimoji="1" lang="zh-CN" altLang="en-US" dirty="0"/>
              <a:t>年做的规划是技能学习、产品设计及团队管理。</a:t>
            </a:r>
            <a:endParaRPr kumimoji="1" lang="en-US" altLang="zh-CN" dirty="0"/>
          </a:p>
          <a:p>
            <a:r>
              <a:rPr kumimoji="1" lang="zh-CN" altLang="en-US" dirty="0"/>
              <a:t>     完成情况如下：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B0E357-EBAF-294F-9FA8-23247520A049}"/>
              </a:ext>
            </a:extLst>
          </p:cNvPr>
          <p:cNvSpPr txBox="1"/>
          <p:nvPr/>
        </p:nvSpPr>
        <p:spPr>
          <a:xfrm>
            <a:off x="1959421" y="3556925"/>
            <a:ext cx="16385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学习</a:t>
            </a:r>
            <a:endParaRPr kumimoji="1" lang="en-US" altLang="zh-CN" sz="1800" dirty="0"/>
          </a:p>
          <a:p>
            <a:r>
              <a:rPr kumimoji="1" lang="en-US" altLang="zh-CN" sz="1800" dirty="0"/>
              <a:t>[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阅读及分享</a:t>
            </a:r>
            <a:endParaRPr kumimoji="1" lang="en-US" altLang="zh-CN" sz="1800" dirty="0"/>
          </a:p>
          <a:p>
            <a:r>
              <a:rPr kumimoji="1" lang="en-US" altLang="zh-CN" sz="1800" dirty="0"/>
              <a:t>[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swift</a:t>
            </a:r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android</a:t>
            </a:r>
          </a:p>
          <a:p>
            <a:r>
              <a:rPr kumimoji="1" lang="en-US" altLang="zh-CN" sz="1800" dirty="0"/>
              <a:t>[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java</a:t>
            </a:r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python</a:t>
            </a:r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js</a:t>
            </a:r>
            <a:r>
              <a:rPr kumimoji="1" lang="zh-CN" altLang="en-US" sz="1800" dirty="0"/>
              <a:t>小程序</a:t>
            </a:r>
            <a:endParaRPr kumimoji="1" lang="en-US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675145-A3D3-7B4F-91DD-7E0FBD187485}"/>
              </a:ext>
            </a:extLst>
          </p:cNvPr>
          <p:cNvSpPr txBox="1"/>
          <p:nvPr/>
        </p:nvSpPr>
        <p:spPr>
          <a:xfrm>
            <a:off x="5010615" y="3554018"/>
            <a:ext cx="1638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产品</a:t>
            </a:r>
            <a:endParaRPr kumimoji="1" lang="en-US" altLang="zh-CN" sz="1800" dirty="0"/>
          </a:p>
          <a:p>
            <a:r>
              <a:rPr kumimoji="1" lang="en-US" altLang="zh-CN" sz="1800" dirty="0"/>
              <a:t>[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试验田推广</a:t>
            </a:r>
            <a:endParaRPr kumimoji="1" lang="en-US" altLang="zh-CN" sz="1800" dirty="0"/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原型设计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评论组件</a:t>
            </a:r>
            <a:endParaRPr kumimoji="1" lang="en-US" altLang="zh-CN" sz="1800" dirty="0"/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医生</a:t>
            </a:r>
            <a:r>
              <a:rPr kumimoji="1" lang="en-US" altLang="zh-CN" sz="1800" dirty="0"/>
              <a:t>APP2.0</a:t>
            </a:r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消息中心</a:t>
            </a:r>
            <a:endParaRPr kumimoji="1" lang="en-US" altLang="zh-CN" sz="1800" dirty="0"/>
          </a:p>
          <a:p>
            <a:r>
              <a:rPr kumimoji="1" lang="en-US" altLang="zh-CN" sz="1800" dirty="0"/>
              <a:t>[√]</a:t>
            </a:r>
            <a:r>
              <a:rPr kumimoji="1" lang="zh-CN" altLang="en-US" sz="1800" dirty="0"/>
              <a:t> 小慈助手</a:t>
            </a:r>
            <a:endParaRPr kumimoji="1"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786F3-998A-3145-90A9-2C64C5DAE868}"/>
              </a:ext>
            </a:extLst>
          </p:cNvPr>
          <p:cNvSpPr txBox="1"/>
          <p:nvPr/>
        </p:nvSpPr>
        <p:spPr>
          <a:xfrm>
            <a:off x="8061810" y="3540225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管理</a:t>
            </a:r>
            <a:endParaRPr kumimoji="1" lang="en-US" altLang="zh-CN" sz="1800" dirty="0"/>
          </a:p>
          <a:p>
            <a:r>
              <a:rPr kumimoji="1" lang="en-US" altLang="zh-CN" sz="1800" dirty="0"/>
              <a:t>[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专家培养</a:t>
            </a:r>
          </a:p>
        </p:txBody>
      </p:sp>
    </p:spTree>
    <p:extLst>
      <p:ext uri="{BB962C8B-B14F-4D97-AF65-F5344CB8AC3E}">
        <p14:creationId xmlns:p14="http://schemas.microsoft.com/office/powerpoint/2010/main" val="215472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E86D18-7247-EE49-A0B2-CBE92555E5C0}"/>
              </a:ext>
            </a:extLst>
          </p:cNvPr>
          <p:cNvSpPr txBox="1"/>
          <p:nvPr/>
        </p:nvSpPr>
        <p:spPr>
          <a:xfrm>
            <a:off x="1559496" y="1268174"/>
            <a:ext cx="90730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对比</a:t>
            </a:r>
            <a:r>
              <a:rPr kumimoji="1" lang="en-US" altLang="zh-CN" dirty="0"/>
              <a:t>18</a:t>
            </a:r>
            <a:r>
              <a:rPr kumimoji="1" lang="zh-CN" altLang="en-US" dirty="0"/>
              <a:t>的计划回顾可以得知</a:t>
            </a:r>
            <a:r>
              <a:rPr kumimoji="1" lang="en-US" altLang="zh-CN" dirty="0"/>
              <a:t>19</a:t>
            </a:r>
            <a:r>
              <a:rPr kumimoji="1" lang="zh-CN" altLang="en-US" dirty="0"/>
              <a:t>年的落实执行的很差，个人成长基本可以打不及格，虽然有客观因素，但更多的是自身原因。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dirty="0"/>
              <a:t>客观因素影响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zh-CN" altLang="en-US" sz="1800" dirty="0"/>
              <a:t>不再负责咚咚平台                                     基于咚咚的试验田项目    </a:t>
            </a:r>
            <a:endParaRPr kumimoji="1" lang="en-US" altLang="zh-CN" sz="1800" dirty="0"/>
          </a:p>
          <a:p>
            <a:r>
              <a:rPr kumimoji="1" lang="zh-CN" altLang="en-US" sz="1800" dirty="0"/>
              <a:t>       减员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人                                                        专家培养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dirty="0"/>
              <a:t>主观问题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zh-CN" altLang="en-US" sz="1800" dirty="0"/>
              <a:t>学习及分享不到位</a:t>
            </a:r>
            <a:endParaRPr kumimoji="1" lang="en-US" altLang="zh-CN" sz="1800" dirty="0"/>
          </a:p>
          <a:p>
            <a:r>
              <a:rPr kumimoji="1" lang="zh-CN" altLang="en-US" sz="1800" dirty="0"/>
              <a:t>       产品理解不到位，原型设计不到位</a:t>
            </a:r>
            <a:endParaRPr kumimoji="1"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59E64D7-59A9-5040-9E63-006D6F734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626538"/>
              </p:ext>
            </p:extLst>
          </p:nvPr>
        </p:nvGraphicFramePr>
        <p:xfrm>
          <a:off x="4367808" y="2624952"/>
          <a:ext cx="72008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虚尾箭头 12">
            <a:extLst>
              <a:ext uri="{FF2B5EF4-FFF2-40B4-BE49-F238E27FC236}">
                <a16:creationId xmlns:a16="http://schemas.microsoft.com/office/drawing/2014/main" id="{01C403C5-40D1-B74C-B205-D143770E452E}"/>
              </a:ext>
            </a:extLst>
          </p:cNvPr>
          <p:cNvSpPr/>
          <p:nvPr/>
        </p:nvSpPr>
        <p:spPr>
          <a:xfrm>
            <a:off x="4367808" y="3227378"/>
            <a:ext cx="720080" cy="201622"/>
          </a:xfrm>
          <a:prstGeom prst="strip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168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E86D18-7247-EE49-A0B2-CBE92555E5C0}"/>
              </a:ext>
            </a:extLst>
          </p:cNvPr>
          <p:cNvSpPr txBox="1"/>
          <p:nvPr/>
        </p:nvSpPr>
        <p:spPr>
          <a:xfrm>
            <a:off x="1559496" y="1259175"/>
            <a:ext cx="9073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虽然</a:t>
            </a:r>
            <a:r>
              <a:rPr kumimoji="1" lang="en-US" altLang="zh-CN" dirty="0"/>
              <a:t>19</a:t>
            </a:r>
            <a:r>
              <a:rPr kumimoji="1" lang="zh-CN" altLang="en-US" dirty="0"/>
              <a:t>年在个人成长方面完成度较差，但团队在任务执行方面我觉得是接近满分的。学赶和汤迪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月份转企业线，胡浩和玉东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月份转服务端。实际人数</a:t>
            </a:r>
            <a:r>
              <a:rPr kumimoji="1" lang="en-US" altLang="zh-CN" dirty="0"/>
              <a:t>3</a:t>
            </a:r>
            <a:r>
              <a:rPr kumimoji="1" lang="zh-CN" altLang="en-US" dirty="0"/>
              <a:t>人，完成了以下工作：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慈云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v4.3.3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~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v5.1.2</a:t>
            </a:r>
            <a:r>
              <a:rPr kumimoji="1" lang="zh-CN" altLang="en-US" sz="2000" dirty="0"/>
              <a:t> 共</a:t>
            </a:r>
            <a:r>
              <a:rPr kumimoji="1" lang="en-US" altLang="zh-CN" sz="2000" dirty="0"/>
              <a:t>7</a:t>
            </a:r>
            <a:r>
              <a:rPr kumimoji="1" lang="zh-CN" altLang="en-US" sz="2000" dirty="0"/>
              <a:t>个版本开发，其中</a:t>
            </a:r>
            <a:r>
              <a:rPr kumimoji="1" lang="en-US" altLang="zh-CN" sz="2000" dirty="0"/>
              <a:t>5.0</a:t>
            </a:r>
            <a:r>
              <a:rPr kumimoji="1" lang="zh-CN" altLang="en-US" sz="2000" dirty="0"/>
              <a:t>为大版本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医生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v1.2.3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~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v2.1</a:t>
            </a:r>
            <a:r>
              <a:rPr kumimoji="1" lang="zh-CN" altLang="en-US" sz="2000" dirty="0"/>
              <a:t> 共 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个版本开发，其中</a:t>
            </a:r>
            <a:r>
              <a:rPr kumimoji="1" lang="en-US" altLang="zh-CN" sz="2000" dirty="0"/>
              <a:t>2.0</a:t>
            </a:r>
            <a:r>
              <a:rPr kumimoji="1" lang="zh-CN" altLang="en-US" sz="2000" dirty="0"/>
              <a:t>为大版本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机构线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平台化的定制管理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北大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、慈诚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的定制包开发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中科语音播报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的开发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独立完成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个产品功能设计及开发上线</a:t>
            </a:r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/>
              <a:t>内部优化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WKWebview </a:t>
            </a:r>
            <a:r>
              <a:rPr kumimoji="1" lang="zh-CN" altLang="en-US" sz="2000" dirty="0"/>
              <a:t>替换 </a:t>
            </a:r>
            <a:r>
              <a:rPr kumimoji="1" lang="en-US" altLang="zh-CN" sz="2000" dirty="0"/>
              <a:t>UIWebview</a:t>
            </a:r>
            <a:r>
              <a:rPr kumimoji="1" lang="zh-CN" altLang="en-US" sz="2000" dirty="0"/>
              <a:t>；</a:t>
            </a:r>
            <a:r>
              <a:rPr kumimoji="1" lang="en-US" altLang="zh-CN" sz="2000" dirty="0"/>
              <a:t>iOS</a:t>
            </a:r>
            <a:r>
              <a:rPr kumimoji="1" lang="zh-CN" altLang="en-US" sz="2000" dirty="0"/>
              <a:t>启动速度提升 </a:t>
            </a:r>
            <a:r>
              <a:rPr kumimoji="1" lang="en-US" altLang="zh-CN" sz="2000" dirty="0"/>
              <a:t>100ms+</a:t>
            </a:r>
            <a:r>
              <a:rPr kumimoji="1" lang="zh-CN" altLang="en-US" sz="2000" dirty="0"/>
              <a:t>；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冷启动时间提速，从</a:t>
            </a:r>
            <a:r>
              <a:rPr kumimoji="1" lang="en-US" altLang="zh-CN" sz="2000" dirty="0"/>
              <a:t>1217</a:t>
            </a:r>
            <a:r>
              <a:rPr kumimoji="1" lang="zh-CN" altLang="en-US" sz="2000" dirty="0"/>
              <a:t>毫秒降到</a:t>
            </a:r>
            <a:r>
              <a:rPr kumimoji="1" lang="en-US" altLang="zh-CN" sz="2000" dirty="0"/>
              <a:t>912</a:t>
            </a:r>
            <a:r>
              <a:rPr kumimoji="1" lang="zh-CN" altLang="en-US" sz="2000" dirty="0"/>
              <a:t>毫秒，提速约</a:t>
            </a:r>
            <a:r>
              <a:rPr kumimoji="1" lang="en-US" altLang="zh-CN" sz="2000" dirty="0"/>
              <a:t>25%</a:t>
            </a:r>
            <a:r>
              <a:rPr kumimoji="1" lang="zh-CN" altLang="en-US" sz="2000" dirty="0"/>
              <a:t>；</a:t>
            </a:r>
            <a:r>
              <a:rPr kumimoji="1" lang="en-US" altLang="zh-CN" sz="2000" dirty="0" err="1"/>
              <a:t>apk</a:t>
            </a:r>
            <a:r>
              <a:rPr kumimoji="1" lang="zh-CN" altLang="en-US" sz="2000" dirty="0"/>
              <a:t>精简大小，减小约</a:t>
            </a:r>
            <a:r>
              <a:rPr kumimoji="1" lang="en-US" altLang="zh-CN" sz="2000" dirty="0"/>
              <a:t>29%</a:t>
            </a:r>
            <a:r>
              <a:rPr kumimoji="1" lang="zh-CN" altLang="en-US" sz="2000" dirty="0"/>
              <a:t>；修复内存泄露</a:t>
            </a:r>
            <a:r>
              <a:rPr kumimoji="1" lang="en-US" altLang="zh-CN" sz="2000" dirty="0"/>
              <a:t>16</a:t>
            </a:r>
            <a:r>
              <a:rPr kumimoji="1" lang="zh-CN" altLang="en-US" sz="2000" dirty="0"/>
              <a:t>处；以及其他各项操作及结构性优化等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2439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年规划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E86D18-7247-EE49-A0B2-CBE92555E5C0}"/>
              </a:ext>
            </a:extLst>
          </p:cNvPr>
          <p:cNvSpPr txBox="1"/>
          <p:nvPr/>
        </p:nvSpPr>
        <p:spPr>
          <a:xfrm>
            <a:off x="1559496" y="1268174"/>
            <a:ext cx="9073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zh-CN" altLang="en-US" dirty="0"/>
              <a:t>企业线</a:t>
            </a:r>
            <a:endParaRPr kumimoji="1" lang="en-US" altLang="zh-CN" dirty="0"/>
          </a:p>
          <a:p>
            <a:r>
              <a:rPr kumimoji="1" lang="zh-CN" altLang="en-US" sz="1800" dirty="0"/>
              <a:t>      做好咚咚应用的项目支撑，保证长沙、佛山及后续更多的企业服务质量；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342900" indent="-342900">
              <a:buFont typeface="Wingdings" pitchFamily="2" charset="2"/>
              <a:buChar char="p"/>
            </a:pPr>
            <a:r>
              <a:rPr kumimoji="1" lang="zh-CN" altLang="en-US" dirty="0"/>
              <a:t>机构线</a:t>
            </a:r>
            <a:endParaRPr kumimoji="1" lang="en-US" altLang="zh-CN" dirty="0"/>
          </a:p>
          <a:p>
            <a:r>
              <a:rPr kumimoji="1" lang="zh-CN" altLang="en-US" sz="1800" dirty="0"/>
              <a:t>      做好工具的优化</a:t>
            </a:r>
            <a:endParaRPr kumimoji="1" lang="en-US" altLang="zh-CN" sz="1800" dirty="0"/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CN" dirty="0"/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CN" dirty="0"/>
          </a:p>
          <a:p>
            <a:pPr marL="342900" indent="-342900">
              <a:buFont typeface="Wingdings" pitchFamily="2" charset="2"/>
              <a:buChar char="p"/>
            </a:pPr>
            <a:r>
              <a:rPr kumimoji="1" lang="zh-CN" altLang="en-US" dirty="0"/>
              <a:t>人员培训</a:t>
            </a:r>
            <a:endParaRPr kumimoji="1" lang="en-US" altLang="zh-CN" sz="1800" dirty="0"/>
          </a:p>
          <a:p>
            <a:r>
              <a:rPr kumimoji="1" lang="zh-CN" altLang="en-US" sz="1800" dirty="0"/>
              <a:t>       人员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人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，产品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个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，需要所有成员掌握</a:t>
            </a:r>
            <a:r>
              <a:rPr kumimoji="1" lang="en-US" altLang="zh-CN" sz="1800" dirty="0"/>
              <a:t>iOS/android</a:t>
            </a:r>
            <a:r>
              <a:rPr kumimoji="1" lang="zh-CN" altLang="en-US" sz="1800" dirty="0"/>
              <a:t>两端知识，了解</a:t>
            </a:r>
            <a:r>
              <a:rPr kumimoji="1" lang="en-US" altLang="zh-CN" sz="1800" dirty="0"/>
              <a:t>web</a:t>
            </a:r>
            <a:r>
              <a:rPr kumimoji="1" lang="zh-CN" altLang="en-US" sz="1800" dirty="0"/>
              <a:t>开发，以及</a:t>
            </a:r>
            <a:endParaRPr kumimoji="1" lang="en-US" altLang="zh-CN" sz="1800" dirty="0"/>
          </a:p>
          <a:p>
            <a:r>
              <a:rPr kumimoji="1" lang="zh-CN" altLang="en-US" sz="1800" dirty="0"/>
              <a:t>       </a:t>
            </a:r>
            <a:r>
              <a:rPr kumimoji="1" lang="en-US" altLang="zh-CN" sz="1800" dirty="0"/>
              <a:t>swift/ kotlin</a:t>
            </a:r>
            <a:r>
              <a:rPr kumimoji="1" lang="zh-CN" altLang="en-US" sz="1800" dirty="0"/>
              <a:t>的知识储备</a:t>
            </a:r>
            <a:r>
              <a:rPr kumimoji="1" lang="en-US" altLang="zh-CN" sz="1800" dirty="0"/>
              <a:t>;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kumimoji="1" lang="zh-CN" altLang="en-US" dirty="0"/>
              <a:t>产品学习</a:t>
            </a:r>
            <a:endParaRPr kumimoji="1" lang="en-US" altLang="zh-CN" dirty="0"/>
          </a:p>
          <a:p>
            <a:r>
              <a:rPr kumimoji="1" lang="zh-CN" altLang="en-US" sz="1800" dirty="0"/>
              <a:t>       当前用户行为及产品需求分析，梳理各服务流程和数据流向，优化用户体验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892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7101" y="2291388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谢谢！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2639616" y="5805264"/>
            <a:ext cx="47525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地址：北京经济技术开发区（亦庄）博兴八路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邮箱：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contact@ciyun.cn</a:t>
            </a:r>
            <a:endParaRPr lang="es-E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89" y="5338670"/>
            <a:ext cx="1042658" cy="1042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64" y="5338670"/>
            <a:ext cx="1042657" cy="10426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5314855"/>
            <a:ext cx="1119600" cy="1119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10632504" y="6329653"/>
            <a:ext cx="1299855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咚咚健康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7752244" y="6329653"/>
            <a:ext cx="1512108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中金慈云公众号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9048328" y="6329653"/>
            <a:ext cx="1530989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慈云健康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9616" y="52309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中金慈云健康科技有限公司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24054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108812</TotalTime>
  <Words>543</Words>
  <Application>Microsoft Macintosh PowerPoint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Microsoft YaHei</vt:lpstr>
      <vt:lpstr>Microsoft YaHei</vt:lpstr>
      <vt:lpstr>Lato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Hewlett-Packard Company</dc:creator>
  <cp:lastModifiedBy>419490049@qq.com</cp:lastModifiedBy>
  <cp:revision>5563</cp:revision>
  <cp:lastPrinted>2018-12-13T08:40:04Z</cp:lastPrinted>
  <dcterms:created xsi:type="dcterms:W3CDTF">2014-07-17T10:41:05Z</dcterms:created>
  <dcterms:modified xsi:type="dcterms:W3CDTF">2019-12-11T09:38:50Z</dcterms:modified>
</cp:coreProperties>
</file>