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909" r:id="rId2"/>
    <p:sldId id="984" r:id="rId3"/>
    <p:sldId id="988" r:id="rId4"/>
    <p:sldId id="989" r:id="rId5"/>
    <p:sldId id="985" r:id="rId6"/>
    <p:sldId id="986" r:id="rId7"/>
    <p:sldId id="987" r:id="rId8"/>
    <p:sldId id="990" r:id="rId9"/>
    <p:sldId id="992" r:id="rId10"/>
    <p:sldId id="983" r:id="rId11"/>
  </p:sldIdLst>
  <p:sldSz cx="12192000" cy="6858000"/>
  <p:notesSz cx="6797675" cy="987425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B58"/>
    <a:srgbClr val="F39600"/>
    <a:srgbClr val="00A2C5"/>
    <a:srgbClr val="CCECF3"/>
    <a:srgbClr val="EA7C6A"/>
    <a:srgbClr val="C55A11"/>
    <a:srgbClr val="64A537"/>
    <a:srgbClr val="9BBB59"/>
    <a:srgbClr val="E96F1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3727" autoAdjust="0"/>
  </p:normalViewPr>
  <p:slideViewPr>
    <p:cSldViewPr>
      <p:cViewPr varScale="1">
        <p:scale>
          <a:sx n="66" d="100"/>
          <a:sy n="66" d="100"/>
        </p:scale>
        <p:origin x="8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>
      <p:cViewPr varScale="1">
        <p:scale>
          <a:sx n="47" d="100"/>
          <a:sy n="47" d="100"/>
        </p:scale>
        <p:origin x="-3012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4F01-E170-454E-B2ED-0690B3537FF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72EBE-EB87-443E-89B5-46568377F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3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37EFA-B372-412A-A8A1-C521A501A48D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E076-2F95-4D1D-8676-798139F6D8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383907"/>
            <a:ext cx="1952621" cy="7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 userDrawn="1"/>
        </p:nvSpPr>
        <p:spPr>
          <a:xfrm>
            <a:off x="-240704" y="153363"/>
            <a:ext cx="478524" cy="439886"/>
          </a:xfrm>
          <a:prstGeom prst="parallelogram">
            <a:avLst/>
          </a:prstGeom>
          <a:solidFill>
            <a:srgbClr val="00A2C5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zh-CN" altLang="en-US" sz="1349">
              <a:solidFill>
                <a:schemeClr val="tx1"/>
              </a:solidFill>
            </a:endParaRPr>
          </a:p>
        </p:txBody>
      </p:sp>
      <p:sp>
        <p:nvSpPr>
          <p:cNvPr id="12" name="平行四边形 11"/>
          <p:cNvSpPr/>
          <p:nvPr userDrawn="1"/>
        </p:nvSpPr>
        <p:spPr>
          <a:xfrm>
            <a:off x="11952738" y="153363"/>
            <a:ext cx="478524" cy="439886"/>
          </a:xfrm>
          <a:prstGeom prst="parallelogram">
            <a:avLst/>
          </a:prstGeom>
          <a:solidFill>
            <a:srgbClr val="4FBB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4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2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7"/>
          <p:cNvSpPr>
            <a:spLocks/>
          </p:cNvSpPr>
          <p:nvPr/>
        </p:nvSpPr>
        <p:spPr bwMode="auto">
          <a:xfrm>
            <a:off x="2243572" y="2825060"/>
            <a:ext cx="8064896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4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年度总结</a:t>
            </a:r>
            <a:endParaRPr lang="es-ES" altLang="zh-CN" sz="4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5591944" y="4581128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熊聪 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es-E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7101" y="2291388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谢谢！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2639616" y="5805264"/>
            <a:ext cx="47525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地址：北京经济技术开发区（亦庄）博兴八路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邮箱：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contact@ciyun.cn</a:t>
            </a:r>
            <a:endParaRPr lang="es-E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89" y="5338670"/>
            <a:ext cx="1042658" cy="1042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64" y="5338670"/>
            <a:ext cx="1042657" cy="10426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5314855"/>
            <a:ext cx="1119600" cy="1119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10632504" y="6329653"/>
            <a:ext cx="1299855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咚咚健康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7752244" y="6329653"/>
            <a:ext cx="1512108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中金慈云公众号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CCDF13-3BB7-4420-B8A0-7975E7E3B84F}"/>
              </a:ext>
            </a:extLst>
          </p:cNvPr>
          <p:cNvSpPr txBox="1"/>
          <p:nvPr/>
        </p:nvSpPr>
        <p:spPr>
          <a:xfrm>
            <a:off x="9048328" y="6329653"/>
            <a:ext cx="1530989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慈云健康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es-E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39616" y="52309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中金慈云健康科技有限公司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2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5"/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年工作内容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AutoShape 25"/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年工作计划</a:t>
            </a:r>
            <a:endParaRPr lang="es-E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AutoShape 25"/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工作回顾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2019</a:t>
            </a:r>
            <a:r>
              <a:rPr lang="zh-CN" altLang="en-US" sz="1800" dirty="0"/>
              <a:t>年完成的主要项目需求</a:t>
            </a:r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系统拆分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健康力分析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专项管理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出院随访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分诊转诊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体检预约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健康干预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831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工作回顾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系统拆分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zh-CN" altLang="en-US" sz="1600" dirty="0"/>
              <a:t>分</a:t>
            </a:r>
            <a:r>
              <a:rPr lang="en-US" altLang="zh-CN" sz="1600" dirty="0"/>
              <a:t>3</a:t>
            </a:r>
            <a:r>
              <a:rPr lang="zh-CN" altLang="en-US" sz="1600" dirty="0"/>
              <a:t>步完成了机构端、医生端、个人面板的拆分，将登录、菜单、权限、消息都整合到</a:t>
            </a:r>
            <a:r>
              <a:rPr lang="en-US" altLang="zh-CN" sz="1600" dirty="0"/>
              <a:t>1</a:t>
            </a:r>
            <a:r>
              <a:rPr lang="zh-CN" altLang="en-US" sz="1600" dirty="0"/>
              <a:t>个独立的新系统中。新系统可以整合老的机构段和医生端以及一些其他的独立系统，实现菜单的权限管理、版本控制、消息整合，最重要的是统一了会话，可以在各系统之间任意跳转，极大方便了后面的研发工作。</a:t>
            </a:r>
            <a:endParaRPr lang="en-US" altLang="zh-CN" sz="1600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健康力分析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zh-CN" altLang="en-US" sz="1600" dirty="0"/>
              <a:t>健康力分析需求，可以生成机构体检的团检报告并</a:t>
            </a:r>
            <a:r>
              <a:rPr lang="en-US" altLang="zh-CN" sz="1600" dirty="0"/>
              <a:t>pdf</a:t>
            </a:r>
            <a:r>
              <a:rPr lang="zh-CN" altLang="en-US" sz="1600" dirty="0"/>
              <a:t>打出，由于关联的报告、疾病等表数据量大，为不影响启相关系统，研究了数据同步技术，最终采用了</a:t>
            </a:r>
            <a:r>
              <a:rPr lang="en-US" altLang="zh-CN" sz="1600" dirty="0" err="1"/>
              <a:t>yugong+canal</a:t>
            </a:r>
            <a:r>
              <a:rPr lang="zh-CN" altLang="en-US" sz="1600" dirty="0"/>
              <a:t>的方案将报告库和</a:t>
            </a:r>
            <a:r>
              <a:rPr lang="en-US" altLang="zh-CN" sz="1600" dirty="0"/>
              <a:t>oracle</a:t>
            </a:r>
            <a:r>
              <a:rPr lang="zh-CN" altLang="en-US" sz="1600" dirty="0"/>
              <a:t>库中的数据同步到分析库，目前同步程序一直运行良好。</a:t>
            </a:r>
            <a:endParaRPr lang="en-US" altLang="zh-CN" sz="16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4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工作回顾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专项管理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sz="1600" dirty="0"/>
              <a:t>专项管理主要是做新陈代谢专项管理，可以对用户实现“初始评估”、“诊断分组”、“阶段评估”、“总结归档”流程话管理，并可监控用户的体征数据，生成个阶段的评估报告。系统也对推广到其他的疾病管理预留了处理，可以很方便的做到血压管理、血糖管理等</a:t>
            </a:r>
            <a:endParaRPr lang="en-US" altLang="zh-CN" sz="1600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出院随访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sz="1600" dirty="0"/>
              <a:t>完成黑龙江省医院出院随访的需求，根据出院报告自动生成出院随访，并做成独立功能，可以供其他医院使用</a:t>
            </a:r>
            <a:endParaRPr lang="en-US" altLang="zh-CN" sz="1600" dirty="0"/>
          </a:p>
          <a:p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分诊转诊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  </a:t>
            </a:r>
            <a:r>
              <a:rPr lang="zh-CN" altLang="en-US" sz="1600" dirty="0"/>
              <a:t>主要是提供助理组和医生组对用户直接转移的操作，该需求涉及系统原有的逻辑较多，实现过程中对用户工作组的关系、</a:t>
            </a:r>
            <a:r>
              <a:rPr lang="en-US" altLang="zh-CN" sz="1600" dirty="0" err="1"/>
              <a:t>im</a:t>
            </a:r>
            <a:r>
              <a:rPr lang="zh-CN" altLang="en-US" sz="1600" dirty="0"/>
              <a:t>咨询等逻辑有了更多了解</a:t>
            </a:r>
            <a:endParaRPr lang="en-US" altLang="zh-CN" sz="16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7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工作回顾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体检预约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sz="1600" dirty="0"/>
              <a:t>根据长沙市公安局的需求，对企业预约预约做了调整、增加了自选套餐和自选项目的逻辑，并增加了复检推荐、项目套餐互斥的实现，</a:t>
            </a:r>
            <a:r>
              <a:rPr lang="en-US" altLang="zh-CN" sz="1600" dirty="0"/>
              <a:t>11</a:t>
            </a:r>
            <a:r>
              <a:rPr lang="zh-CN" altLang="en-US" sz="1600" dirty="0"/>
              <a:t>月份长沙公安局</a:t>
            </a:r>
            <a:r>
              <a:rPr lang="en-US" altLang="zh-CN" sz="1600" dirty="0"/>
              <a:t>1w</a:t>
            </a:r>
            <a:r>
              <a:rPr lang="zh-CN" altLang="en-US" sz="1600" dirty="0"/>
              <a:t>多人已经很好的完成了预约工作。并更进一步支持了佛山平台，目前可以在机构线、企业线、本地化部署共用</a:t>
            </a:r>
            <a:r>
              <a:rPr lang="en-US" altLang="zh-CN" sz="1600" dirty="0"/>
              <a:t>1</a:t>
            </a:r>
            <a:r>
              <a:rPr lang="zh-CN" altLang="en-US" sz="1600" dirty="0"/>
              <a:t>套系统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健康干预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sz="1600" dirty="0"/>
              <a:t>完成用户个人面板用户干预功能开发，将随访、健康课程、健康干预、专项管理数据整合到一起，形成健康干预数据。实现过程中，对健康课程、健康计划的内部逻辑结构有了更深入了解</a:t>
            </a:r>
          </a:p>
        </p:txBody>
      </p:sp>
    </p:spTree>
    <p:extLst>
      <p:ext uri="{BB962C8B-B14F-4D97-AF65-F5344CB8AC3E}">
        <p14:creationId xmlns:p14="http://schemas.microsoft.com/office/powerpoint/2010/main" val="384706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总结和问题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相较去年专注于做体检预约相对于功能，今年做的需求和系统各模块关联较深，研发过程中对于系统各模块内部实现逻辑都有了了解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系统内部有些实现不是很好的地方，导致后续相关的需求改动困难，如咨询那块，明年看情况是不是要重点对系统一些关键逻辑优化一下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需求确认时间长，研发有部分时间都停留在确认需求的阶段，应在上</a:t>
            </a:r>
            <a:r>
              <a:rPr lang="en-US" altLang="zh-CN" sz="1800" dirty="0"/>
              <a:t>1</a:t>
            </a:r>
            <a:r>
              <a:rPr lang="zh-CN" altLang="en-US" sz="1800" dirty="0"/>
              <a:t>个需求的测试阶段就和研发确认好下</a:t>
            </a:r>
            <a:r>
              <a:rPr lang="en-US" altLang="zh-CN" sz="1800" dirty="0"/>
              <a:t>1</a:t>
            </a:r>
            <a:r>
              <a:rPr lang="zh-CN" altLang="en-US" sz="1800" dirty="0"/>
              <a:t>个需求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284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5">
            <a:extLst>
              <a:ext uri="{FF2B5EF4-FFF2-40B4-BE49-F238E27FC236}">
                <a16:creationId xmlns:a16="http://schemas.microsoft.com/office/drawing/2014/main" id="{408A27CC-E85B-4B24-9C8A-B81B1C15E0E5}"/>
              </a:ext>
            </a:extLst>
          </p:cNvPr>
          <p:cNvSpPr>
            <a:spLocks/>
          </p:cNvSpPr>
          <p:nvPr/>
        </p:nvSpPr>
        <p:spPr bwMode="auto">
          <a:xfrm>
            <a:off x="7244965" y="2919604"/>
            <a:ext cx="404358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4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年工作内容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AutoShape 25">
            <a:extLst>
              <a:ext uri="{FF2B5EF4-FFF2-40B4-BE49-F238E27FC236}">
                <a16:creationId xmlns:a16="http://schemas.microsoft.com/office/drawing/2014/main" id="{C60F0406-306E-4C41-98D4-585E21D3473A}"/>
              </a:ext>
            </a:extLst>
          </p:cNvPr>
          <p:cNvSpPr>
            <a:spLocks/>
          </p:cNvSpPr>
          <p:nvPr/>
        </p:nvSpPr>
        <p:spPr bwMode="auto">
          <a:xfrm>
            <a:off x="7244965" y="3861048"/>
            <a:ext cx="3857239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en-US" altLang="zh-CN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年工作计划</a:t>
            </a:r>
            <a:endParaRPr lang="es-ES" altLang="zh-CN" sz="240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AutoShape 25">
            <a:extLst>
              <a:ext uri="{FF2B5EF4-FFF2-40B4-BE49-F238E27FC236}">
                <a16:creationId xmlns:a16="http://schemas.microsoft.com/office/drawing/2014/main" id="{8072A7A8-CF62-408E-8A65-752B9277A586}"/>
              </a:ext>
            </a:extLst>
          </p:cNvPr>
          <p:cNvSpPr>
            <a:spLocks/>
          </p:cNvSpPr>
          <p:nvPr/>
        </p:nvSpPr>
        <p:spPr bwMode="auto">
          <a:xfrm>
            <a:off x="7274529" y="986310"/>
            <a:ext cx="3253984" cy="615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r" eaLnBrk="1"/>
            <a:r>
              <a:rPr lang="zh-CN" altLang="en-US" sz="4000" b="0" dirty="0">
                <a:solidFill>
                  <a:srgbClr val="4FBB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s-ES" altLang="zh-CN" sz="4000" b="0" dirty="0">
              <a:solidFill>
                <a:srgbClr val="4FBB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6EBA4F-9621-48DB-9ECB-A9C6746F3276}"/>
              </a:ext>
            </a:extLst>
          </p:cNvPr>
          <p:cNvCxnSpPr/>
          <p:nvPr/>
        </p:nvCxnSpPr>
        <p:spPr>
          <a:xfrm>
            <a:off x="9336360" y="1700808"/>
            <a:ext cx="1192153" cy="0"/>
          </a:xfrm>
          <a:prstGeom prst="line">
            <a:avLst/>
          </a:prstGeom>
          <a:ln>
            <a:solidFill>
              <a:srgbClr val="4FBB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2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5"/>
          <p:cNvSpPr>
            <a:spLocks/>
          </p:cNvSpPr>
          <p:nvPr/>
        </p:nvSpPr>
        <p:spPr bwMode="auto">
          <a:xfrm>
            <a:off x="551384" y="189801"/>
            <a:ext cx="5955183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年工作计划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F06C7D-7070-4142-B71D-4CD949214AC5}"/>
              </a:ext>
            </a:extLst>
          </p:cNvPr>
          <p:cNvSpPr txBox="1"/>
          <p:nvPr/>
        </p:nvSpPr>
        <p:spPr>
          <a:xfrm>
            <a:off x="839416" y="1340768"/>
            <a:ext cx="10513168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系统内部优化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消息优化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权限控制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随访系统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群发控制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用户查询优化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健康课程</a:t>
            </a:r>
            <a:endParaRPr lang="en-US" altLang="zh-CN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C92C8-B5E4-474E-B0D3-B8338EDD7F06}"/>
              </a:ext>
            </a:extLst>
          </p:cNvPr>
          <p:cNvSpPr txBox="1"/>
          <p:nvPr/>
        </p:nvSpPr>
        <p:spPr>
          <a:xfrm>
            <a:off x="839416" y="3573016"/>
            <a:ext cx="74168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自身提升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专业技能提升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/>
              <a:t>提升产品意识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630900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108731</TotalTime>
  <Words>680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Hewlett-Packard Company</dc:creator>
  <cp:lastModifiedBy>x c</cp:lastModifiedBy>
  <cp:revision>5518</cp:revision>
  <cp:lastPrinted>2018-12-13T08:40:04Z</cp:lastPrinted>
  <dcterms:created xsi:type="dcterms:W3CDTF">2014-07-17T10:41:05Z</dcterms:created>
  <dcterms:modified xsi:type="dcterms:W3CDTF">2019-12-13T07:23:04Z</dcterms:modified>
</cp:coreProperties>
</file>