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2"/>
  </p:notesMasterIdLst>
  <p:handoutMasterIdLst>
    <p:handoutMasterId r:id="rId13"/>
  </p:handoutMasterIdLst>
  <p:sldIdLst>
    <p:sldId id="909" r:id="rId2"/>
    <p:sldId id="984" r:id="rId3"/>
    <p:sldId id="956" r:id="rId4"/>
    <p:sldId id="990" r:id="rId5"/>
    <p:sldId id="985" r:id="rId6"/>
    <p:sldId id="987" r:id="rId7"/>
    <p:sldId id="991" r:id="rId8"/>
    <p:sldId id="986" r:id="rId9"/>
    <p:sldId id="988" r:id="rId10"/>
    <p:sldId id="983" r:id="rId11"/>
  </p:sldIdLst>
  <p:sldSz cx="12192000" cy="6858000"/>
  <p:notesSz cx="6797675" cy="987425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" initials="x" lastIdx="1" clrIdx="0">
    <p:extLst>
      <p:ext uri="{19B8F6BF-5375-455C-9EA6-DF929625EA0E}">
        <p15:presenceInfo xmlns:p15="http://schemas.microsoft.com/office/powerpoint/2012/main" userId="xi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FBB58"/>
    <a:srgbClr val="F39600"/>
    <a:srgbClr val="00A2C5"/>
    <a:srgbClr val="CCECF3"/>
    <a:srgbClr val="EA7C6A"/>
    <a:srgbClr val="C55A11"/>
    <a:srgbClr val="64A537"/>
    <a:srgbClr val="9BBB59"/>
    <a:srgbClr val="E96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4" autoAdjust="0"/>
    <p:restoredTop sz="93727" autoAdjust="0"/>
  </p:normalViewPr>
  <p:slideViewPr>
    <p:cSldViewPr>
      <p:cViewPr varScale="1">
        <p:scale>
          <a:sx n="116" d="100"/>
          <a:sy n="116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750"/>
    </p:cViewPr>
  </p:sorterViewPr>
  <p:notesViewPr>
    <p:cSldViewPr>
      <p:cViewPr varScale="1">
        <p:scale>
          <a:sx n="47" d="100"/>
          <a:sy n="47" d="100"/>
        </p:scale>
        <p:origin x="-3012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参与项目</a:t>
            </a:r>
            <a:r>
              <a:rPr 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和分享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需求项目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合同项目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分享/培训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2089416"/>
        <c:axId val="521916688"/>
      </c:barChart>
      <c:catAx>
        <c:axId val="322089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21916688"/>
        <c:crosses val="autoZero"/>
        <c:auto val="1"/>
        <c:lblAlgn val="ctr"/>
        <c:lblOffset val="100"/>
        <c:noMultiLvlLbl val="0"/>
      </c:catAx>
      <c:valAx>
        <c:axId val="52191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2089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1T11:06:26.35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84F01-E170-454E-B2ED-0690B3537FFF}" type="datetimeFigureOut">
              <a:rPr lang="zh-CN" altLang="en-US" smtClean="0"/>
              <a:t>2019-12-11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72EBE-EB87-443E-89B5-46568377F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83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37EFA-B372-412A-A8A1-C521A501A48D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5E076-2F95-4D1D-8676-798139F6D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1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1" y="383907"/>
            <a:ext cx="1952621" cy="74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8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0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边形 10"/>
          <p:cNvSpPr/>
          <p:nvPr userDrawn="1"/>
        </p:nvSpPr>
        <p:spPr>
          <a:xfrm>
            <a:off x="-240704" y="153363"/>
            <a:ext cx="478524" cy="439886"/>
          </a:xfrm>
          <a:prstGeom prst="parallelogram">
            <a:avLst/>
          </a:prstGeom>
          <a:solidFill>
            <a:srgbClr val="00A2C5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endParaRPr lang="zh-CN" altLang="en-US" sz="1349">
              <a:solidFill>
                <a:schemeClr val="tx1"/>
              </a:solidFill>
            </a:endParaRPr>
          </a:p>
        </p:txBody>
      </p:sp>
      <p:sp>
        <p:nvSpPr>
          <p:cNvPr id="12" name="平行四边形 11"/>
          <p:cNvSpPr/>
          <p:nvPr userDrawn="1"/>
        </p:nvSpPr>
        <p:spPr>
          <a:xfrm>
            <a:off x="11952738" y="153363"/>
            <a:ext cx="478524" cy="439886"/>
          </a:xfrm>
          <a:prstGeom prst="parallelogram">
            <a:avLst/>
          </a:prstGeom>
          <a:solidFill>
            <a:srgbClr val="4FBB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47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35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2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7"/>
          <p:cNvSpPr>
            <a:spLocks/>
          </p:cNvSpPr>
          <p:nvPr/>
        </p:nvSpPr>
        <p:spPr bwMode="auto">
          <a:xfrm>
            <a:off x="2243572" y="2825060"/>
            <a:ext cx="8064896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n-US" altLang="zh-CN" sz="4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4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年前端开发总结及计划</a:t>
            </a:r>
            <a:endParaRPr lang="es-ES" altLang="zh-CN" sz="4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ACCDF13-3BB7-4420-B8A0-7975E7E3B84F}"/>
              </a:ext>
            </a:extLst>
          </p:cNvPr>
          <p:cNvSpPr txBox="1"/>
          <p:nvPr/>
        </p:nvSpPr>
        <p:spPr>
          <a:xfrm>
            <a:off x="4079776" y="4544230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肖凯明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sym typeface="Arial" panose="020B0604020202020204" pitchFamily="34" charset="0"/>
              </a:rPr>
              <a:t>2019-12-11</a:t>
            </a:r>
            <a:endParaRPr lang="es-E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17101" y="2291388"/>
            <a:ext cx="9289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latin typeface="Microsoft YaHei" charset="-122"/>
                <a:ea typeface="Microsoft YaHei" charset="-122"/>
                <a:cs typeface="Microsoft YaHei" charset="-122"/>
              </a:rPr>
              <a:t>谢谢！</a:t>
            </a:r>
            <a:endParaRPr lang="zh-CN" altLang="en-US" sz="9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ACCDF13-3BB7-4420-B8A0-7975E7E3B84F}"/>
              </a:ext>
            </a:extLst>
          </p:cNvPr>
          <p:cNvSpPr txBox="1"/>
          <p:nvPr/>
        </p:nvSpPr>
        <p:spPr>
          <a:xfrm>
            <a:off x="2639616" y="5805264"/>
            <a:ext cx="475252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地址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：北京经济技术开发区（亦庄）博兴八路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号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>
              <a:lnSpc>
                <a:spcPts val="26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邮箱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contact@ciyun.cn</a:t>
            </a:r>
            <a:endParaRPr lang="es-E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789" y="5338670"/>
            <a:ext cx="1042658" cy="10426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964" y="5338670"/>
            <a:ext cx="1042657" cy="10426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12" y="5314855"/>
            <a:ext cx="1119600" cy="11196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ACCDF13-3BB7-4420-B8A0-7975E7E3B84F}"/>
              </a:ext>
            </a:extLst>
          </p:cNvPr>
          <p:cNvSpPr txBox="1"/>
          <p:nvPr/>
        </p:nvSpPr>
        <p:spPr>
          <a:xfrm>
            <a:off x="10632504" y="6329653"/>
            <a:ext cx="1299855" cy="33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咚咚健康</a:t>
            </a: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APP</a:t>
            </a:r>
            <a:endParaRPr lang="es-E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3ACCDF13-3BB7-4420-B8A0-7975E7E3B84F}"/>
              </a:ext>
            </a:extLst>
          </p:cNvPr>
          <p:cNvSpPr txBox="1"/>
          <p:nvPr/>
        </p:nvSpPr>
        <p:spPr>
          <a:xfrm>
            <a:off x="7752244" y="6329653"/>
            <a:ext cx="1512108" cy="33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中金慈云公众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号</a:t>
            </a:r>
            <a:endParaRPr lang="es-E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3ACCDF13-3BB7-4420-B8A0-7975E7E3B84F}"/>
              </a:ext>
            </a:extLst>
          </p:cNvPr>
          <p:cNvSpPr txBox="1"/>
          <p:nvPr/>
        </p:nvSpPr>
        <p:spPr>
          <a:xfrm>
            <a:off x="9048328" y="6329653"/>
            <a:ext cx="1530989" cy="33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慈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云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健康</a:t>
            </a: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APP</a:t>
            </a:r>
            <a:endParaRPr lang="es-E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39616" y="5230941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中金慈云健康科技有限公司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2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5"/>
          <p:cNvSpPr>
            <a:spLocks/>
          </p:cNvSpPr>
          <p:nvPr/>
        </p:nvSpPr>
        <p:spPr bwMode="auto">
          <a:xfrm>
            <a:off x="7244965" y="2919604"/>
            <a:ext cx="4043581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2400" dirty="0" smtClean="0">
                <a:solidFill>
                  <a:srgbClr val="4FBB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一、</a:t>
            </a:r>
            <a:r>
              <a:rPr lang="en-US" altLang="zh-CN" sz="2400" dirty="0" smtClean="0">
                <a:solidFill>
                  <a:srgbClr val="4FBB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2400" dirty="0" smtClean="0">
                <a:solidFill>
                  <a:srgbClr val="4FBB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前端工作总结</a:t>
            </a:r>
            <a:endParaRPr lang="es-ES" altLang="zh-CN" sz="2400" dirty="0">
              <a:solidFill>
                <a:srgbClr val="4FBB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AutoShape 25"/>
          <p:cNvSpPr>
            <a:spLocks/>
          </p:cNvSpPr>
          <p:nvPr/>
        </p:nvSpPr>
        <p:spPr bwMode="auto">
          <a:xfrm>
            <a:off x="7244965" y="3861048"/>
            <a:ext cx="3857239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24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二、</a:t>
            </a:r>
            <a:r>
              <a:rPr lang="en-US" altLang="zh-CN" sz="24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2020</a:t>
            </a:r>
            <a:r>
              <a:rPr lang="zh-CN" altLang="en-US" sz="24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前端工作计划</a:t>
            </a:r>
            <a:endParaRPr lang="es-ES" altLang="zh-CN" sz="2400" b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AutoShape 25"/>
          <p:cNvSpPr>
            <a:spLocks/>
          </p:cNvSpPr>
          <p:nvPr/>
        </p:nvSpPr>
        <p:spPr bwMode="auto">
          <a:xfrm>
            <a:off x="7274529" y="986310"/>
            <a:ext cx="3253984" cy="6155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/>
            <a:r>
              <a:rPr lang="zh-CN" altLang="en-US" sz="4000" b="0" dirty="0" smtClean="0">
                <a:solidFill>
                  <a:srgbClr val="4FBB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  <a:endParaRPr lang="es-ES" altLang="zh-CN" sz="4000" b="0" dirty="0">
              <a:solidFill>
                <a:srgbClr val="4FBB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336360" y="1700808"/>
            <a:ext cx="1192153" cy="0"/>
          </a:xfrm>
          <a:prstGeom prst="line">
            <a:avLst/>
          </a:prstGeom>
          <a:ln>
            <a:solidFill>
              <a:srgbClr val="4FBB5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utoShape 25"/>
          <p:cNvSpPr>
            <a:spLocks/>
          </p:cNvSpPr>
          <p:nvPr/>
        </p:nvSpPr>
        <p:spPr bwMode="auto">
          <a:xfrm>
            <a:off x="7244965" y="4788757"/>
            <a:ext cx="3857239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24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三、前端开发问题及总结</a:t>
            </a:r>
            <a:endParaRPr lang="es-ES" altLang="zh-CN" sz="2400" b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5"/>
          <p:cNvSpPr>
            <a:spLocks/>
          </p:cNvSpPr>
          <p:nvPr/>
        </p:nvSpPr>
        <p:spPr bwMode="auto">
          <a:xfrm>
            <a:off x="551384" y="189801"/>
            <a:ext cx="5955183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年前端工作总结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96927" y="1293130"/>
            <a:ext cx="6809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参与项目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，分享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824588" y="2960870"/>
            <a:ext cx="1088700" cy="1476493"/>
            <a:chOff x="6582091" y="2692898"/>
            <a:chExt cx="1088700" cy="1476493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C4ACAC74-E268-4231-8B3E-6E321C18760A}"/>
                </a:ext>
              </a:extLst>
            </p:cNvPr>
            <p:cNvGrpSpPr/>
            <p:nvPr/>
          </p:nvGrpSpPr>
          <p:grpSpPr>
            <a:xfrm>
              <a:off x="6582091" y="3645024"/>
              <a:ext cx="1088700" cy="524367"/>
              <a:chOff x="4035775" y="2667171"/>
              <a:chExt cx="1088700" cy="524367"/>
            </a:xfrm>
          </p:grpSpPr>
          <p:sp>
            <p:nvSpPr>
              <p:cNvPr id="6" name="ïšḻïďê-Oval 34">
                <a:extLst>
                  <a:ext uri="{FF2B5EF4-FFF2-40B4-BE49-F238E27FC236}">
                    <a16:creationId xmlns="" xmlns:a16="http://schemas.microsoft.com/office/drawing/2014/main" id="{5D89CF2F-122D-47B1-8AEA-6CD8B04E1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775" y="2667171"/>
                <a:ext cx="1088700" cy="365299"/>
              </a:xfrm>
              <a:prstGeom prst="ellipse">
                <a:avLst/>
              </a:prstGeom>
              <a:solidFill>
                <a:schemeClr val="accent3"/>
              </a:solidFill>
              <a:ln w="635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" name="ïšḻïďê-Freeform: Shape 35">
                <a:extLst>
                  <a:ext uri="{FF2B5EF4-FFF2-40B4-BE49-F238E27FC236}">
                    <a16:creationId xmlns="" xmlns:a16="http://schemas.microsoft.com/office/drawing/2014/main" id="{DA9358F0-78B9-42C9-9130-55151C847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775" y="2849420"/>
                <a:ext cx="1088700" cy="342118"/>
              </a:xfrm>
              <a:custGeom>
                <a:avLst/>
                <a:gdLst>
                  <a:gd name="T0" fmla="*/ 921 w 921"/>
                  <a:gd name="T1" fmla="*/ 0 h 289"/>
                  <a:gd name="T2" fmla="*/ 460 w 921"/>
                  <a:gd name="T3" fmla="*/ 155 h 289"/>
                  <a:gd name="T4" fmla="*/ 0 w 921"/>
                  <a:gd name="T5" fmla="*/ 0 h 289"/>
                  <a:gd name="T6" fmla="*/ 0 w 921"/>
                  <a:gd name="T7" fmla="*/ 135 h 289"/>
                  <a:gd name="T8" fmla="*/ 460 w 921"/>
                  <a:gd name="T9" fmla="*/ 289 h 289"/>
                  <a:gd name="T10" fmla="*/ 921 w 921"/>
                  <a:gd name="T11" fmla="*/ 135 h 289"/>
                  <a:gd name="T12" fmla="*/ 921 w 921"/>
                  <a:gd name="T13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1" h="289">
                    <a:moveTo>
                      <a:pt x="921" y="0"/>
                    </a:moveTo>
                    <a:cubicBezTo>
                      <a:pt x="921" y="86"/>
                      <a:pt x="714" y="155"/>
                      <a:pt x="460" y="155"/>
                    </a:cubicBezTo>
                    <a:cubicBezTo>
                      <a:pt x="206" y="155"/>
                      <a:pt x="0" y="86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220"/>
                      <a:pt x="206" y="289"/>
                      <a:pt x="460" y="289"/>
                    </a:cubicBezTo>
                    <a:cubicBezTo>
                      <a:pt x="714" y="289"/>
                      <a:pt x="921" y="220"/>
                      <a:pt x="921" y="135"/>
                    </a:cubicBezTo>
                    <a:lnTo>
                      <a:pt x="921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cxnSp>
          <p:nvCxnSpPr>
            <p:cNvPr id="12" name="ïšḻïďê-Straight Connector 38">
              <a:extLst>
                <a:ext uri="{FF2B5EF4-FFF2-40B4-BE49-F238E27FC236}">
                  <a16:creationId xmlns="" xmlns:a16="http://schemas.microsoft.com/office/drawing/2014/main" id="{44043A8D-529D-4818-9C3F-BA9D3AA1E325}"/>
                </a:ext>
              </a:extLst>
            </p:cNvPr>
            <p:cNvCxnSpPr/>
            <p:nvPr/>
          </p:nvCxnSpPr>
          <p:spPr>
            <a:xfrm>
              <a:off x="7126111" y="3511689"/>
              <a:ext cx="0" cy="257927"/>
            </a:xfrm>
            <a:prstGeom prst="line">
              <a:avLst/>
            </a:prstGeom>
            <a:ln w="3175">
              <a:solidFill>
                <a:schemeClr val="accent3">
                  <a:lumMod val="75000"/>
                </a:schemeClr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1">
              <a:extLst>
                <a:ext uri="{FF2B5EF4-FFF2-40B4-BE49-F238E27FC236}">
                  <a16:creationId xmlns="" xmlns:a16="http://schemas.microsoft.com/office/drawing/2014/main" id="{90E0C825-7576-41D2-A65E-8FA5EEAA9219}"/>
                </a:ext>
              </a:extLst>
            </p:cNvPr>
            <p:cNvGrpSpPr/>
            <p:nvPr/>
          </p:nvGrpSpPr>
          <p:grpSpPr>
            <a:xfrm>
              <a:off x="6760565" y="2692898"/>
              <a:ext cx="731092" cy="824167"/>
              <a:chOff x="5618999" y="2286726"/>
              <a:chExt cx="974789" cy="1098889"/>
            </a:xfrm>
          </p:grpSpPr>
          <p:grpSp>
            <p:nvGrpSpPr>
              <p:cNvPr id="14" name="Group 37">
                <a:extLst>
                  <a:ext uri="{FF2B5EF4-FFF2-40B4-BE49-F238E27FC236}">
                    <a16:creationId xmlns="" xmlns:a16="http://schemas.microsoft.com/office/drawing/2014/main" id="{E4BD9DE6-F53F-48D2-B183-2850990D27DE}"/>
                  </a:ext>
                </a:extLst>
              </p:cNvPr>
              <p:cNvGrpSpPr/>
              <p:nvPr/>
            </p:nvGrpSpPr>
            <p:grpSpPr>
              <a:xfrm>
                <a:off x="5618999" y="2286726"/>
                <a:ext cx="974789" cy="1098889"/>
                <a:chOff x="2865318" y="1820082"/>
                <a:chExt cx="773113" cy="871538"/>
              </a:xfrm>
            </p:grpSpPr>
            <p:sp>
              <p:nvSpPr>
                <p:cNvPr id="18" name="ïšḻïďê-Freeform: Shape 39">
                  <a:extLst>
                    <a:ext uri="{FF2B5EF4-FFF2-40B4-BE49-F238E27FC236}">
                      <a16:creationId xmlns="" xmlns:a16="http://schemas.microsoft.com/office/drawing/2014/main" id="{FD8E9F6F-0229-4537-B784-05816D3034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5318" y="1820082"/>
                  <a:ext cx="773113" cy="871538"/>
                </a:xfrm>
                <a:custGeom>
                  <a:avLst/>
                  <a:gdLst>
                    <a:gd name="T0" fmla="*/ 170 w 205"/>
                    <a:gd name="T1" fmla="*/ 163 h 230"/>
                    <a:gd name="T2" fmla="*/ 190 w 205"/>
                    <a:gd name="T3" fmla="*/ 59 h 230"/>
                    <a:gd name="T4" fmla="*/ 102 w 205"/>
                    <a:gd name="T5" fmla="*/ 0 h 230"/>
                    <a:gd name="T6" fmla="*/ 102 w 205"/>
                    <a:gd name="T7" fmla="*/ 0 h 230"/>
                    <a:gd name="T8" fmla="*/ 102 w 205"/>
                    <a:gd name="T9" fmla="*/ 0 h 230"/>
                    <a:gd name="T10" fmla="*/ 14 w 205"/>
                    <a:gd name="T11" fmla="*/ 59 h 230"/>
                    <a:gd name="T12" fmla="*/ 35 w 205"/>
                    <a:gd name="T13" fmla="*/ 163 h 230"/>
                    <a:gd name="T14" fmla="*/ 102 w 205"/>
                    <a:gd name="T15" fmla="*/ 230 h 230"/>
                    <a:gd name="T16" fmla="*/ 170 w 205"/>
                    <a:gd name="T17" fmla="*/ 163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5" h="230">
                      <a:moveTo>
                        <a:pt x="170" y="163"/>
                      </a:moveTo>
                      <a:cubicBezTo>
                        <a:pt x="197" y="135"/>
                        <a:pt x="205" y="94"/>
                        <a:pt x="190" y="59"/>
                      </a:cubicBezTo>
                      <a:cubicBezTo>
                        <a:pt x="175" y="23"/>
                        <a:pt x="141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64" y="0"/>
                        <a:pt x="29" y="23"/>
                        <a:pt x="14" y="59"/>
                      </a:cubicBezTo>
                      <a:cubicBezTo>
                        <a:pt x="0" y="94"/>
                        <a:pt x="8" y="135"/>
                        <a:pt x="35" y="163"/>
                      </a:cubicBezTo>
                      <a:cubicBezTo>
                        <a:pt x="102" y="230"/>
                        <a:pt x="102" y="230"/>
                        <a:pt x="102" y="230"/>
                      </a:cubicBezTo>
                      <a:lnTo>
                        <a:pt x="170" y="16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ïšḻïďê-Oval 40">
                  <a:extLst>
                    <a:ext uri="{FF2B5EF4-FFF2-40B4-BE49-F238E27FC236}">
                      <a16:creationId xmlns="" xmlns:a16="http://schemas.microsoft.com/office/drawing/2014/main" id="{0FCA0139-6149-4FF3-BD7D-DD3DAE0F5EA7}"/>
                    </a:ext>
                  </a:extLst>
                </p:cNvPr>
                <p:cNvSpPr/>
                <p:nvPr/>
              </p:nvSpPr>
              <p:spPr>
                <a:xfrm>
                  <a:off x="2955148" y="1887674"/>
                  <a:ext cx="593452" cy="593452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5" name="Group 7">
                <a:extLst>
                  <a:ext uri="{FF2B5EF4-FFF2-40B4-BE49-F238E27FC236}">
                    <a16:creationId xmlns="" xmlns:a16="http://schemas.microsoft.com/office/drawing/2014/main" id="{0EFCC0DF-FDDC-40F4-8088-318312F6087D}"/>
                  </a:ext>
                </a:extLst>
              </p:cNvPr>
              <p:cNvGrpSpPr/>
              <p:nvPr/>
            </p:nvGrpSpPr>
            <p:grpSpPr>
              <a:xfrm>
                <a:off x="5935298" y="2547025"/>
                <a:ext cx="342188" cy="342188"/>
                <a:chOff x="5935298" y="2547025"/>
                <a:chExt cx="342188" cy="342188"/>
              </a:xfrm>
              <a:solidFill>
                <a:srgbClr val="5EA3E7"/>
              </a:solidFill>
            </p:grpSpPr>
            <p:sp>
              <p:nvSpPr>
                <p:cNvPr id="16" name="ïšḻïďê-Freeform: Shape 76">
                  <a:extLst>
                    <a:ext uri="{FF2B5EF4-FFF2-40B4-BE49-F238E27FC236}">
                      <a16:creationId xmlns="" xmlns:a16="http://schemas.microsoft.com/office/drawing/2014/main" id="{E011F42E-BBE1-4565-8B6C-56CF4E9EC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5298" y="2632721"/>
                  <a:ext cx="256492" cy="2564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w 21600"/>
                    <a:gd name="T27" fmla="*/ 0 h 21600"/>
                    <a:gd name="T28" fmla="*/ 0 w 21600"/>
                    <a:gd name="T29" fmla="*/ 0 h 21600"/>
                    <a:gd name="T30" fmla="*/ 0 w 21600"/>
                    <a:gd name="T31" fmla="*/ 0 h 21600"/>
                    <a:gd name="T32" fmla="*/ 0 w 21600"/>
                    <a:gd name="T33" fmla="*/ 0 h 21600"/>
                    <a:gd name="T34" fmla="*/ 0 w 21600"/>
                    <a:gd name="T35" fmla="*/ 0 h 21600"/>
                    <a:gd name="T36" fmla="*/ 0 w 21600"/>
                    <a:gd name="T37" fmla="*/ 0 h 21600"/>
                    <a:gd name="T38" fmla="*/ 0 w 21600"/>
                    <a:gd name="T39" fmla="*/ 0 h 21600"/>
                    <a:gd name="T40" fmla="*/ 0 w 21600"/>
                    <a:gd name="T41" fmla="*/ 0 h 21600"/>
                    <a:gd name="T42" fmla="*/ 0 w 21600"/>
                    <a:gd name="T43" fmla="*/ 0 h 21600"/>
                    <a:gd name="T44" fmla="*/ 0 w 21600"/>
                    <a:gd name="T45" fmla="*/ 0 h 21600"/>
                    <a:gd name="T46" fmla="*/ 0 w 21600"/>
                    <a:gd name="T47" fmla="*/ 0 h 21600"/>
                    <a:gd name="T48" fmla="*/ 0 w 21600"/>
                    <a:gd name="T49" fmla="*/ 0 h 21600"/>
                    <a:gd name="T50" fmla="*/ 0 w 21600"/>
                    <a:gd name="T51" fmla="*/ 0 h 21600"/>
                    <a:gd name="T52" fmla="*/ 0 w 21600"/>
                    <a:gd name="T53" fmla="*/ 0 h 21600"/>
                    <a:gd name="T54" fmla="*/ 0 w 21600"/>
                    <a:gd name="T55" fmla="*/ 0 h 21600"/>
                    <a:gd name="T56" fmla="*/ 0 w 21600"/>
                    <a:gd name="T57" fmla="*/ 0 h 21600"/>
                    <a:gd name="T58" fmla="*/ 0 w 21600"/>
                    <a:gd name="T59" fmla="*/ 0 h 21600"/>
                    <a:gd name="T60" fmla="*/ 0 w 21600"/>
                    <a:gd name="T61" fmla="*/ 0 h 21600"/>
                    <a:gd name="T62" fmla="*/ 0 w 21600"/>
                    <a:gd name="T63" fmla="*/ 0 h 21600"/>
                    <a:gd name="T64" fmla="*/ 0 w 21600"/>
                    <a:gd name="T65" fmla="*/ 0 h 21600"/>
                    <a:gd name="T66" fmla="*/ 0 w 21600"/>
                    <a:gd name="T67" fmla="*/ 0 h 21600"/>
                    <a:gd name="T68" fmla="*/ 0 w 21600"/>
                    <a:gd name="T69" fmla="*/ 0 h 21600"/>
                    <a:gd name="T70" fmla="*/ 0 w 21600"/>
                    <a:gd name="T71" fmla="*/ 0 h 21600"/>
                    <a:gd name="T72" fmla="*/ 0 w 21600"/>
                    <a:gd name="T73" fmla="*/ 0 h 21600"/>
                    <a:gd name="T74" fmla="*/ 0 w 21600"/>
                    <a:gd name="T75" fmla="*/ 0 h 21600"/>
                    <a:gd name="T76" fmla="*/ 0 w 21600"/>
                    <a:gd name="T77" fmla="*/ 0 h 21600"/>
                    <a:gd name="T78" fmla="*/ 0 w 21600"/>
                    <a:gd name="T79" fmla="*/ 0 h 21600"/>
                    <a:gd name="T80" fmla="*/ 0 w 21600"/>
                    <a:gd name="T81" fmla="*/ 0 h 21600"/>
                    <a:gd name="T82" fmla="*/ 0 w 21600"/>
                    <a:gd name="T83" fmla="*/ 0 h 21600"/>
                    <a:gd name="T84" fmla="*/ 0 w 21600"/>
                    <a:gd name="T85" fmla="*/ 0 h 21600"/>
                    <a:gd name="T86" fmla="*/ 0 w 21600"/>
                    <a:gd name="T87" fmla="*/ 0 h 21600"/>
                    <a:gd name="T88" fmla="*/ 0 w 21600"/>
                    <a:gd name="T89" fmla="*/ 0 h 21600"/>
                    <a:gd name="T90" fmla="*/ 0 w 21600"/>
                    <a:gd name="T91" fmla="*/ 0 h 21600"/>
                    <a:gd name="T92" fmla="*/ 0 w 21600"/>
                    <a:gd name="T93" fmla="*/ 0 h 21600"/>
                    <a:gd name="T94" fmla="*/ 0 w 21600"/>
                    <a:gd name="T95" fmla="*/ 0 h 21600"/>
                    <a:gd name="T96" fmla="*/ 0 w 21600"/>
                    <a:gd name="T97" fmla="*/ 0 h 21600"/>
                    <a:gd name="T98" fmla="*/ 0 w 21600"/>
                    <a:gd name="T99" fmla="*/ 0 h 21600"/>
                    <a:gd name="T100" fmla="*/ 0 w 21600"/>
                    <a:gd name="T101" fmla="*/ 0 h 21600"/>
                    <a:gd name="T102" fmla="*/ 0 w 21600"/>
                    <a:gd name="T103" fmla="*/ 0 h 21600"/>
                    <a:gd name="T104" fmla="*/ 0 w 21600"/>
                    <a:gd name="T105" fmla="*/ 0 h 21600"/>
                    <a:gd name="T106" fmla="*/ 0 w 21600"/>
                    <a:gd name="T107" fmla="*/ 0 h 21600"/>
                    <a:gd name="T108" fmla="*/ 0 w 21600"/>
                    <a:gd name="T109" fmla="*/ 0 h 21600"/>
                    <a:gd name="T110" fmla="*/ 0 w 21600"/>
                    <a:gd name="T111" fmla="*/ 0 h 21600"/>
                    <a:gd name="T112" fmla="*/ 0 w 21600"/>
                    <a:gd name="T113" fmla="*/ 0 h 21600"/>
                    <a:gd name="T114" fmla="*/ 0 w 21600"/>
                    <a:gd name="T115" fmla="*/ 0 h 21600"/>
                    <a:gd name="T116" fmla="*/ 0 w 21600"/>
                    <a:gd name="T117" fmla="*/ 0 h 21600"/>
                    <a:gd name="T118" fmla="*/ 0 w 21600"/>
                    <a:gd name="T119" fmla="*/ 0 h 21600"/>
                    <a:gd name="T120" fmla="*/ 0 w 21600"/>
                    <a:gd name="T121" fmla="*/ 0 h 21600"/>
                    <a:gd name="T122" fmla="*/ 0 w 21600"/>
                    <a:gd name="T123" fmla="*/ 0 h 21600"/>
                    <a:gd name="T124" fmla="*/ 0 w 21600"/>
                    <a:gd name="T125" fmla="*/ 0 h 216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1600" h="21600">
                      <a:moveTo>
                        <a:pt x="21526" y="8371"/>
                      </a:moveTo>
                      <a:cubicBezTo>
                        <a:pt x="21485" y="8371"/>
                        <a:pt x="20374" y="8371"/>
                        <a:pt x="19057" y="8371"/>
                      </a:cubicBezTo>
                      <a:cubicBezTo>
                        <a:pt x="17740" y="8371"/>
                        <a:pt x="17425" y="7609"/>
                        <a:pt x="18356" y="6678"/>
                      </a:cubicBezTo>
                      <a:cubicBezTo>
                        <a:pt x="19287" y="5747"/>
                        <a:pt x="20073" y="4962"/>
                        <a:pt x="20101" y="4934"/>
                      </a:cubicBezTo>
                      <a:cubicBezTo>
                        <a:pt x="20130" y="4904"/>
                        <a:pt x="20130" y="4858"/>
                        <a:pt x="20101" y="4829"/>
                      </a:cubicBezTo>
                      <a:cubicBezTo>
                        <a:pt x="20073" y="4799"/>
                        <a:pt x="19323" y="4050"/>
                        <a:pt x="18436" y="3163"/>
                      </a:cubicBezTo>
                      <a:cubicBezTo>
                        <a:pt x="17549" y="2276"/>
                        <a:pt x="16800" y="1527"/>
                        <a:pt x="16771" y="1498"/>
                      </a:cubicBezTo>
                      <a:cubicBezTo>
                        <a:pt x="16743" y="1470"/>
                        <a:pt x="16696" y="1470"/>
                        <a:pt x="16667" y="1498"/>
                      </a:cubicBezTo>
                      <a:cubicBezTo>
                        <a:pt x="16638" y="1527"/>
                        <a:pt x="15853" y="2312"/>
                        <a:pt x="14922" y="3243"/>
                      </a:cubicBezTo>
                      <a:cubicBezTo>
                        <a:pt x="13991" y="4174"/>
                        <a:pt x="13229" y="3859"/>
                        <a:pt x="13229" y="2542"/>
                      </a:cubicBezTo>
                      <a:cubicBezTo>
                        <a:pt x="13229" y="1226"/>
                        <a:pt x="13229" y="115"/>
                        <a:pt x="13229" y="74"/>
                      </a:cubicBezTo>
                      <a:cubicBezTo>
                        <a:pt x="13229" y="34"/>
                        <a:pt x="13195" y="0"/>
                        <a:pt x="13155" y="0"/>
                      </a:cubicBezTo>
                      <a:cubicBezTo>
                        <a:pt x="13114" y="0"/>
                        <a:pt x="12054" y="0"/>
                        <a:pt x="10800" y="0"/>
                      </a:cubicBezTo>
                      <a:cubicBezTo>
                        <a:pt x="9546" y="0"/>
                        <a:pt x="8486" y="0"/>
                        <a:pt x="8445" y="0"/>
                      </a:cubicBezTo>
                      <a:cubicBezTo>
                        <a:pt x="8405" y="0"/>
                        <a:pt x="8371" y="34"/>
                        <a:pt x="8371" y="74"/>
                      </a:cubicBezTo>
                      <a:cubicBezTo>
                        <a:pt x="8371" y="115"/>
                        <a:pt x="8371" y="1226"/>
                        <a:pt x="8371" y="2542"/>
                      </a:cubicBezTo>
                      <a:cubicBezTo>
                        <a:pt x="8371" y="3859"/>
                        <a:pt x="7609" y="4174"/>
                        <a:pt x="6678" y="3243"/>
                      </a:cubicBezTo>
                      <a:cubicBezTo>
                        <a:pt x="5747" y="2312"/>
                        <a:pt x="4962" y="1527"/>
                        <a:pt x="4934" y="1498"/>
                      </a:cubicBezTo>
                      <a:cubicBezTo>
                        <a:pt x="4905" y="1470"/>
                        <a:pt x="4858" y="1470"/>
                        <a:pt x="4829" y="1498"/>
                      </a:cubicBezTo>
                      <a:cubicBezTo>
                        <a:pt x="4801" y="1527"/>
                        <a:pt x="4051" y="2276"/>
                        <a:pt x="3164" y="3163"/>
                      </a:cubicBezTo>
                      <a:cubicBezTo>
                        <a:pt x="2277" y="4050"/>
                        <a:pt x="1528" y="4800"/>
                        <a:pt x="1499" y="4829"/>
                      </a:cubicBezTo>
                      <a:cubicBezTo>
                        <a:pt x="1470" y="4857"/>
                        <a:pt x="1470" y="4904"/>
                        <a:pt x="1499" y="4934"/>
                      </a:cubicBezTo>
                      <a:cubicBezTo>
                        <a:pt x="1528" y="4962"/>
                        <a:pt x="2313" y="5747"/>
                        <a:pt x="3244" y="6678"/>
                      </a:cubicBezTo>
                      <a:cubicBezTo>
                        <a:pt x="4175" y="7609"/>
                        <a:pt x="3860" y="8371"/>
                        <a:pt x="2543" y="8371"/>
                      </a:cubicBezTo>
                      <a:cubicBezTo>
                        <a:pt x="1226" y="8371"/>
                        <a:pt x="115" y="8371"/>
                        <a:pt x="74" y="8371"/>
                      </a:cubicBezTo>
                      <a:cubicBezTo>
                        <a:pt x="33" y="8371"/>
                        <a:pt x="0" y="8405"/>
                        <a:pt x="0" y="8445"/>
                      </a:cubicBezTo>
                      <a:cubicBezTo>
                        <a:pt x="0" y="8486"/>
                        <a:pt x="0" y="9546"/>
                        <a:pt x="0" y="10800"/>
                      </a:cubicBezTo>
                      <a:cubicBezTo>
                        <a:pt x="0" y="12055"/>
                        <a:pt x="0" y="13114"/>
                        <a:pt x="0" y="13155"/>
                      </a:cubicBezTo>
                      <a:cubicBezTo>
                        <a:pt x="0" y="13196"/>
                        <a:pt x="33" y="13229"/>
                        <a:pt x="74" y="13229"/>
                      </a:cubicBezTo>
                      <a:cubicBezTo>
                        <a:pt x="115" y="13229"/>
                        <a:pt x="1226" y="13229"/>
                        <a:pt x="2542" y="13229"/>
                      </a:cubicBezTo>
                      <a:cubicBezTo>
                        <a:pt x="3859" y="13229"/>
                        <a:pt x="4175" y="13991"/>
                        <a:pt x="3243" y="14922"/>
                      </a:cubicBezTo>
                      <a:cubicBezTo>
                        <a:pt x="2312" y="15853"/>
                        <a:pt x="1528" y="16638"/>
                        <a:pt x="1499" y="16666"/>
                      </a:cubicBezTo>
                      <a:cubicBezTo>
                        <a:pt x="1470" y="16696"/>
                        <a:pt x="1470" y="16742"/>
                        <a:pt x="1499" y="16771"/>
                      </a:cubicBezTo>
                      <a:cubicBezTo>
                        <a:pt x="1528" y="16800"/>
                        <a:pt x="2277" y="17550"/>
                        <a:pt x="3164" y="18436"/>
                      </a:cubicBezTo>
                      <a:cubicBezTo>
                        <a:pt x="4051" y="19324"/>
                        <a:pt x="4800" y="20072"/>
                        <a:pt x="4829" y="20102"/>
                      </a:cubicBezTo>
                      <a:cubicBezTo>
                        <a:pt x="4857" y="20130"/>
                        <a:pt x="4904" y="20130"/>
                        <a:pt x="4933" y="20102"/>
                      </a:cubicBezTo>
                      <a:cubicBezTo>
                        <a:pt x="4962" y="20072"/>
                        <a:pt x="5747" y="19288"/>
                        <a:pt x="6678" y="18357"/>
                      </a:cubicBezTo>
                      <a:cubicBezTo>
                        <a:pt x="7609" y="17426"/>
                        <a:pt x="8371" y="17741"/>
                        <a:pt x="8371" y="19058"/>
                      </a:cubicBezTo>
                      <a:cubicBezTo>
                        <a:pt x="8371" y="20375"/>
                        <a:pt x="8371" y="21486"/>
                        <a:pt x="8371" y="21526"/>
                      </a:cubicBezTo>
                      <a:cubicBezTo>
                        <a:pt x="8371" y="21567"/>
                        <a:pt x="8405" y="21600"/>
                        <a:pt x="8445" y="21600"/>
                      </a:cubicBezTo>
                      <a:cubicBezTo>
                        <a:pt x="8486" y="21600"/>
                        <a:pt x="9546" y="21600"/>
                        <a:pt x="10800" y="21600"/>
                      </a:cubicBezTo>
                      <a:cubicBezTo>
                        <a:pt x="12054" y="21600"/>
                        <a:pt x="13114" y="21600"/>
                        <a:pt x="13155" y="21600"/>
                      </a:cubicBezTo>
                      <a:cubicBezTo>
                        <a:pt x="13195" y="21600"/>
                        <a:pt x="13229" y="21567"/>
                        <a:pt x="13229" y="21526"/>
                      </a:cubicBezTo>
                      <a:cubicBezTo>
                        <a:pt x="13229" y="21486"/>
                        <a:pt x="13229" y="20375"/>
                        <a:pt x="13229" y="19058"/>
                      </a:cubicBezTo>
                      <a:cubicBezTo>
                        <a:pt x="13229" y="17741"/>
                        <a:pt x="13991" y="17426"/>
                        <a:pt x="14922" y="18356"/>
                      </a:cubicBezTo>
                      <a:cubicBezTo>
                        <a:pt x="15853" y="19288"/>
                        <a:pt x="16639" y="20072"/>
                        <a:pt x="16667" y="20101"/>
                      </a:cubicBezTo>
                      <a:cubicBezTo>
                        <a:pt x="16696" y="20130"/>
                        <a:pt x="16743" y="20130"/>
                        <a:pt x="16771" y="20101"/>
                      </a:cubicBezTo>
                      <a:cubicBezTo>
                        <a:pt x="16800" y="20072"/>
                        <a:pt x="17549" y="19324"/>
                        <a:pt x="18437" y="18436"/>
                      </a:cubicBezTo>
                      <a:cubicBezTo>
                        <a:pt x="19324" y="17550"/>
                        <a:pt x="20073" y="16800"/>
                        <a:pt x="20102" y="16771"/>
                      </a:cubicBezTo>
                      <a:cubicBezTo>
                        <a:pt x="20130" y="16743"/>
                        <a:pt x="20130" y="16696"/>
                        <a:pt x="20102" y="16666"/>
                      </a:cubicBezTo>
                      <a:cubicBezTo>
                        <a:pt x="20073" y="16638"/>
                        <a:pt x="19288" y="15853"/>
                        <a:pt x="18357" y="14922"/>
                      </a:cubicBezTo>
                      <a:cubicBezTo>
                        <a:pt x="17426" y="13991"/>
                        <a:pt x="17741" y="13229"/>
                        <a:pt x="19058" y="13229"/>
                      </a:cubicBezTo>
                      <a:cubicBezTo>
                        <a:pt x="20374" y="13229"/>
                        <a:pt x="21485" y="13229"/>
                        <a:pt x="21526" y="13229"/>
                      </a:cubicBezTo>
                      <a:cubicBezTo>
                        <a:pt x="21567" y="13229"/>
                        <a:pt x="21600" y="13196"/>
                        <a:pt x="21600" y="13155"/>
                      </a:cubicBezTo>
                      <a:cubicBezTo>
                        <a:pt x="21600" y="13114"/>
                        <a:pt x="21600" y="12055"/>
                        <a:pt x="21600" y="10800"/>
                      </a:cubicBezTo>
                      <a:cubicBezTo>
                        <a:pt x="21600" y="9546"/>
                        <a:pt x="21600" y="8486"/>
                        <a:pt x="21600" y="8445"/>
                      </a:cubicBezTo>
                      <a:cubicBezTo>
                        <a:pt x="21600" y="8405"/>
                        <a:pt x="21567" y="8371"/>
                        <a:pt x="21526" y="8371"/>
                      </a:cubicBezTo>
                      <a:close/>
                      <a:moveTo>
                        <a:pt x="10962" y="14352"/>
                      </a:moveTo>
                      <a:cubicBezTo>
                        <a:pt x="8960" y="14352"/>
                        <a:pt x="7336" y="12728"/>
                        <a:pt x="7336" y="10725"/>
                      </a:cubicBezTo>
                      <a:cubicBezTo>
                        <a:pt x="7336" y="8722"/>
                        <a:pt x="8960" y="7098"/>
                        <a:pt x="10962" y="7098"/>
                      </a:cubicBezTo>
                      <a:cubicBezTo>
                        <a:pt x="12965" y="7098"/>
                        <a:pt x="14589" y="8722"/>
                        <a:pt x="14589" y="10725"/>
                      </a:cubicBezTo>
                      <a:cubicBezTo>
                        <a:pt x="14589" y="12728"/>
                        <a:pt x="12965" y="14352"/>
                        <a:pt x="10962" y="14352"/>
                      </a:cubicBezTo>
                      <a:close/>
                      <a:moveTo>
                        <a:pt x="10962" y="14352"/>
                      </a:move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ïšḻïďê-Freeform: Shape 77">
                  <a:extLst>
                    <a:ext uri="{FF2B5EF4-FFF2-40B4-BE49-F238E27FC236}">
                      <a16:creationId xmlns="" xmlns:a16="http://schemas.microsoft.com/office/drawing/2014/main" id="{D122C9DF-6B8A-4399-8DF4-C3BE19B50B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9537" y="2547025"/>
                  <a:ext cx="127949" cy="12794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w 21600"/>
                    <a:gd name="T27" fmla="*/ 0 h 21600"/>
                    <a:gd name="T28" fmla="*/ 0 w 21600"/>
                    <a:gd name="T29" fmla="*/ 0 h 21600"/>
                    <a:gd name="T30" fmla="*/ 0 w 21600"/>
                    <a:gd name="T31" fmla="*/ 0 h 21600"/>
                    <a:gd name="T32" fmla="*/ 0 w 21600"/>
                    <a:gd name="T33" fmla="*/ 0 h 21600"/>
                    <a:gd name="T34" fmla="*/ 0 w 21600"/>
                    <a:gd name="T35" fmla="*/ 0 h 21600"/>
                    <a:gd name="T36" fmla="*/ 0 w 21600"/>
                    <a:gd name="T37" fmla="*/ 0 h 21600"/>
                    <a:gd name="T38" fmla="*/ 0 w 21600"/>
                    <a:gd name="T39" fmla="*/ 0 h 21600"/>
                    <a:gd name="T40" fmla="*/ 0 w 21600"/>
                    <a:gd name="T41" fmla="*/ 0 h 21600"/>
                    <a:gd name="T42" fmla="*/ 0 w 21600"/>
                    <a:gd name="T43" fmla="*/ 0 h 21600"/>
                    <a:gd name="T44" fmla="*/ 0 w 21600"/>
                    <a:gd name="T45" fmla="*/ 0 h 21600"/>
                    <a:gd name="T46" fmla="*/ 0 w 21600"/>
                    <a:gd name="T47" fmla="*/ 0 h 21600"/>
                    <a:gd name="T48" fmla="*/ 0 w 21600"/>
                    <a:gd name="T49" fmla="*/ 0 h 21600"/>
                    <a:gd name="T50" fmla="*/ 0 w 21600"/>
                    <a:gd name="T51" fmla="*/ 0 h 21600"/>
                    <a:gd name="T52" fmla="*/ 0 w 21600"/>
                    <a:gd name="T53" fmla="*/ 0 h 21600"/>
                    <a:gd name="T54" fmla="*/ 0 w 21600"/>
                    <a:gd name="T55" fmla="*/ 0 h 21600"/>
                    <a:gd name="T56" fmla="*/ 0 w 21600"/>
                    <a:gd name="T57" fmla="*/ 0 h 21600"/>
                    <a:gd name="T58" fmla="*/ 0 w 21600"/>
                    <a:gd name="T59" fmla="*/ 0 h 21600"/>
                    <a:gd name="T60" fmla="*/ 0 w 21600"/>
                    <a:gd name="T61" fmla="*/ 0 h 21600"/>
                    <a:gd name="T62" fmla="*/ 0 w 21600"/>
                    <a:gd name="T63" fmla="*/ 0 h 21600"/>
                    <a:gd name="T64" fmla="*/ 0 w 21600"/>
                    <a:gd name="T65" fmla="*/ 0 h 21600"/>
                    <a:gd name="T66" fmla="*/ 0 w 21600"/>
                    <a:gd name="T67" fmla="*/ 0 h 21600"/>
                    <a:gd name="T68" fmla="*/ 0 w 21600"/>
                    <a:gd name="T69" fmla="*/ 0 h 21600"/>
                    <a:gd name="T70" fmla="*/ 0 w 21600"/>
                    <a:gd name="T71" fmla="*/ 0 h 21600"/>
                    <a:gd name="T72" fmla="*/ 0 w 21600"/>
                    <a:gd name="T73" fmla="*/ 0 h 21600"/>
                    <a:gd name="T74" fmla="*/ 0 w 21600"/>
                    <a:gd name="T75" fmla="*/ 0 h 21600"/>
                    <a:gd name="T76" fmla="*/ 0 w 21600"/>
                    <a:gd name="T77" fmla="*/ 0 h 21600"/>
                    <a:gd name="T78" fmla="*/ 0 w 21600"/>
                    <a:gd name="T79" fmla="*/ 0 h 21600"/>
                    <a:gd name="T80" fmla="*/ 0 w 21600"/>
                    <a:gd name="T81" fmla="*/ 0 h 21600"/>
                    <a:gd name="T82" fmla="*/ 0 w 21600"/>
                    <a:gd name="T83" fmla="*/ 0 h 21600"/>
                    <a:gd name="T84" fmla="*/ 0 w 21600"/>
                    <a:gd name="T85" fmla="*/ 0 h 21600"/>
                    <a:gd name="T86" fmla="*/ 0 w 21600"/>
                    <a:gd name="T87" fmla="*/ 0 h 21600"/>
                    <a:gd name="T88" fmla="*/ 0 w 21600"/>
                    <a:gd name="T89" fmla="*/ 0 h 21600"/>
                    <a:gd name="T90" fmla="*/ 0 w 21600"/>
                    <a:gd name="T91" fmla="*/ 0 h 21600"/>
                    <a:gd name="T92" fmla="*/ 0 w 21600"/>
                    <a:gd name="T93" fmla="*/ 0 h 21600"/>
                    <a:gd name="T94" fmla="*/ 0 w 21600"/>
                    <a:gd name="T95" fmla="*/ 0 h 21600"/>
                    <a:gd name="T96" fmla="*/ 0 w 21600"/>
                    <a:gd name="T97" fmla="*/ 0 h 21600"/>
                    <a:gd name="T98" fmla="*/ 0 w 21600"/>
                    <a:gd name="T99" fmla="*/ 0 h 21600"/>
                    <a:gd name="T100" fmla="*/ 0 w 21600"/>
                    <a:gd name="T101" fmla="*/ 0 h 21600"/>
                    <a:gd name="T102" fmla="*/ 0 w 21600"/>
                    <a:gd name="T103" fmla="*/ 0 h 21600"/>
                    <a:gd name="T104" fmla="*/ 0 w 21600"/>
                    <a:gd name="T105" fmla="*/ 0 h 21600"/>
                    <a:gd name="T106" fmla="*/ 0 w 21600"/>
                    <a:gd name="T107" fmla="*/ 0 h 21600"/>
                    <a:gd name="T108" fmla="*/ 0 w 21600"/>
                    <a:gd name="T109" fmla="*/ 0 h 21600"/>
                    <a:gd name="T110" fmla="*/ 0 w 21600"/>
                    <a:gd name="T111" fmla="*/ 0 h 21600"/>
                    <a:gd name="T112" fmla="*/ 0 w 21600"/>
                    <a:gd name="T113" fmla="*/ 0 h 21600"/>
                    <a:gd name="T114" fmla="*/ 0 w 21600"/>
                    <a:gd name="T115" fmla="*/ 0 h 21600"/>
                    <a:gd name="T116" fmla="*/ 0 w 21600"/>
                    <a:gd name="T117" fmla="*/ 0 h 21600"/>
                    <a:gd name="T118" fmla="*/ 0 w 21600"/>
                    <a:gd name="T119" fmla="*/ 0 h 21600"/>
                    <a:gd name="T120" fmla="*/ 0 w 21600"/>
                    <a:gd name="T121" fmla="*/ 0 h 21600"/>
                    <a:gd name="T122" fmla="*/ 0 w 21600"/>
                    <a:gd name="T123" fmla="*/ 0 h 21600"/>
                    <a:gd name="T124" fmla="*/ 0 w 21600"/>
                    <a:gd name="T125" fmla="*/ 0 h 216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1600" h="21600">
                      <a:moveTo>
                        <a:pt x="21525" y="8370"/>
                      </a:moveTo>
                      <a:cubicBezTo>
                        <a:pt x="21484" y="8370"/>
                        <a:pt x="20373" y="8370"/>
                        <a:pt x="19056" y="8370"/>
                      </a:cubicBezTo>
                      <a:cubicBezTo>
                        <a:pt x="17740" y="8370"/>
                        <a:pt x="17424" y="7610"/>
                        <a:pt x="18356" y="6677"/>
                      </a:cubicBezTo>
                      <a:cubicBezTo>
                        <a:pt x="19287" y="5746"/>
                        <a:pt x="20073" y="4962"/>
                        <a:pt x="20101" y="4932"/>
                      </a:cubicBezTo>
                      <a:cubicBezTo>
                        <a:pt x="20129" y="4904"/>
                        <a:pt x="20129" y="4857"/>
                        <a:pt x="20101" y="4827"/>
                      </a:cubicBezTo>
                      <a:cubicBezTo>
                        <a:pt x="20073" y="4799"/>
                        <a:pt x="19323" y="4049"/>
                        <a:pt x="18436" y="3164"/>
                      </a:cubicBezTo>
                      <a:cubicBezTo>
                        <a:pt x="17549" y="2275"/>
                        <a:pt x="16799" y="1527"/>
                        <a:pt x="16771" y="1497"/>
                      </a:cubicBezTo>
                      <a:cubicBezTo>
                        <a:pt x="16742" y="1469"/>
                        <a:pt x="16694" y="1469"/>
                        <a:pt x="16666" y="1497"/>
                      </a:cubicBezTo>
                      <a:cubicBezTo>
                        <a:pt x="16637" y="1526"/>
                        <a:pt x="15851" y="2312"/>
                        <a:pt x="14921" y="3243"/>
                      </a:cubicBezTo>
                      <a:cubicBezTo>
                        <a:pt x="13990" y="4174"/>
                        <a:pt x="13228" y="3859"/>
                        <a:pt x="13228" y="2543"/>
                      </a:cubicBezTo>
                      <a:cubicBezTo>
                        <a:pt x="13228" y="1225"/>
                        <a:pt x="13228" y="115"/>
                        <a:pt x="13229" y="74"/>
                      </a:cubicBezTo>
                      <a:cubicBezTo>
                        <a:pt x="13228" y="33"/>
                        <a:pt x="13195" y="0"/>
                        <a:pt x="13155" y="0"/>
                      </a:cubicBezTo>
                      <a:cubicBezTo>
                        <a:pt x="13113" y="0"/>
                        <a:pt x="12053" y="0"/>
                        <a:pt x="10800" y="0"/>
                      </a:cubicBezTo>
                      <a:cubicBezTo>
                        <a:pt x="9546" y="0"/>
                        <a:pt x="8486" y="0"/>
                        <a:pt x="8445" y="0"/>
                      </a:cubicBezTo>
                      <a:cubicBezTo>
                        <a:pt x="8404" y="0"/>
                        <a:pt x="8372" y="33"/>
                        <a:pt x="8372" y="74"/>
                      </a:cubicBezTo>
                      <a:cubicBezTo>
                        <a:pt x="8372" y="115"/>
                        <a:pt x="8372" y="1226"/>
                        <a:pt x="8372" y="2543"/>
                      </a:cubicBezTo>
                      <a:cubicBezTo>
                        <a:pt x="8372" y="3859"/>
                        <a:pt x="7610" y="4175"/>
                        <a:pt x="6679" y="3244"/>
                      </a:cubicBezTo>
                      <a:cubicBezTo>
                        <a:pt x="5747" y="2312"/>
                        <a:pt x="4962" y="1527"/>
                        <a:pt x="4933" y="1497"/>
                      </a:cubicBezTo>
                      <a:cubicBezTo>
                        <a:pt x="4903" y="1469"/>
                        <a:pt x="4856" y="1469"/>
                        <a:pt x="4828" y="1497"/>
                      </a:cubicBezTo>
                      <a:cubicBezTo>
                        <a:pt x="4799" y="1526"/>
                        <a:pt x="4049" y="2275"/>
                        <a:pt x="3162" y="3162"/>
                      </a:cubicBezTo>
                      <a:cubicBezTo>
                        <a:pt x="2276" y="4049"/>
                        <a:pt x="1526" y="4799"/>
                        <a:pt x="1498" y="4827"/>
                      </a:cubicBezTo>
                      <a:cubicBezTo>
                        <a:pt x="1469" y="4855"/>
                        <a:pt x="1469" y="4904"/>
                        <a:pt x="1498" y="4932"/>
                      </a:cubicBezTo>
                      <a:cubicBezTo>
                        <a:pt x="1527" y="4962"/>
                        <a:pt x="2312" y="5746"/>
                        <a:pt x="3244" y="6677"/>
                      </a:cubicBezTo>
                      <a:cubicBezTo>
                        <a:pt x="4174" y="7608"/>
                        <a:pt x="3859" y="8370"/>
                        <a:pt x="2542" y="8370"/>
                      </a:cubicBezTo>
                      <a:cubicBezTo>
                        <a:pt x="1225" y="8370"/>
                        <a:pt x="116" y="8370"/>
                        <a:pt x="75" y="8370"/>
                      </a:cubicBezTo>
                      <a:cubicBezTo>
                        <a:pt x="34" y="8372"/>
                        <a:pt x="1" y="8405"/>
                        <a:pt x="0" y="8446"/>
                      </a:cubicBezTo>
                      <a:cubicBezTo>
                        <a:pt x="1" y="8486"/>
                        <a:pt x="0" y="9546"/>
                        <a:pt x="0" y="10800"/>
                      </a:cubicBezTo>
                      <a:cubicBezTo>
                        <a:pt x="0" y="12054"/>
                        <a:pt x="0" y="13114"/>
                        <a:pt x="0" y="13154"/>
                      </a:cubicBezTo>
                      <a:cubicBezTo>
                        <a:pt x="0" y="13195"/>
                        <a:pt x="34" y="13228"/>
                        <a:pt x="75" y="13228"/>
                      </a:cubicBezTo>
                      <a:cubicBezTo>
                        <a:pt x="115" y="13228"/>
                        <a:pt x="1227" y="13230"/>
                        <a:pt x="2542" y="13230"/>
                      </a:cubicBezTo>
                      <a:cubicBezTo>
                        <a:pt x="3860" y="13228"/>
                        <a:pt x="4174" y="13990"/>
                        <a:pt x="3244" y="14921"/>
                      </a:cubicBezTo>
                      <a:cubicBezTo>
                        <a:pt x="2312" y="15852"/>
                        <a:pt x="1526" y="16638"/>
                        <a:pt x="1498" y="16666"/>
                      </a:cubicBezTo>
                      <a:cubicBezTo>
                        <a:pt x="1469" y="16696"/>
                        <a:pt x="1469" y="16743"/>
                        <a:pt x="1498" y="16771"/>
                      </a:cubicBezTo>
                      <a:cubicBezTo>
                        <a:pt x="1527" y="16801"/>
                        <a:pt x="2277" y="17551"/>
                        <a:pt x="3163" y="18438"/>
                      </a:cubicBezTo>
                      <a:cubicBezTo>
                        <a:pt x="4050" y="19323"/>
                        <a:pt x="4799" y="20073"/>
                        <a:pt x="4828" y="20103"/>
                      </a:cubicBezTo>
                      <a:cubicBezTo>
                        <a:pt x="4857" y="20131"/>
                        <a:pt x="4904" y="20131"/>
                        <a:pt x="4934" y="20103"/>
                      </a:cubicBezTo>
                      <a:cubicBezTo>
                        <a:pt x="4962" y="20073"/>
                        <a:pt x="5747" y="19288"/>
                        <a:pt x="6679" y="18356"/>
                      </a:cubicBezTo>
                      <a:cubicBezTo>
                        <a:pt x="7610" y="17426"/>
                        <a:pt x="8372" y="17741"/>
                        <a:pt x="8372" y="19057"/>
                      </a:cubicBezTo>
                      <a:cubicBezTo>
                        <a:pt x="8372" y="20375"/>
                        <a:pt x="8372" y="21485"/>
                        <a:pt x="8372" y="21526"/>
                      </a:cubicBezTo>
                      <a:cubicBezTo>
                        <a:pt x="8372" y="21567"/>
                        <a:pt x="8404" y="21600"/>
                        <a:pt x="8445" y="21600"/>
                      </a:cubicBezTo>
                      <a:cubicBezTo>
                        <a:pt x="8487" y="21600"/>
                        <a:pt x="9546" y="21600"/>
                        <a:pt x="10799" y="21600"/>
                      </a:cubicBezTo>
                      <a:cubicBezTo>
                        <a:pt x="12054" y="21600"/>
                        <a:pt x="13114" y="21600"/>
                        <a:pt x="13154" y="21600"/>
                      </a:cubicBezTo>
                      <a:cubicBezTo>
                        <a:pt x="13194" y="21600"/>
                        <a:pt x="13228" y="21567"/>
                        <a:pt x="13228" y="21525"/>
                      </a:cubicBezTo>
                      <a:cubicBezTo>
                        <a:pt x="13229" y="21485"/>
                        <a:pt x="13228" y="20374"/>
                        <a:pt x="13228" y="19059"/>
                      </a:cubicBezTo>
                      <a:cubicBezTo>
                        <a:pt x="13228" y="17741"/>
                        <a:pt x="13990" y="17425"/>
                        <a:pt x="14921" y="18356"/>
                      </a:cubicBezTo>
                      <a:cubicBezTo>
                        <a:pt x="15851" y="19287"/>
                        <a:pt x="16637" y="20073"/>
                        <a:pt x="16666" y="20103"/>
                      </a:cubicBezTo>
                      <a:cubicBezTo>
                        <a:pt x="16695" y="20131"/>
                        <a:pt x="16742" y="20131"/>
                        <a:pt x="16771" y="20103"/>
                      </a:cubicBezTo>
                      <a:cubicBezTo>
                        <a:pt x="16799" y="20073"/>
                        <a:pt x="17549" y="19323"/>
                        <a:pt x="18436" y="18438"/>
                      </a:cubicBezTo>
                      <a:cubicBezTo>
                        <a:pt x="19323" y="17551"/>
                        <a:pt x="20073" y="16801"/>
                        <a:pt x="20101" y="16773"/>
                      </a:cubicBezTo>
                      <a:cubicBezTo>
                        <a:pt x="20129" y="16743"/>
                        <a:pt x="20129" y="16696"/>
                        <a:pt x="20101" y="16666"/>
                      </a:cubicBezTo>
                      <a:cubicBezTo>
                        <a:pt x="20073" y="16638"/>
                        <a:pt x="19287" y="15852"/>
                        <a:pt x="18355" y="14921"/>
                      </a:cubicBezTo>
                      <a:cubicBezTo>
                        <a:pt x="17423" y="13990"/>
                        <a:pt x="17739" y="13228"/>
                        <a:pt x="19056" y="13228"/>
                      </a:cubicBezTo>
                      <a:cubicBezTo>
                        <a:pt x="20374" y="13228"/>
                        <a:pt x="21485" y="13228"/>
                        <a:pt x="21525" y="13228"/>
                      </a:cubicBezTo>
                      <a:cubicBezTo>
                        <a:pt x="21566" y="13228"/>
                        <a:pt x="21599" y="13195"/>
                        <a:pt x="21599" y="13154"/>
                      </a:cubicBezTo>
                      <a:cubicBezTo>
                        <a:pt x="21599" y="13114"/>
                        <a:pt x="21599" y="12054"/>
                        <a:pt x="21599" y="10800"/>
                      </a:cubicBezTo>
                      <a:cubicBezTo>
                        <a:pt x="21599" y="9546"/>
                        <a:pt x="21599" y="8486"/>
                        <a:pt x="21600" y="8445"/>
                      </a:cubicBezTo>
                      <a:cubicBezTo>
                        <a:pt x="21598" y="8405"/>
                        <a:pt x="21565" y="8370"/>
                        <a:pt x="21525" y="8370"/>
                      </a:cubicBezTo>
                      <a:close/>
                      <a:moveTo>
                        <a:pt x="13530" y="13426"/>
                      </a:moveTo>
                      <a:cubicBezTo>
                        <a:pt x="12114" y="14843"/>
                        <a:pt x="9818" y="14843"/>
                        <a:pt x="8402" y="13426"/>
                      </a:cubicBezTo>
                      <a:cubicBezTo>
                        <a:pt x="6986" y="12009"/>
                        <a:pt x="6986" y="9712"/>
                        <a:pt x="8402" y="8297"/>
                      </a:cubicBezTo>
                      <a:cubicBezTo>
                        <a:pt x="9819" y="6881"/>
                        <a:pt x="12115" y="6880"/>
                        <a:pt x="13530" y="8297"/>
                      </a:cubicBezTo>
                      <a:cubicBezTo>
                        <a:pt x="14948" y="9712"/>
                        <a:pt x="14947" y="12010"/>
                        <a:pt x="13530" y="13426"/>
                      </a:cubicBezTo>
                      <a:close/>
                      <a:moveTo>
                        <a:pt x="13530" y="13426"/>
                      </a:move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43" name="组合 42"/>
          <p:cNvGrpSpPr/>
          <p:nvPr/>
        </p:nvGrpSpPr>
        <p:grpSpPr>
          <a:xfrm>
            <a:off x="8272976" y="2999438"/>
            <a:ext cx="1088700" cy="1452628"/>
            <a:chOff x="2343004" y="2193417"/>
            <a:chExt cx="1088700" cy="1452628"/>
          </a:xfrm>
        </p:grpSpPr>
        <p:grpSp>
          <p:nvGrpSpPr>
            <p:cNvPr id="30" name="Group 9">
              <a:extLst>
                <a:ext uri="{FF2B5EF4-FFF2-40B4-BE49-F238E27FC236}">
                  <a16:creationId xmlns="" xmlns:a16="http://schemas.microsoft.com/office/drawing/2014/main" id="{B091F080-A35D-47A2-BB65-64681A35F53C}"/>
                </a:ext>
              </a:extLst>
            </p:cNvPr>
            <p:cNvGrpSpPr/>
            <p:nvPr/>
          </p:nvGrpSpPr>
          <p:grpSpPr>
            <a:xfrm>
              <a:off x="2498138" y="2193417"/>
              <a:ext cx="731092" cy="824167"/>
              <a:chOff x="1418481" y="2286726"/>
              <a:chExt cx="974789" cy="1098889"/>
            </a:xfrm>
          </p:grpSpPr>
          <p:grpSp>
            <p:nvGrpSpPr>
              <p:cNvPr id="31" name="Group 21">
                <a:extLst>
                  <a:ext uri="{FF2B5EF4-FFF2-40B4-BE49-F238E27FC236}">
                    <a16:creationId xmlns="" xmlns:a16="http://schemas.microsoft.com/office/drawing/2014/main" id="{75C1AA8B-2B7D-4F55-98DC-E2E2F334B57C}"/>
                  </a:ext>
                </a:extLst>
              </p:cNvPr>
              <p:cNvGrpSpPr/>
              <p:nvPr/>
            </p:nvGrpSpPr>
            <p:grpSpPr>
              <a:xfrm>
                <a:off x="1418481" y="2286726"/>
                <a:ext cx="974789" cy="1098889"/>
                <a:chOff x="2865318" y="1820082"/>
                <a:chExt cx="773113" cy="871538"/>
              </a:xfrm>
            </p:grpSpPr>
            <p:sp>
              <p:nvSpPr>
                <p:cNvPr id="35" name="ïšḻïďê-Freeform: Shape 23">
                  <a:extLst>
                    <a:ext uri="{FF2B5EF4-FFF2-40B4-BE49-F238E27FC236}">
                      <a16:creationId xmlns="" xmlns:a16="http://schemas.microsoft.com/office/drawing/2014/main" id="{88099B77-7E35-43D5-BE82-752355DD3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5318" y="1820082"/>
                  <a:ext cx="773113" cy="871538"/>
                </a:xfrm>
                <a:custGeom>
                  <a:avLst/>
                  <a:gdLst>
                    <a:gd name="T0" fmla="*/ 170 w 205"/>
                    <a:gd name="T1" fmla="*/ 163 h 230"/>
                    <a:gd name="T2" fmla="*/ 190 w 205"/>
                    <a:gd name="T3" fmla="*/ 59 h 230"/>
                    <a:gd name="T4" fmla="*/ 102 w 205"/>
                    <a:gd name="T5" fmla="*/ 0 h 230"/>
                    <a:gd name="T6" fmla="*/ 102 w 205"/>
                    <a:gd name="T7" fmla="*/ 0 h 230"/>
                    <a:gd name="T8" fmla="*/ 102 w 205"/>
                    <a:gd name="T9" fmla="*/ 0 h 230"/>
                    <a:gd name="T10" fmla="*/ 14 w 205"/>
                    <a:gd name="T11" fmla="*/ 59 h 230"/>
                    <a:gd name="T12" fmla="*/ 35 w 205"/>
                    <a:gd name="T13" fmla="*/ 163 h 230"/>
                    <a:gd name="T14" fmla="*/ 102 w 205"/>
                    <a:gd name="T15" fmla="*/ 230 h 230"/>
                    <a:gd name="T16" fmla="*/ 170 w 205"/>
                    <a:gd name="T17" fmla="*/ 163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5" h="230">
                      <a:moveTo>
                        <a:pt x="170" y="163"/>
                      </a:moveTo>
                      <a:cubicBezTo>
                        <a:pt x="197" y="135"/>
                        <a:pt x="205" y="94"/>
                        <a:pt x="190" y="59"/>
                      </a:cubicBezTo>
                      <a:cubicBezTo>
                        <a:pt x="175" y="23"/>
                        <a:pt x="141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64" y="0"/>
                        <a:pt x="29" y="23"/>
                        <a:pt x="14" y="59"/>
                      </a:cubicBezTo>
                      <a:cubicBezTo>
                        <a:pt x="0" y="94"/>
                        <a:pt x="8" y="135"/>
                        <a:pt x="35" y="163"/>
                      </a:cubicBezTo>
                      <a:cubicBezTo>
                        <a:pt x="102" y="230"/>
                        <a:pt x="102" y="230"/>
                        <a:pt x="102" y="230"/>
                      </a:cubicBezTo>
                      <a:lnTo>
                        <a:pt x="170" y="16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ïšḻïďê-Oval 24">
                  <a:extLst>
                    <a:ext uri="{FF2B5EF4-FFF2-40B4-BE49-F238E27FC236}">
                      <a16:creationId xmlns="" xmlns:a16="http://schemas.microsoft.com/office/drawing/2014/main" id="{898B0D61-EA32-4558-9488-C22A8E20A302}"/>
                    </a:ext>
                  </a:extLst>
                </p:cNvPr>
                <p:cNvSpPr/>
                <p:nvPr/>
              </p:nvSpPr>
              <p:spPr>
                <a:xfrm>
                  <a:off x="2955148" y="1887674"/>
                  <a:ext cx="593452" cy="593452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2" name="Group 4">
                <a:extLst>
                  <a:ext uri="{FF2B5EF4-FFF2-40B4-BE49-F238E27FC236}">
                    <a16:creationId xmlns="" xmlns:a16="http://schemas.microsoft.com/office/drawing/2014/main" id="{1B71C711-7B33-4317-BBC0-C65627BB6E51}"/>
                  </a:ext>
                </a:extLst>
              </p:cNvPr>
              <p:cNvGrpSpPr/>
              <p:nvPr/>
            </p:nvGrpSpPr>
            <p:grpSpPr>
              <a:xfrm>
                <a:off x="1718092" y="2567302"/>
                <a:ext cx="344532" cy="344532"/>
                <a:chOff x="1718092" y="2567302"/>
                <a:chExt cx="344532" cy="344532"/>
              </a:xfrm>
            </p:grpSpPr>
            <p:sp>
              <p:nvSpPr>
                <p:cNvPr id="33" name="ïšḻïďê-Freeform: Shape 87">
                  <a:extLst>
                    <a:ext uri="{FF2B5EF4-FFF2-40B4-BE49-F238E27FC236}">
                      <a16:creationId xmlns="" xmlns:a16="http://schemas.microsoft.com/office/drawing/2014/main" id="{7D08691A-2DCD-498D-B0EB-1FFAD1AC5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8092" y="2567302"/>
                  <a:ext cx="344532" cy="34453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5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5"/>
                        <a:pt x="21600" y="10800"/>
                      </a:cubicBezTo>
                      <a:cubicBezTo>
                        <a:pt x="21600" y="4835"/>
                        <a:pt x="16765" y="0"/>
                        <a:pt x="10800" y="0"/>
                      </a:cubicBezTo>
                      <a:close/>
                      <a:moveTo>
                        <a:pt x="10800" y="19200"/>
                      </a:moveTo>
                      <a:cubicBezTo>
                        <a:pt x="6168" y="19200"/>
                        <a:pt x="2400" y="15432"/>
                        <a:pt x="2400" y="10800"/>
                      </a:cubicBezTo>
                      <a:cubicBezTo>
                        <a:pt x="2400" y="6168"/>
                        <a:pt x="6168" y="2400"/>
                        <a:pt x="10800" y="2400"/>
                      </a:cubicBezTo>
                      <a:cubicBezTo>
                        <a:pt x="15432" y="2400"/>
                        <a:pt x="19200" y="6168"/>
                        <a:pt x="19200" y="10800"/>
                      </a:cubicBezTo>
                      <a:cubicBezTo>
                        <a:pt x="19200" y="15432"/>
                        <a:pt x="15432" y="19200"/>
                        <a:pt x="10800" y="19200"/>
                      </a:cubicBezTo>
                      <a:close/>
                      <a:moveTo>
                        <a:pt x="10800" y="19200"/>
                      </a:move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ïšḻïďê-Freeform: Shape 88">
                  <a:extLst>
                    <a:ext uri="{FF2B5EF4-FFF2-40B4-BE49-F238E27FC236}">
                      <a16:creationId xmlns="" xmlns:a16="http://schemas.microsoft.com/office/drawing/2014/main" id="{C425925B-AB9B-480A-B8A4-017456BE2F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569" y="2658220"/>
                  <a:ext cx="167772" cy="1668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w 21600"/>
                    <a:gd name="T27" fmla="*/ 0 h 21600"/>
                    <a:gd name="T28" fmla="*/ 0 w 21600"/>
                    <a:gd name="T29" fmla="*/ 0 h 21600"/>
                    <a:gd name="T30" fmla="*/ 0 w 21600"/>
                    <a:gd name="T31" fmla="*/ 0 h 21600"/>
                    <a:gd name="T32" fmla="*/ 0 w 21600"/>
                    <a:gd name="T33" fmla="*/ 0 h 21600"/>
                    <a:gd name="T34" fmla="*/ 0 w 21600"/>
                    <a:gd name="T35" fmla="*/ 0 h 21600"/>
                    <a:gd name="T36" fmla="*/ 0 w 21600"/>
                    <a:gd name="T37" fmla="*/ 0 h 216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1600" h="21600">
                      <a:moveTo>
                        <a:pt x="7323" y="7316"/>
                      </a:moveTo>
                      <a:lnTo>
                        <a:pt x="7322" y="7318"/>
                      </a:lnTo>
                      <a:lnTo>
                        <a:pt x="7319" y="7319"/>
                      </a:lnTo>
                      <a:lnTo>
                        <a:pt x="7320" y="7321"/>
                      </a:lnTo>
                      <a:lnTo>
                        <a:pt x="0" y="21600"/>
                      </a:lnTo>
                      <a:lnTo>
                        <a:pt x="14275" y="14284"/>
                      </a:lnTo>
                      <a:lnTo>
                        <a:pt x="14277" y="14285"/>
                      </a:lnTo>
                      <a:lnTo>
                        <a:pt x="14278" y="14281"/>
                      </a:lnTo>
                      <a:lnTo>
                        <a:pt x="14281" y="14281"/>
                      </a:lnTo>
                      <a:lnTo>
                        <a:pt x="14402" y="14068"/>
                      </a:lnTo>
                      <a:lnTo>
                        <a:pt x="21600" y="0"/>
                      </a:lnTo>
                      <a:lnTo>
                        <a:pt x="7537" y="7194"/>
                      </a:lnTo>
                      <a:lnTo>
                        <a:pt x="7323" y="7316"/>
                      </a:lnTo>
                      <a:close/>
                      <a:moveTo>
                        <a:pt x="8634" y="8635"/>
                      </a:moveTo>
                      <a:lnTo>
                        <a:pt x="12961" y="12967"/>
                      </a:lnTo>
                      <a:lnTo>
                        <a:pt x="4342" y="17259"/>
                      </a:lnTo>
                      <a:lnTo>
                        <a:pt x="8632" y="8636"/>
                      </a:lnTo>
                      <a:lnTo>
                        <a:pt x="8634" y="8635"/>
                      </a:lnTo>
                      <a:close/>
                      <a:moveTo>
                        <a:pt x="8634" y="8635"/>
                      </a:move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9" name="ïšḻïďê-Oval 18">
              <a:extLst>
                <a:ext uri="{FF2B5EF4-FFF2-40B4-BE49-F238E27FC236}">
                  <a16:creationId xmlns="" xmlns:a16="http://schemas.microsoft.com/office/drawing/2014/main" id="{6478D5AF-4F20-4F7C-87BC-85F8083F4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3004" y="3121678"/>
              <a:ext cx="1088700" cy="365299"/>
            </a:xfrm>
            <a:prstGeom prst="ellipse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ïšḻïďê-Freeform: Shape 19">
              <a:extLst>
                <a:ext uri="{FF2B5EF4-FFF2-40B4-BE49-F238E27FC236}">
                  <a16:creationId xmlns="" xmlns:a16="http://schemas.microsoft.com/office/drawing/2014/main" id="{2881DC3D-8FD7-40F0-912A-F82AE6F28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3004" y="3303927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29" name="ïšḻïďê-Straight Connector 22">
              <a:extLst>
                <a:ext uri="{FF2B5EF4-FFF2-40B4-BE49-F238E27FC236}">
                  <a16:creationId xmlns="" xmlns:a16="http://schemas.microsoft.com/office/drawing/2014/main" id="{6ADAFC78-0D25-4E79-9D0B-2B85FD470DEB}"/>
                </a:ext>
              </a:extLst>
            </p:cNvPr>
            <p:cNvCxnSpPr/>
            <p:nvPr/>
          </p:nvCxnSpPr>
          <p:spPr>
            <a:xfrm>
              <a:off x="2867156" y="3008926"/>
              <a:ext cx="0" cy="257927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5102564" y="2975573"/>
            <a:ext cx="1088700" cy="1476493"/>
            <a:chOff x="5006898" y="2692898"/>
            <a:chExt cx="1088700" cy="1476493"/>
          </a:xfrm>
        </p:grpSpPr>
        <p:grpSp>
          <p:nvGrpSpPr>
            <p:cNvPr id="21" name="Group 10">
              <a:extLst>
                <a:ext uri="{FF2B5EF4-FFF2-40B4-BE49-F238E27FC236}">
                  <a16:creationId xmlns="" xmlns:a16="http://schemas.microsoft.com/office/drawing/2014/main" id="{66024A7F-B675-45A6-A1DA-EA0473820806}"/>
                </a:ext>
              </a:extLst>
            </p:cNvPr>
            <p:cNvGrpSpPr/>
            <p:nvPr/>
          </p:nvGrpSpPr>
          <p:grpSpPr>
            <a:xfrm>
              <a:off x="5185371" y="2692898"/>
              <a:ext cx="731092" cy="824167"/>
              <a:chOff x="3518740" y="2286726"/>
              <a:chExt cx="974789" cy="1098889"/>
            </a:xfrm>
          </p:grpSpPr>
          <p:grpSp>
            <p:nvGrpSpPr>
              <p:cNvPr id="22" name="Group 29">
                <a:extLst>
                  <a:ext uri="{FF2B5EF4-FFF2-40B4-BE49-F238E27FC236}">
                    <a16:creationId xmlns="" xmlns:a16="http://schemas.microsoft.com/office/drawing/2014/main" id="{0D7E1664-7623-4263-8053-7B5CDAAFEB82}"/>
                  </a:ext>
                </a:extLst>
              </p:cNvPr>
              <p:cNvGrpSpPr/>
              <p:nvPr/>
            </p:nvGrpSpPr>
            <p:grpSpPr>
              <a:xfrm>
                <a:off x="3518740" y="2286726"/>
                <a:ext cx="974789" cy="1098889"/>
                <a:chOff x="2865318" y="1820082"/>
                <a:chExt cx="773113" cy="871538"/>
              </a:xfrm>
            </p:grpSpPr>
            <p:sp>
              <p:nvSpPr>
                <p:cNvPr id="26" name="ïšḻïďê-Freeform: Shape 31">
                  <a:extLst>
                    <a:ext uri="{FF2B5EF4-FFF2-40B4-BE49-F238E27FC236}">
                      <a16:creationId xmlns="" xmlns:a16="http://schemas.microsoft.com/office/drawing/2014/main" id="{32113B5B-F24F-4D0B-BC65-E84C9B51F2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5318" y="1820082"/>
                  <a:ext cx="773113" cy="871538"/>
                </a:xfrm>
                <a:custGeom>
                  <a:avLst/>
                  <a:gdLst>
                    <a:gd name="T0" fmla="*/ 170 w 205"/>
                    <a:gd name="T1" fmla="*/ 163 h 230"/>
                    <a:gd name="T2" fmla="*/ 190 w 205"/>
                    <a:gd name="T3" fmla="*/ 59 h 230"/>
                    <a:gd name="T4" fmla="*/ 102 w 205"/>
                    <a:gd name="T5" fmla="*/ 0 h 230"/>
                    <a:gd name="T6" fmla="*/ 102 w 205"/>
                    <a:gd name="T7" fmla="*/ 0 h 230"/>
                    <a:gd name="T8" fmla="*/ 102 w 205"/>
                    <a:gd name="T9" fmla="*/ 0 h 230"/>
                    <a:gd name="T10" fmla="*/ 14 w 205"/>
                    <a:gd name="T11" fmla="*/ 59 h 230"/>
                    <a:gd name="T12" fmla="*/ 35 w 205"/>
                    <a:gd name="T13" fmla="*/ 163 h 230"/>
                    <a:gd name="T14" fmla="*/ 102 w 205"/>
                    <a:gd name="T15" fmla="*/ 230 h 230"/>
                    <a:gd name="T16" fmla="*/ 170 w 205"/>
                    <a:gd name="T17" fmla="*/ 163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5" h="230">
                      <a:moveTo>
                        <a:pt x="170" y="163"/>
                      </a:moveTo>
                      <a:cubicBezTo>
                        <a:pt x="197" y="135"/>
                        <a:pt x="205" y="94"/>
                        <a:pt x="190" y="59"/>
                      </a:cubicBezTo>
                      <a:cubicBezTo>
                        <a:pt x="175" y="23"/>
                        <a:pt x="141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64" y="0"/>
                        <a:pt x="29" y="23"/>
                        <a:pt x="14" y="59"/>
                      </a:cubicBezTo>
                      <a:cubicBezTo>
                        <a:pt x="0" y="94"/>
                        <a:pt x="8" y="135"/>
                        <a:pt x="35" y="163"/>
                      </a:cubicBezTo>
                      <a:cubicBezTo>
                        <a:pt x="102" y="230"/>
                        <a:pt x="102" y="230"/>
                        <a:pt x="102" y="230"/>
                      </a:cubicBezTo>
                      <a:lnTo>
                        <a:pt x="170" y="16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ïšḻïďê-Oval 32">
                  <a:extLst>
                    <a:ext uri="{FF2B5EF4-FFF2-40B4-BE49-F238E27FC236}">
                      <a16:creationId xmlns="" xmlns:a16="http://schemas.microsoft.com/office/drawing/2014/main" id="{72A617C0-271D-42BF-8C3F-F6FFC78E757E}"/>
                    </a:ext>
                  </a:extLst>
                </p:cNvPr>
                <p:cNvSpPr/>
                <p:nvPr/>
              </p:nvSpPr>
              <p:spPr>
                <a:xfrm>
                  <a:off x="2955148" y="1887674"/>
                  <a:ext cx="593452" cy="593452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3" name="Group 6">
                <a:extLst>
                  <a:ext uri="{FF2B5EF4-FFF2-40B4-BE49-F238E27FC236}">
                    <a16:creationId xmlns="" xmlns:a16="http://schemas.microsoft.com/office/drawing/2014/main" id="{A6566688-E2AA-4222-8AB0-3DBCC1251DEA}"/>
                  </a:ext>
                </a:extLst>
              </p:cNvPr>
              <p:cNvGrpSpPr/>
              <p:nvPr/>
            </p:nvGrpSpPr>
            <p:grpSpPr>
              <a:xfrm>
                <a:off x="3833865" y="2579776"/>
                <a:ext cx="344532" cy="342188"/>
                <a:chOff x="3833865" y="2579776"/>
                <a:chExt cx="344532" cy="342188"/>
              </a:xfrm>
              <a:solidFill>
                <a:srgbClr val="ABCE5A"/>
              </a:solidFill>
            </p:grpSpPr>
            <p:sp>
              <p:nvSpPr>
                <p:cNvPr id="24" name="ïšḻïďê-Freeform: Shape 79">
                  <a:extLst>
                    <a:ext uri="{FF2B5EF4-FFF2-40B4-BE49-F238E27FC236}">
                      <a16:creationId xmlns="" xmlns:a16="http://schemas.microsoft.com/office/drawing/2014/main" id="{B18AD107-4A74-4EAF-8C4A-C74146D079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3865" y="2579776"/>
                  <a:ext cx="258697" cy="25664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600" h="21600">
                      <a:moveTo>
                        <a:pt x="2691" y="15798"/>
                      </a:moveTo>
                      <a:lnTo>
                        <a:pt x="2691" y="2701"/>
                      </a:lnTo>
                      <a:lnTo>
                        <a:pt x="18909" y="2701"/>
                      </a:lnTo>
                      <a:lnTo>
                        <a:pt x="18909" y="4655"/>
                      </a:lnTo>
                      <a:lnTo>
                        <a:pt x="21600" y="4655"/>
                      </a:ln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4638" y="21600"/>
                      </a:lnTo>
                      <a:lnTo>
                        <a:pt x="4638" y="15798"/>
                      </a:lnTo>
                      <a:lnTo>
                        <a:pt x="2691" y="15798"/>
                      </a:lnTo>
                      <a:close/>
                      <a:moveTo>
                        <a:pt x="2691" y="15798"/>
                      </a:move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ïšḻïďê-Freeform: Shape 80">
                  <a:extLst>
                    <a:ext uri="{FF2B5EF4-FFF2-40B4-BE49-F238E27FC236}">
                      <a16:creationId xmlns="" xmlns:a16="http://schemas.microsoft.com/office/drawing/2014/main" id="{4D465790-08D6-4990-BF19-A123D1F4D8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9104" y="2665323"/>
                  <a:ext cx="259293" cy="25664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1600" h="21600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close/>
                      <a:moveTo>
                        <a:pt x="18909" y="15798"/>
                      </a:moveTo>
                      <a:lnTo>
                        <a:pt x="2691" y="15798"/>
                      </a:lnTo>
                      <a:lnTo>
                        <a:pt x="2691" y="2701"/>
                      </a:lnTo>
                      <a:lnTo>
                        <a:pt x="18909" y="2701"/>
                      </a:lnTo>
                      <a:lnTo>
                        <a:pt x="18909" y="15798"/>
                      </a:lnTo>
                      <a:close/>
                      <a:moveTo>
                        <a:pt x="18909" y="15798"/>
                      </a:move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1" name="ïšḻïďê-Oval 26">
              <a:extLst>
                <a:ext uri="{FF2B5EF4-FFF2-40B4-BE49-F238E27FC236}">
                  <a16:creationId xmlns="" xmlns:a16="http://schemas.microsoft.com/office/drawing/2014/main" id="{61DAC985-61AF-4527-B3B2-40A3B48F2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898" y="3645024"/>
              <a:ext cx="1088700" cy="365299"/>
            </a:xfrm>
            <a:prstGeom prst="ellipse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ïšḻïďê-Freeform: Shape 27">
              <a:extLst>
                <a:ext uri="{FF2B5EF4-FFF2-40B4-BE49-F238E27FC236}">
                  <a16:creationId xmlns="" xmlns:a16="http://schemas.microsoft.com/office/drawing/2014/main" id="{C1DF07BE-1831-41E9-975B-05E56458D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898" y="3827273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20" name="ïšḻïďê-Straight Connector 30">
              <a:extLst>
                <a:ext uri="{FF2B5EF4-FFF2-40B4-BE49-F238E27FC236}">
                  <a16:creationId xmlns="" xmlns:a16="http://schemas.microsoft.com/office/drawing/2014/main" id="{956CA01F-0A60-4485-A248-C961155746EB}"/>
                </a:ext>
              </a:extLst>
            </p:cNvPr>
            <p:cNvCxnSpPr/>
            <p:nvPr/>
          </p:nvCxnSpPr>
          <p:spPr>
            <a:xfrm>
              <a:off x="5550916" y="3511689"/>
              <a:ext cx="0" cy="257927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/>
          <p:cNvSpPr txBox="1"/>
          <p:nvPr/>
        </p:nvSpPr>
        <p:spPr>
          <a:xfrm>
            <a:off x="1782472" y="45048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合同项目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07526" y="4549444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124547" y="45494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需求项目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003062" y="4906658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6+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5431522" y="488735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10+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8720676" y="4868957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7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5"/>
          <p:cNvSpPr>
            <a:spLocks/>
          </p:cNvSpPr>
          <p:nvPr/>
        </p:nvSpPr>
        <p:spPr bwMode="auto">
          <a:xfrm>
            <a:off x="551384" y="189801"/>
            <a:ext cx="5955183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年前端工作总结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4" name="图表 53"/>
          <p:cNvGraphicFramePr/>
          <p:nvPr>
            <p:extLst>
              <p:ext uri="{D42A27DB-BD31-4B8C-83A1-F6EECF244321}">
                <p14:modId xmlns:p14="http://schemas.microsoft.com/office/powerpoint/2010/main" val="266778360"/>
              </p:ext>
            </p:extLst>
          </p:nvPr>
        </p:nvGraphicFramePr>
        <p:xfrm>
          <a:off x="335360" y="1124744"/>
          <a:ext cx="6336704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5" name="文本框 54"/>
          <p:cNvSpPr txBox="1"/>
          <p:nvPr/>
        </p:nvSpPr>
        <p:spPr>
          <a:xfrm>
            <a:off x="4223792" y="6381328"/>
            <a:ext cx="3147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备注：部分合同项目与需求项目有重复及迭代开发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40665"/>
              </p:ext>
            </p:extLst>
          </p:nvPr>
        </p:nvGraphicFramePr>
        <p:xfrm>
          <a:off x="7968208" y="908720"/>
          <a:ext cx="2808312" cy="5556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312"/>
              </a:tblGrid>
              <a:tr h="122928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慈云机构微官网</a:t>
                      </a:r>
                      <a:r>
                        <a:rPr lang="en-US" altLang="zh-CN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</a:t>
                      </a: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改版开发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20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慈云商城退款及</a:t>
                      </a:r>
                      <a:r>
                        <a:rPr lang="en-US" altLang="zh-CN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Shop++</a:t>
                      </a: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改造开发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20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个人健康风险评估需求迭代开发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20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浦发银行需求开发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20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北大健康</a:t>
                      </a:r>
                      <a:r>
                        <a:rPr lang="en-US" altLang="zh-CN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需求开发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20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H5</a:t>
                      </a: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查报告优化及需求迭代开发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20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以岭代谢综合征需求迭代开发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20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慈城</a:t>
                      </a:r>
                      <a:r>
                        <a:rPr lang="en-US" altLang="zh-CN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需求迭代开发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20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随访一、二期需求</a:t>
                      </a: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迭代开发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20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小程序查报告需求迭代开发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20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机构线</a:t>
                      </a:r>
                      <a:r>
                        <a:rPr lang="en-US" altLang="zh-CN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拆分功能迭代开发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20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咚咚</a:t>
                      </a:r>
                      <a:r>
                        <a:rPr lang="en-US" altLang="zh-CN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AdmUi</a:t>
                      </a: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优化开发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20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医生</a:t>
                      </a:r>
                      <a:r>
                        <a:rPr lang="en-US" altLang="zh-CN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APP2.0</a:t>
                      </a: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需求迭代开发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20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慈云转诊</a:t>
                      </a:r>
                      <a:r>
                        <a:rPr lang="en-US" altLang="zh-CN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分诊需求迭代开发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20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慈云新官网需求开发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20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慈云健康档案个人面板需求开发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20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脑科医院咚咚</a:t>
                      </a:r>
                      <a:r>
                        <a:rPr lang="en-US" altLang="zh-CN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慈云相关支撑及维护工作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20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AdmUi</a:t>
                      </a: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数据中台内部培训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20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武汉金康泰麟慈云平台讲演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20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其他临时项目支持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2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5"/>
          <p:cNvSpPr>
            <a:spLocks/>
          </p:cNvSpPr>
          <p:nvPr/>
        </p:nvSpPr>
        <p:spPr bwMode="auto">
          <a:xfrm>
            <a:off x="7244965" y="2919604"/>
            <a:ext cx="4043581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2400" b="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一、</a:t>
            </a:r>
            <a:r>
              <a:rPr lang="en-US" altLang="zh-CN" sz="2400" b="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2400" b="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前端工作总结</a:t>
            </a:r>
            <a:endParaRPr lang="es-ES" altLang="zh-CN" sz="2400" b="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AutoShape 25"/>
          <p:cNvSpPr>
            <a:spLocks/>
          </p:cNvSpPr>
          <p:nvPr/>
        </p:nvSpPr>
        <p:spPr bwMode="auto">
          <a:xfrm>
            <a:off x="7244965" y="3861048"/>
            <a:ext cx="3857239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2400" dirty="0" smtClean="0">
                <a:solidFill>
                  <a:srgbClr val="4FBB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二、</a:t>
            </a:r>
            <a:r>
              <a:rPr lang="en-US" altLang="zh-CN" sz="2400" dirty="0" smtClean="0">
                <a:solidFill>
                  <a:srgbClr val="4FBB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2010</a:t>
            </a:r>
            <a:r>
              <a:rPr lang="zh-CN" altLang="en-US" sz="2400" dirty="0" smtClean="0">
                <a:solidFill>
                  <a:srgbClr val="4FBB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前端工作计划</a:t>
            </a:r>
            <a:endParaRPr lang="es-ES" altLang="zh-CN" sz="2400" dirty="0">
              <a:solidFill>
                <a:srgbClr val="4FBB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AutoShape 25"/>
          <p:cNvSpPr>
            <a:spLocks/>
          </p:cNvSpPr>
          <p:nvPr/>
        </p:nvSpPr>
        <p:spPr bwMode="auto">
          <a:xfrm>
            <a:off x="7274529" y="986310"/>
            <a:ext cx="3253984" cy="6155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/>
            <a:r>
              <a:rPr lang="zh-CN" altLang="en-US" sz="4000" b="0" dirty="0" smtClean="0">
                <a:solidFill>
                  <a:srgbClr val="4FBB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  <a:endParaRPr lang="es-ES" altLang="zh-CN" sz="4000" b="0" dirty="0">
              <a:solidFill>
                <a:srgbClr val="4FBB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336360" y="1700808"/>
            <a:ext cx="1192153" cy="0"/>
          </a:xfrm>
          <a:prstGeom prst="line">
            <a:avLst/>
          </a:prstGeom>
          <a:ln>
            <a:solidFill>
              <a:srgbClr val="4FBB5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utoShape 25"/>
          <p:cNvSpPr>
            <a:spLocks/>
          </p:cNvSpPr>
          <p:nvPr/>
        </p:nvSpPr>
        <p:spPr bwMode="auto">
          <a:xfrm>
            <a:off x="7244965" y="4788757"/>
            <a:ext cx="3857239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24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三、前端开发问题及总结</a:t>
            </a:r>
            <a:endParaRPr lang="es-ES" altLang="zh-CN" sz="2400" b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4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5"/>
          <p:cNvSpPr>
            <a:spLocks/>
          </p:cNvSpPr>
          <p:nvPr/>
        </p:nvSpPr>
        <p:spPr bwMode="auto">
          <a:xfrm>
            <a:off x="551384" y="189801"/>
            <a:ext cx="5955183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2020</a:t>
            </a:r>
            <a:r>
              <a:rPr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年前端开发计划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1">
            <a:extLst>
              <a:ext uri="{FF2B5EF4-FFF2-40B4-BE49-F238E27FC236}">
                <a16:creationId xmlns="" xmlns:a16="http://schemas.microsoft.com/office/drawing/2014/main" id="{5D5D1594-8434-4BC6-AE19-B2C49EFC3875}"/>
              </a:ext>
            </a:extLst>
          </p:cNvPr>
          <p:cNvGrpSpPr/>
          <p:nvPr/>
        </p:nvGrpSpPr>
        <p:grpSpPr>
          <a:xfrm>
            <a:off x="1480789" y="2293340"/>
            <a:ext cx="3430035" cy="3483690"/>
            <a:chOff x="3302000" y="787400"/>
            <a:chExt cx="5581650" cy="5668963"/>
          </a:xfrm>
        </p:grpSpPr>
        <p:sp>
          <p:nvSpPr>
            <p:cNvPr id="40" name="i$liḋe-Freeform: Shape 2">
              <a:extLst>
                <a:ext uri="{FF2B5EF4-FFF2-40B4-BE49-F238E27FC236}">
                  <a16:creationId xmlns="" xmlns:a16="http://schemas.microsoft.com/office/drawing/2014/main" id="{715836D0-27BE-43FD-BD79-4D3C673ED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000" y="787400"/>
              <a:ext cx="2790825" cy="5022850"/>
            </a:xfrm>
            <a:custGeom>
              <a:avLst/>
              <a:gdLst>
                <a:gd name="T0" fmla="*/ 0 w 1758"/>
                <a:gd name="T1" fmla="*/ 2758 h 3164"/>
                <a:gd name="T2" fmla="*/ 1758 w 1758"/>
                <a:gd name="T3" fmla="*/ 0 h 3164"/>
                <a:gd name="T4" fmla="*/ 879 w 1758"/>
                <a:gd name="T5" fmla="*/ 3164 h 3164"/>
                <a:gd name="T6" fmla="*/ 0 w 1758"/>
                <a:gd name="T7" fmla="*/ 2758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8" h="3164">
                  <a:moveTo>
                    <a:pt x="0" y="2758"/>
                  </a:moveTo>
                  <a:lnTo>
                    <a:pt x="1758" y="0"/>
                  </a:lnTo>
                  <a:lnTo>
                    <a:pt x="879" y="3164"/>
                  </a:lnTo>
                  <a:lnTo>
                    <a:pt x="0" y="27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i$liḋe-Freeform: Shape 3">
              <a:extLst>
                <a:ext uri="{FF2B5EF4-FFF2-40B4-BE49-F238E27FC236}">
                  <a16:creationId xmlns="" xmlns:a16="http://schemas.microsoft.com/office/drawing/2014/main" id="{CEA4F49C-3A58-472E-9C39-23F46D925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000" y="787400"/>
              <a:ext cx="2790825" cy="5022850"/>
            </a:xfrm>
            <a:custGeom>
              <a:avLst/>
              <a:gdLst>
                <a:gd name="T0" fmla="*/ 0 w 1758"/>
                <a:gd name="T1" fmla="*/ 2758 h 3164"/>
                <a:gd name="T2" fmla="*/ 1758 w 1758"/>
                <a:gd name="T3" fmla="*/ 0 h 3164"/>
                <a:gd name="T4" fmla="*/ 879 w 1758"/>
                <a:gd name="T5" fmla="*/ 3164 h 3164"/>
                <a:gd name="T6" fmla="*/ 0 w 1758"/>
                <a:gd name="T7" fmla="*/ 2758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8" h="3164">
                  <a:moveTo>
                    <a:pt x="0" y="2758"/>
                  </a:moveTo>
                  <a:lnTo>
                    <a:pt x="1758" y="0"/>
                  </a:lnTo>
                  <a:lnTo>
                    <a:pt x="879" y="3164"/>
                  </a:lnTo>
                  <a:lnTo>
                    <a:pt x="0" y="27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i$liḋe-Freeform: Shape 4">
              <a:extLst>
                <a:ext uri="{FF2B5EF4-FFF2-40B4-BE49-F238E27FC236}">
                  <a16:creationId xmlns="" xmlns:a16="http://schemas.microsoft.com/office/drawing/2014/main" id="{E2D4A80F-B9B0-46E5-B3D6-9F1167F1C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787400"/>
              <a:ext cx="1077913" cy="3884613"/>
            </a:xfrm>
            <a:custGeom>
              <a:avLst/>
              <a:gdLst>
                <a:gd name="T0" fmla="*/ 0 w 679"/>
                <a:gd name="T1" fmla="*/ 2447 h 2447"/>
                <a:gd name="T2" fmla="*/ 679 w 679"/>
                <a:gd name="T3" fmla="*/ 2134 h 2447"/>
                <a:gd name="T4" fmla="*/ 679 w 679"/>
                <a:gd name="T5" fmla="*/ 0 h 2447"/>
                <a:gd name="T6" fmla="*/ 0 w 679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9" h="2447">
                  <a:moveTo>
                    <a:pt x="0" y="2447"/>
                  </a:moveTo>
                  <a:lnTo>
                    <a:pt x="679" y="2134"/>
                  </a:lnTo>
                  <a:lnTo>
                    <a:pt x="679" y="0"/>
                  </a:lnTo>
                  <a:lnTo>
                    <a:pt x="0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i$liḋe-Freeform: Shape 5">
              <a:extLst>
                <a:ext uri="{FF2B5EF4-FFF2-40B4-BE49-F238E27FC236}">
                  <a16:creationId xmlns="" xmlns:a16="http://schemas.microsoft.com/office/drawing/2014/main" id="{8A4A95A4-4009-4F1B-B0FE-C88D2B471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787400"/>
              <a:ext cx="1077913" cy="3884613"/>
            </a:xfrm>
            <a:custGeom>
              <a:avLst/>
              <a:gdLst>
                <a:gd name="T0" fmla="*/ 0 w 679"/>
                <a:gd name="T1" fmla="*/ 2447 h 2447"/>
                <a:gd name="T2" fmla="*/ 679 w 679"/>
                <a:gd name="T3" fmla="*/ 2134 h 2447"/>
                <a:gd name="T4" fmla="*/ 679 w 679"/>
                <a:gd name="T5" fmla="*/ 0 h 2447"/>
                <a:gd name="T6" fmla="*/ 0 w 679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9" h="2447">
                  <a:moveTo>
                    <a:pt x="0" y="2447"/>
                  </a:moveTo>
                  <a:lnTo>
                    <a:pt x="679" y="2134"/>
                  </a:lnTo>
                  <a:lnTo>
                    <a:pt x="679" y="0"/>
                  </a:lnTo>
                  <a:lnTo>
                    <a:pt x="0" y="24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i$liḋe-Freeform: Shape 6">
              <a:extLst>
                <a:ext uri="{FF2B5EF4-FFF2-40B4-BE49-F238E27FC236}">
                  <a16:creationId xmlns="" xmlns:a16="http://schemas.microsoft.com/office/drawing/2014/main" id="{E3445987-7F67-48CA-90F8-285021F60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413" y="4672013"/>
              <a:ext cx="1395413" cy="1784350"/>
            </a:xfrm>
            <a:custGeom>
              <a:avLst/>
              <a:gdLst>
                <a:gd name="T0" fmla="*/ 879 w 879"/>
                <a:gd name="T1" fmla="*/ 1124 h 1124"/>
                <a:gd name="T2" fmla="*/ 879 w 879"/>
                <a:gd name="T3" fmla="*/ 316 h 1124"/>
                <a:gd name="T4" fmla="*/ 200 w 879"/>
                <a:gd name="T5" fmla="*/ 0 h 1124"/>
                <a:gd name="T6" fmla="*/ 0 w 879"/>
                <a:gd name="T7" fmla="*/ 717 h 1124"/>
                <a:gd name="T8" fmla="*/ 879 w 879"/>
                <a:gd name="T9" fmla="*/ 1124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9" h="1124">
                  <a:moveTo>
                    <a:pt x="879" y="1124"/>
                  </a:moveTo>
                  <a:lnTo>
                    <a:pt x="879" y="316"/>
                  </a:lnTo>
                  <a:lnTo>
                    <a:pt x="200" y="0"/>
                  </a:lnTo>
                  <a:lnTo>
                    <a:pt x="0" y="717"/>
                  </a:lnTo>
                  <a:lnTo>
                    <a:pt x="879" y="11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i$liḋe-Freeform: Shape 7">
              <a:extLst>
                <a:ext uri="{FF2B5EF4-FFF2-40B4-BE49-F238E27FC236}">
                  <a16:creationId xmlns="" xmlns:a16="http://schemas.microsoft.com/office/drawing/2014/main" id="{AF1CC67F-B156-44EC-A0D8-CC880EAEF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413" y="4672013"/>
              <a:ext cx="1395413" cy="1784350"/>
            </a:xfrm>
            <a:custGeom>
              <a:avLst/>
              <a:gdLst>
                <a:gd name="T0" fmla="*/ 879 w 879"/>
                <a:gd name="T1" fmla="*/ 1124 h 1124"/>
                <a:gd name="T2" fmla="*/ 879 w 879"/>
                <a:gd name="T3" fmla="*/ 316 h 1124"/>
                <a:gd name="T4" fmla="*/ 200 w 879"/>
                <a:gd name="T5" fmla="*/ 0 h 1124"/>
                <a:gd name="T6" fmla="*/ 0 w 879"/>
                <a:gd name="T7" fmla="*/ 717 h 1124"/>
                <a:gd name="T8" fmla="*/ 879 w 879"/>
                <a:gd name="T9" fmla="*/ 1124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9" h="1124">
                  <a:moveTo>
                    <a:pt x="879" y="1124"/>
                  </a:moveTo>
                  <a:lnTo>
                    <a:pt x="879" y="316"/>
                  </a:lnTo>
                  <a:lnTo>
                    <a:pt x="200" y="0"/>
                  </a:lnTo>
                  <a:lnTo>
                    <a:pt x="0" y="717"/>
                  </a:lnTo>
                  <a:lnTo>
                    <a:pt x="879" y="11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i$liḋe-Freeform: Shape 8">
              <a:extLst>
                <a:ext uri="{FF2B5EF4-FFF2-40B4-BE49-F238E27FC236}">
                  <a16:creationId xmlns="" xmlns:a16="http://schemas.microsoft.com/office/drawing/2014/main" id="{67536BBD-289C-4361-9008-63E10BC7D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4175125"/>
              <a:ext cx="2790825" cy="2281238"/>
            </a:xfrm>
            <a:custGeom>
              <a:avLst/>
              <a:gdLst>
                <a:gd name="T0" fmla="*/ 0 w 1758"/>
                <a:gd name="T1" fmla="*/ 629 h 1437"/>
                <a:gd name="T2" fmla="*/ 1360 w 1758"/>
                <a:gd name="T3" fmla="*/ 0 h 1437"/>
                <a:gd name="T4" fmla="*/ 1758 w 1758"/>
                <a:gd name="T5" fmla="*/ 624 h 1437"/>
                <a:gd name="T6" fmla="*/ 0 w 1758"/>
                <a:gd name="T7" fmla="*/ 1437 h 1437"/>
                <a:gd name="T8" fmla="*/ 0 w 1758"/>
                <a:gd name="T9" fmla="*/ 629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8" h="1437">
                  <a:moveTo>
                    <a:pt x="0" y="629"/>
                  </a:moveTo>
                  <a:lnTo>
                    <a:pt x="1360" y="0"/>
                  </a:lnTo>
                  <a:lnTo>
                    <a:pt x="1758" y="624"/>
                  </a:lnTo>
                  <a:lnTo>
                    <a:pt x="0" y="1437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i$liḋe-Freeform: Shape 9">
              <a:extLst>
                <a:ext uri="{FF2B5EF4-FFF2-40B4-BE49-F238E27FC236}">
                  <a16:creationId xmlns="" xmlns:a16="http://schemas.microsoft.com/office/drawing/2014/main" id="{E51484E0-E13E-4CDC-AA87-CAF0B23F5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4175125"/>
              <a:ext cx="2790825" cy="2281238"/>
            </a:xfrm>
            <a:custGeom>
              <a:avLst/>
              <a:gdLst>
                <a:gd name="T0" fmla="*/ 0 w 1758"/>
                <a:gd name="T1" fmla="*/ 629 h 1437"/>
                <a:gd name="T2" fmla="*/ 1360 w 1758"/>
                <a:gd name="T3" fmla="*/ 0 h 1437"/>
                <a:gd name="T4" fmla="*/ 1758 w 1758"/>
                <a:gd name="T5" fmla="*/ 624 h 1437"/>
                <a:gd name="T6" fmla="*/ 0 w 1758"/>
                <a:gd name="T7" fmla="*/ 1437 h 1437"/>
                <a:gd name="T8" fmla="*/ 0 w 1758"/>
                <a:gd name="T9" fmla="*/ 629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8" h="1437">
                  <a:moveTo>
                    <a:pt x="0" y="629"/>
                  </a:moveTo>
                  <a:lnTo>
                    <a:pt x="1360" y="0"/>
                  </a:lnTo>
                  <a:lnTo>
                    <a:pt x="1758" y="624"/>
                  </a:lnTo>
                  <a:lnTo>
                    <a:pt x="0" y="1437"/>
                  </a:lnTo>
                  <a:lnTo>
                    <a:pt x="0" y="6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i$liḋe-Freeform: Shape 10">
              <a:extLst>
                <a:ext uri="{FF2B5EF4-FFF2-40B4-BE49-F238E27FC236}">
                  <a16:creationId xmlns="" xmlns:a16="http://schemas.microsoft.com/office/drawing/2014/main" id="{981B2388-7CC8-4579-86B4-655616723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4175125"/>
              <a:ext cx="2155825" cy="998538"/>
            </a:xfrm>
            <a:custGeom>
              <a:avLst/>
              <a:gdLst>
                <a:gd name="T0" fmla="*/ 679 w 1358"/>
                <a:gd name="T1" fmla="*/ 629 h 629"/>
                <a:gd name="T2" fmla="*/ 0 w 1358"/>
                <a:gd name="T3" fmla="*/ 313 h 629"/>
                <a:gd name="T4" fmla="*/ 679 w 1358"/>
                <a:gd name="T5" fmla="*/ 0 h 629"/>
                <a:gd name="T6" fmla="*/ 1358 w 1358"/>
                <a:gd name="T7" fmla="*/ 313 h 629"/>
                <a:gd name="T8" fmla="*/ 679 w 1358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629">
                  <a:moveTo>
                    <a:pt x="679" y="629"/>
                  </a:moveTo>
                  <a:lnTo>
                    <a:pt x="0" y="313"/>
                  </a:lnTo>
                  <a:lnTo>
                    <a:pt x="679" y="0"/>
                  </a:lnTo>
                  <a:lnTo>
                    <a:pt x="1358" y="313"/>
                  </a:lnTo>
                  <a:lnTo>
                    <a:pt x="679" y="62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i$liḋe-Freeform: Shape 11">
              <a:extLst>
                <a:ext uri="{FF2B5EF4-FFF2-40B4-BE49-F238E27FC236}">
                  <a16:creationId xmlns="" xmlns:a16="http://schemas.microsoft.com/office/drawing/2014/main" id="{FC2A09A0-09C8-49A2-887D-CD938C1A1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4175125"/>
              <a:ext cx="2155825" cy="998538"/>
            </a:xfrm>
            <a:custGeom>
              <a:avLst/>
              <a:gdLst>
                <a:gd name="T0" fmla="*/ 679 w 1358"/>
                <a:gd name="T1" fmla="*/ 629 h 629"/>
                <a:gd name="T2" fmla="*/ 0 w 1358"/>
                <a:gd name="T3" fmla="*/ 313 h 629"/>
                <a:gd name="T4" fmla="*/ 679 w 1358"/>
                <a:gd name="T5" fmla="*/ 0 h 629"/>
                <a:gd name="T6" fmla="*/ 1358 w 1358"/>
                <a:gd name="T7" fmla="*/ 313 h 629"/>
                <a:gd name="T8" fmla="*/ 679 w 1358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629">
                  <a:moveTo>
                    <a:pt x="679" y="629"/>
                  </a:moveTo>
                  <a:lnTo>
                    <a:pt x="0" y="313"/>
                  </a:lnTo>
                  <a:lnTo>
                    <a:pt x="679" y="0"/>
                  </a:lnTo>
                  <a:lnTo>
                    <a:pt x="1358" y="313"/>
                  </a:lnTo>
                  <a:lnTo>
                    <a:pt x="679" y="6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i$liḋe-Freeform: Shape 12">
              <a:extLst>
                <a:ext uri="{FF2B5EF4-FFF2-40B4-BE49-F238E27FC236}">
                  <a16:creationId xmlns="" xmlns:a16="http://schemas.microsoft.com/office/drawing/2014/main" id="{6B349162-3AAE-4DF7-BFC1-F5959C280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787400"/>
              <a:ext cx="2159000" cy="3884613"/>
            </a:xfrm>
            <a:custGeom>
              <a:avLst/>
              <a:gdLst>
                <a:gd name="T0" fmla="*/ 679 w 1360"/>
                <a:gd name="T1" fmla="*/ 2447 h 2447"/>
                <a:gd name="T2" fmla="*/ 0 w 1360"/>
                <a:gd name="T3" fmla="*/ 0 h 2447"/>
                <a:gd name="T4" fmla="*/ 1360 w 1360"/>
                <a:gd name="T5" fmla="*/ 2134 h 2447"/>
                <a:gd name="T6" fmla="*/ 679 w 1360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" h="2447">
                  <a:moveTo>
                    <a:pt x="679" y="2447"/>
                  </a:moveTo>
                  <a:lnTo>
                    <a:pt x="0" y="0"/>
                  </a:lnTo>
                  <a:lnTo>
                    <a:pt x="1360" y="2134"/>
                  </a:lnTo>
                  <a:lnTo>
                    <a:pt x="679" y="244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i$liḋe-Freeform: Shape 13">
              <a:extLst>
                <a:ext uri="{FF2B5EF4-FFF2-40B4-BE49-F238E27FC236}">
                  <a16:creationId xmlns="" xmlns:a16="http://schemas.microsoft.com/office/drawing/2014/main" id="{5CD5A3C1-A2E4-41A1-9345-39720238E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787400"/>
              <a:ext cx="2159000" cy="3884613"/>
            </a:xfrm>
            <a:custGeom>
              <a:avLst/>
              <a:gdLst>
                <a:gd name="T0" fmla="*/ 679 w 1360"/>
                <a:gd name="T1" fmla="*/ 2447 h 2447"/>
                <a:gd name="T2" fmla="*/ 0 w 1360"/>
                <a:gd name="T3" fmla="*/ 0 h 2447"/>
                <a:gd name="T4" fmla="*/ 1360 w 1360"/>
                <a:gd name="T5" fmla="*/ 2134 h 2447"/>
                <a:gd name="T6" fmla="*/ 679 w 1360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" h="2447">
                  <a:moveTo>
                    <a:pt x="679" y="2447"/>
                  </a:moveTo>
                  <a:lnTo>
                    <a:pt x="0" y="0"/>
                  </a:lnTo>
                  <a:lnTo>
                    <a:pt x="1360" y="2134"/>
                  </a:lnTo>
                  <a:lnTo>
                    <a:pt x="679" y="24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i$liḋe-Freeform: Shape 14">
              <a:extLst>
                <a:ext uri="{FF2B5EF4-FFF2-40B4-BE49-F238E27FC236}">
                  <a16:creationId xmlns="" xmlns:a16="http://schemas.microsoft.com/office/drawing/2014/main" id="{85646E78-ADF4-4533-B874-796A6647E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787400"/>
              <a:ext cx="1077913" cy="3884613"/>
            </a:xfrm>
            <a:custGeom>
              <a:avLst/>
              <a:gdLst>
                <a:gd name="T0" fmla="*/ 679 w 679"/>
                <a:gd name="T1" fmla="*/ 2447 h 2447"/>
                <a:gd name="T2" fmla="*/ 0 w 679"/>
                <a:gd name="T3" fmla="*/ 2134 h 2447"/>
                <a:gd name="T4" fmla="*/ 0 w 679"/>
                <a:gd name="T5" fmla="*/ 0 h 2447"/>
                <a:gd name="T6" fmla="*/ 679 w 679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9" h="2447">
                  <a:moveTo>
                    <a:pt x="679" y="2447"/>
                  </a:moveTo>
                  <a:lnTo>
                    <a:pt x="0" y="2134"/>
                  </a:lnTo>
                  <a:lnTo>
                    <a:pt x="0" y="0"/>
                  </a:lnTo>
                  <a:lnTo>
                    <a:pt x="679" y="24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i$liḋe-Freeform: Shape 15">
              <a:extLst>
                <a:ext uri="{FF2B5EF4-FFF2-40B4-BE49-F238E27FC236}">
                  <a16:creationId xmlns="" xmlns:a16="http://schemas.microsoft.com/office/drawing/2014/main" id="{72F01C87-13A6-49E7-9EAF-490383240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2165350"/>
              <a:ext cx="641350" cy="2600325"/>
            </a:xfrm>
            <a:custGeom>
              <a:avLst/>
              <a:gdLst>
                <a:gd name="T0" fmla="*/ 404 w 404"/>
                <a:gd name="T1" fmla="*/ 1452 h 1638"/>
                <a:gd name="T2" fmla="*/ 0 w 404"/>
                <a:gd name="T3" fmla="*/ 0 h 1638"/>
                <a:gd name="T4" fmla="*/ 0 w 404"/>
                <a:gd name="T5" fmla="*/ 1638 h 1638"/>
                <a:gd name="T6" fmla="*/ 404 w 404"/>
                <a:gd name="T7" fmla="*/ 1452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4" h="1638">
                  <a:moveTo>
                    <a:pt x="404" y="1452"/>
                  </a:moveTo>
                  <a:lnTo>
                    <a:pt x="0" y="0"/>
                  </a:lnTo>
                  <a:lnTo>
                    <a:pt x="0" y="1638"/>
                  </a:lnTo>
                  <a:lnTo>
                    <a:pt x="404" y="145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i$liḋe-Freeform: Shape 16">
              <a:extLst>
                <a:ext uri="{FF2B5EF4-FFF2-40B4-BE49-F238E27FC236}">
                  <a16:creationId xmlns="" xmlns:a16="http://schemas.microsoft.com/office/drawing/2014/main" id="{0F3DBF3E-172F-4396-A0DD-79850636B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3063" y="2165350"/>
              <a:ext cx="639763" cy="2600325"/>
            </a:xfrm>
            <a:custGeom>
              <a:avLst/>
              <a:gdLst>
                <a:gd name="T0" fmla="*/ 403 w 403"/>
                <a:gd name="T1" fmla="*/ 1638 h 1638"/>
                <a:gd name="T2" fmla="*/ 0 w 403"/>
                <a:gd name="T3" fmla="*/ 1452 h 1638"/>
                <a:gd name="T4" fmla="*/ 403 w 403"/>
                <a:gd name="T5" fmla="*/ 0 h 1638"/>
                <a:gd name="T6" fmla="*/ 403 w 403"/>
                <a:gd name="T7" fmla="*/ 1638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1638">
                  <a:moveTo>
                    <a:pt x="403" y="1638"/>
                  </a:moveTo>
                  <a:lnTo>
                    <a:pt x="0" y="1452"/>
                  </a:lnTo>
                  <a:lnTo>
                    <a:pt x="403" y="0"/>
                  </a:lnTo>
                  <a:lnTo>
                    <a:pt x="403" y="16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55" name="i$liḋe-Straight Connector 19">
            <a:extLst>
              <a:ext uri="{FF2B5EF4-FFF2-40B4-BE49-F238E27FC236}">
                <a16:creationId xmlns="" xmlns:a16="http://schemas.microsoft.com/office/drawing/2014/main" id="{7D6D6029-0834-4A6C-9926-B0F122AB8C4F}"/>
              </a:ext>
            </a:extLst>
          </p:cNvPr>
          <p:cNvCxnSpPr/>
          <p:nvPr/>
        </p:nvCxnSpPr>
        <p:spPr>
          <a:xfrm>
            <a:off x="3026562" y="2877171"/>
            <a:ext cx="2294271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i$liḋe-Straight Connector 20">
            <a:extLst>
              <a:ext uri="{FF2B5EF4-FFF2-40B4-BE49-F238E27FC236}">
                <a16:creationId xmlns="" xmlns:a16="http://schemas.microsoft.com/office/drawing/2014/main" id="{37F1CCBB-7830-4A45-B014-85FAD5D132F1}"/>
              </a:ext>
            </a:extLst>
          </p:cNvPr>
          <p:cNvCxnSpPr/>
          <p:nvPr/>
        </p:nvCxnSpPr>
        <p:spPr>
          <a:xfrm>
            <a:off x="3589928" y="3687109"/>
            <a:ext cx="1730906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i$liḋe-Straight Connector 21">
            <a:extLst>
              <a:ext uri="{FF2B5EF4-FFF2-40B4-BE49-F238E27FC236}">
                <a16:creationId xmlns="" xmlns:a16="http://schemas.microsoft.com/office/drawing/2014/main" id="{36331590-4EDB-4E14-9EF7-E774CE1F13AC}"/>
              </a:ext>
            </a:extLst>
          </p:cNvPr>
          <p:cNvCxnSpPr/>
          <p:nvPr/>
        </p:nvCxnSpPr>
        <p:spPr>
          <a:xfrm>
            <a:off x="3195806" y="4429992"/>
            <a:ext cx="2125028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i$liḋe-Straight Connector 22">
            <a:extLst>
              <a:ext uri="{FF2B5EF4-FFF2-40B4-BE49-F238E27FC236}">
                <a16:creationId xmlns="" xmlns:a16="http://schemas.microsoft.com/office/drawing/2014/main" id="{0A0A9FA8-5307-4AD9-A51B-AB593F2029E1}"/>
              </a:ext>
            </a:extLst>
          </p:cNvPr>
          <p:cNvCxnSpPr/>
          <p:nvPr/>
        </p:nvCxnSpPr>
        <p:spPr>
          <a:xfrm>
            <a:off x="4105189" y="5223434"/>
            <a:ext cx="1215644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="" xmlns:a16="http://schemas.microsoft.com/office/drawing/2014/main" id="{F5814954-B558-4E09-B84D-07DF616E4CBF}"/>
              </a:ext>
            </a:extLst>
          </p:cNvPr>
          <p:cNvGrpSpPr/>
          <p:nvPr/>
        </p:nvGrpSpPr>
        <p:grpSpPr>
          <a:xfrm>
            <a:off x="5519936" y="2629960"/>
            <a:ext cx="3343035" cy="2812805"/>
            <a:chOff x="4645040" y="1287887"/>
            <a:chExt cx="3343035" cy="2812805"/>
          </a:xfrm>
        </p:grpSpPr>
        <p:sp>
          <p:nvSpPr>
            <p:cNvPr id="60" name="i$liḋe-Freeform: Shape 29">
              <a:extLst>
                <a:ext uri="{FF2B5EF4-FFF2-40B4-BE49-F238E27FC236}">
                  <a16:creationId xmlns="" xmlns:a16="http://schemas.microsoft.com/office/drawing/2014/main" id="{C78F81A9-CC87-4D7D-ABFB-5C8930F99C8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78996" y="3646712"/>
              <a:ext cx="288996" cy="453980"/>
            </a:xfrm>
            <a:custGeom>
              <a:avLst/>
              <a:gdLst>
                <a:gd name="T0" fmla="*/ 406 w 657"/>
                <a:gd name="T1" fmla="*/ 947 h 1032"/>
                <a:gd name="T2" fmla="*/ 333 w 657"/>
                <a:gd name="T3" fmla="*/ 1031 h 1032"/>
                <a:gd name="T4" fmla="*/ 250 w 657"/>
                <a:gd name="T5" fmla="*/ 947 h 1032"/>
                <a:gd name="T6" fmla="*/ 448 w 657"/>
                <a:gd name="T7" fmla="*/ 916 h 1032"/>
                <a:gd name="T8" fmla="*/ 198 w 657"/>
                <a:gd name="T9" fmla="*/ 833 h 1032"/>
                <a:gd name="T10" fmla="*/ 656 w 657"/>
                <a:gd name="T11" fmla="*/ 333 h 1032"/>
                <a:gd name="T12" fmla="*/ 562 w 657"/>
                <a:gd name="T13" fmla="*/ 562 h 1032"/>
                <a:gd name="T14" fmla="*/ 531 w 657"/>
                <a:gd name="T15" fmla="*/ 635 h 1032"/>
                <a:gd name="T16" fmla="*/ 500 w 657"/>
                <a:gd name="T17" fmla="*/ 708 h 1032"/>
                <a:gd name="T18" fmla="*/ 500 w 657"/>
                <a:gd name="T19" fmla="*/ 729 h 1032"/>
                <a:gd name="T20" fmla="*/ 166 w 657"/>
                <a:gd name="T21" fmla="*/ 791 h 1032"/>
                <a:gd name="T22" fmla="*/ 156 w 657"/>
                <a:gd name="T23" fmla="*/ 708 h 1032"/>
                <a:gd name="T24" fmla="*/ 135 w 657"/>
                <a:gd name="T25" fmla="*/ 635 h 1032"/>
                <a:gd name="T26" fmla="*/ 93 w 657"/>
                <a:gd name="T27" fmla="*/ 552 h 1032"/>
                <a:gd name="T28" fmla="*/ 0 w 657"/>
                <a:gd name="T29" fmla="*/ 333 h 1032"/>
                <a:gd name="T30" fmla="*/ 333 w 657"/>
                <a:gd name="T31" fmla="*/ 0 h 1032"/>
                <a:gd name="T32" fmla="*/ 656 w 657"/>
                <a:gd name="T33" fmla="*/ 333 h 1032"/>
                <a:gd name="T34" fmla="*/ 510 w 657"/>
                <a:gd name="T35" fmla="*/ 156 h 1032"/>
                <a:gd name="T36" fmla="*/ 156 w 657"/>
                <a:gd name="T37" fmla="*/ 156 h 1032"/>
                <a:gd name="T38" fmla="*/ 146 w 657"/>
                <a:gd name="T39" fmla="*/ 499 h 1032"/>
                <a:gd name="T40" fmla="*/ 166 w 657"/>
                <a:gd name="T41" fmla="*/ 541 h 1032"/>
                <a:gd name="T42" fmla="*/ 229 w 657"/>
                <a:gd name="T43" fmla="*/ 666 h 1032"/>
                <a:gd name="T44" fmla="*/ 427 w 657"/>
                <a:gd name="T45" fmla="*/ 718 h 1032"/>
                <a:gd name="T46" fmla="*/ 458 w 657"/>
                <a:gd name="T47" fmla="*/ 604 h 1032"/>
                <a:gd name="T48" fmla="*/ 510 w 657"/>
                <a:gd name="T49" fmla="*/ 520 h 1032"/>
                <a:gd name="T50" fmla="*/ 583 w 657"/>
                <a:gd name="T51" fmla="*/ 333 h 1032"/>
                <a:gd name="T52" fmla="*/ 354 w 657"/>
                <a:gd name="T53" fmla="*/ 354 h 1032"/>
                <a:gd name="T54" fmla="*/ 302 w 657"/>
                <a:gd name="T55" fmla="*/ 354 h 1032"/>
                <a:gd name="T56" fmla="*/ 239 w 657"/>
                <a:gd name="T57" fmla="*/ 354 h 1032"/>
                <a:gd name="T58" fmla="*/ 250 w 657"/>
                <a:gd name="T59" fmla="*/ 499 h 1032"/>
                <a:gd name="T60" fmla="*/ 302 w 657"/>
                <a:gd name="T61" fmla="*/ 499 h 1032"/>
                <a:gd name="T62" fmla="*/ 364 w 657"/>
                <a:gd name="T63" fmla="*/ 499 h 1032"/>
                <a:gd name="T64" fmla="*/ 416 w 657"/>
                <a:gd name="T65" fmla="*/ 499 h 1032"/>
                <a:gd name="T66" fmla="*/ 427 w 657"/>
                <a:gd name="T67" fmla="*/ 354 h 1032"/>
                <a:gd name="T68" fmla="*/ 385 w 657"/>
                <a:gd name="T69" fmla="*/ 41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7" h="1032">
                  <a:moveTo>
                    <a:pt x="250" y="947"/>
                  </a:moveTo>
                  <a:cubicBezTo>
                    <a:pt x="406" y="947"/>
                    <a:pt x="406" y="947"/>
                    <a:pt x="406" y="947"/>
                  </a:cubicBezTo>
                  <a:cubicBezTo>
                    <a:pt x="406" y="968"/>
                    <a:pt x="396" y="989"/>
                    <a:pt x="385" y="1010"/>
                  </a:cubicBezTo>
                  <a:cubicBezTo>
                    <a:pt x="364" y="1020"/>
                    <a:pt x="354" y="1031"/>
                    <a:pt x="333" y="1031"/>
                  </a:cubicBezTo>
                  <a:cubicBezTo>
                    <a:pt x="312" y="1031"/>
                    <a:pt x="291" y="1020"/>
                    <a:pt x="281" y="1010"/>
                  </a:cubicBezTo>
                  <a:cubicBezTo>
                    <a:pt x="260" y="989"/>
                    <a:pt x="250" y="968"/>
                    <a:pt x="250" y="947"/>
                  </a:cubicBezTo>
                  <a:close/>
                  <a:moveTo>
                    <a:pt x="208" y="916"/>
                  </a:moveTo>
                  <a:cubicBezTo>
                    <a:pt x="448" y="916"/>
                    <a:pt x="448" y="916"/>
                    <a:pt x="448" y="916"/>
                  </a:cubicBezTo>
                  <a:cubicBezTo>
                    <a:pt x="458" y="833"/>
                    <a:pt x="458" y="833"/>
                    <a:pt x="458" y="833"/>
                  </a:cubicBezTo>
                  <a:cubicBezTo>
                    <a:pt x="198" y="833"/>
                    <a:pt x="198" y="833"/>
                    <a:pt x="198" y="833"/>
                  </a:cubicBezTo>
                  <a:lnTo>
                    <a:pt x="208" y="916"/>
                  </a:lnTo>
                  <a:close/>
                  <a:moveTo>
                    <a:pt x="656" y="333"/>
                  </a:moveTo>
                  <a:cubicBezTo>
                    <a:pt x="656" y="416"/>
                    <a:pt x="625" y="489"/>
                    <a:pt x="573" y="552"/>
                  </a:cubicBezTo>
                  <a:lnTo>
                    <a:pt x="562" y="562"/>
                  </a:lnTo>
                  <a:cubicBezTo>
                    <a:pt x="562" y="562"/>
                    <a:pt x="562" y="572"/>
                    <a:pt x="552" y="572"/>
                  </a:cubicBezTo>
                  <a:cubicBezTo>
                    <a:pt x="541" y="593"/>
                    <a:pt x="541" y="614"/>
                    <a:pt x="531" y="635"/>
                  </a:cubicBezTo>
                  <a:cubicBezTo>
                    <a:pt x="521" y="656"/>
                    <a:pt x="510" y="677"/>
                    <a:pt x="510" y="697"/>
                  </a:cubicBezTo>
                  <a:cubicBezTo>
                    <a:pt x="500" y="697"/>
                    <a:pt x="500" y="697"/>
                    <a:pt x="500" y="708"/>
                  </a:cubicBezTo>
                  <a:lnTo>
                    <a:pt x="500" y="718"/>
                  </a:lnTo>
                  <a:cubicBezTo>
                    <a:pt x="500" y="729"/>
                    <a:pt x="500" y="729"/>
                    <a:pt x="500" y="729"/>
                  </a:cubicBezTo>
                  <a:cubicBezTo>
                    <a:pt x="500" y="791"/>
                    <a:pt x="500" y="791"/>
                    <a:pt x="500" y="791"/>
                  </a:cubicBezTo>
                  <a:cubicBezTo>
                    <a:pt x="166" y="791"/>
                    <a:pt x="166" y="791"/>
                    <a:pt x="166" y="791"/>
                  </a:cubicBezTo>
                  <a:cubicBezTo>
                    <a:pt x="166" y="729"/>
                    <a:pt x="166" y="729"/>
                    <a:pt x="166" y="729"/>
                  </a:cubicBezTo>
                  <a:cubicBezTo>
                    <a:pt x="166" y="718"/>
                    <a:pt x="156" y="718"/>
                    <a:pt x="156" y="708"/>
                  </a:cubicBezTo>
                  <a:lnTo>
                    <a:pt x="156" y="697"/>
                  </a:lnTo>
                  <a:cubicBezTo>
                    <a:pt x="146" y="677"/>
                    <a:pt x="146" y="656"/>
                    <a:pt x="135" y="635"/>
                  </a:cubicBezTo>
                  <a:cubicBezTo>
                    <a:pt x="125" y="614"/>
                    <a:pt x="114" y="593"/>
                    <a:pt x="104" y="572"/>
                  </a:cubicBezTo>
                  <a:cubicBezTo>
                    <a:pt x="93" y="562"/>
                    <a:pt x="93" y="562"/>
                    <a:pt x="93" y="552"/>
                  </a:cubicBezTo>
                  <a:lnTo>
                    <a:pt x="83" y="552"/>
                  </a:lnTo>
                  <a:cubicBezTo>
                    <a:pt x="31" y="489"/>
                    <a:pt x="0" y="416"/>
                    <a:pt x="0" y="333"/>
                  </a:cubicBezTo>
                  <a:cubicBezTo>
                    <a:pt x="0" y="239"/>
                    <a:pt x="31" y="166"/>
                    <a:pt x="104" y="104"/>
                  </a:cubicBezTo>
                  <a:cubicBezTo>
                    <a:pt x="166" y="31"/>
                    <a:pt x="239" y="0"/>
                    <a:pt x="333" y="0"/>
                  </a:cubicBezTo>
                  <a:cubicBezTo>
                    <a:pt x="416" y="0"/>
                    <a:pt x="500" y="31"/>
                    <a:pt x="562" y="104"/>
                  </a:cubicBezTo>
                  <a:cubicBezTo>
                    <a:pt x="625" y="166"/>
                    <a:pt x="656" y="239"/>
                    <a:pt x="656" y="333"/>
                  </a:cubicBezTo>
                  <a:close/>
                  <a:moveTo>
                    <a:pt x="583" y="333"/>
                  </a:moveTo>
                  <a:cubicBezTo>
                    <a:pt x="583" y="260"/>
                    <a:pt x="562" y="198"/>
                    <a:pt x="510" y="156"/>
                  </a:cubicBezTo>
                  <a:cubicBezTo>
                    <a:pt x="458" y="104"/>
                    <a:pt x="396" y="83"/>
                    <a:pt x="333" y="83"/>
                  </a:cubicBezTo>
                  <a:cubicBezTo>
                    <a:pt x="260" y="83"/>
                    <a:pt x="198" y="104"/>
                    <a:pt x="156" y="156"/>
                  </a:cubicBezTo>
                  <a:cubicBezTo>
                    <a:pt x="104" y="198"/>
                    <a:pt x="73" y="260"/>
                    <a:pt x="73" y="333"/>
                  </a:cubicBezTo>
                  <a:cubicBezTo>
                    <a:pt x="73" y="396"/>
                    <a:pt x="93" y="448"/>
                    <a:pt x="146" y="499"/>
                  </a:cubicBezTo>
                  <a:cubicBezTo>
                    <a:pt x="146" y="499"/>
                    <a:pt x="146" y="510"/>
                    <a:pt x="156" y="510"/>
                  </a:cubicBezTo>
                  <a:cubicBezTo>
                    <a:pt x="156" y="520"/>
                    <a:pt x="166" y="531"/>
                    <a:pt x="166" y="541"/>
                  </a:cubicBezTo>
                  <a:cubicBezTo>
                    <a:pt x="177" y="562"/>
                    <a:pt x="187" y="583"/>
                    <a:pt x="198" y="604"/>
                  </a:cubicBezTo>
                  <a:cubicBezTo>
                    <a:pt x="208" y="624"/>
                    <a:pt x="218" y="645"/>
                    <a:pt x="229" y="666"/>
                  </a:cubicBezTo>
                  <a:cubicBezTo>
                    <a:pt x="229" y="697"/>
                    <a:pt x="239" y="708"/>
                    <a:pt x="239" y="718"/>
                  </a:cubicBezTo>
                  <a:cubicBezTo>
                    <a:pt x="427" y="718"/>
                    <a:pt x="427" y="718"/>
                    <a:pt x="427" y="718"/>
                  </a:cubicBezTo>
                  <a:cubicBezTo>
                    <a:pt x="427" y="708"/>
                    <a:pt x="427" y="697"/>
                    <a:pt x="437" y="666"/>
                  </a:cubicBezTo>
                  <a:cubicBezTo>
                    <a:pt x="437" y="645"/>
                    <a:pt x="448" y="624"/>
                    <a:pt x="458" y="604"/>
                  </a:cubicBezTo>
                  <a:cubicBezTo>
                    <a:pt x="468" y="583"/>
                    <a:pt x="479" y="562"/>
                    <a:pt x="489" y="541"/>
                  </a:cubicBezTo>
                  <a:cubicBezTo>
                    <a:pt x="489" y="531"/>
                    <a:pt x="500" y="520"/>
                    <a:pt x="510" y="520"/>
                  </a:cubicBezTo>
                  <a:cubicBezTo>
                    <a:pt x="510" y="510"/>
                    <a:pt x="510" y="499"/>
                    <a:pt x="521" y="499"/>
                  </a:cubicBezTo>
                  <a:cubicBezTo>
                    <a:pt x="562" y="448"/>
                    <a:pt x="583" y="396"/>
                    <a:pt x="583" y="333"/>
                  </a:cubicBezTo>
                  <a:close/>
                  <a:moveTo>
                    <a:pt x="385" y="416"/>
                  </a:moveTo>
                  <a:cubicBezTo>
                    <a:pt x="354" y="354"/>
                    <a:pt x="354" y="354"/>
                    <a:pt x="354" y="354"/>
                  </a:cubicBezTo>
                  <a:cubicBezTo>
                    <a:pt x="333" y="302"/>
                    <a:pt x="333" y="302"/>
                    <a:pt x="333" y="302"/>
                  </a:cubicBezTo>
                  <a:cubicBezTo>
                    <a:pt x="302" y="354"/>
                    <a:pt x="302" y="354"/>
                    <a:pt x="302" y="354"/>
                  </a:cubicBezTo>
                  <a:cubicBezTo>
                    <a:pt x="271" y="416"/>
                    <a:pt x="271" y="416"/>
                    <a:pt x="271" y="416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250" y="499"/>
                    <a:pt x="250" y="499"/>
                    <a:pt x="250" y="499"/>
                  </a:cubicBezTo>
                  <a:cubicBezTo>
                    <a:pt x="271" y="552"/>
                    <a:pt x="271" y="552"/>
                    <a:pt x="271" y="552"/>
                  </a:cubicBezTo>
                  <a:cubicBezTo>
                    <a:pt x="302" y="499"/>
                    <a:pt x="302" y="499"/>
                    <a:pt x="302" y="499"/>
                  </a:cubicBezTo>
                  <a:cubicBezTo>
                    <a:pt x="333" y="437"/>
                    <a:pt x="333" y="437"/>
                    <a:pt x="333" y="437"/>
                  </a:cubicBezTo>
                  <a:cubicBezTo>
                    <a:pt x="364" y="499"/>
                    <a:pt x="364" y="499"/>
                    <a:pt x="364" y="499"/>
                  </a:cubicBezTo>
                  <a:cubicBezTo>
                    <a:pt x="385" y="552"/>
                    <a:pt x="385" y="552"/>
                    <a:pt x="385" y="552"/>
                  </a:cubicBezTo>
                  <a:cubicBezTo>
                    <a:pt x="416" y="499"/>
                    <a:pt x="416" y="499"/>
                    <a:pt x="416" y="499"/>
                  </a:cubicBezTo>
                  <a:cubicBezTo>
                    <a:pt x="479" y="385"/>
                    <a:pt x="479" y="385"/>
                    <a:pt x="479" y="385"/>
                  </a:cubicBezTo>
                  <a:cubicBezTo>
                    <a:pt x="427" y="354"/>
                    <a:pt x="427" y="354"/>
                    <a:pt x="427" y="354"/>
                  </a:cubicBezTo>
                  <a:lnTo>
                    <a:pt x="385" y="416"/>
                  </a:lnTo>
                  <a:close/>
                  <a:moveTo>
                    <a:pt x="385" y="416"/>
                  </a:moveTo>
                  <a:lnTo>
                    <a:pt x="385" y="4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1" name="i$liḋe-Freeform: Shape 30">
              <a:extLst>
                <a:ext uri="{FF2B5EF4-FFF2-40B4-BE49-F238E27FC236}">
                  <a16:creationId xmlns="" xmlns:a16="http://schemas.microsoft.com/office/drawing/2014/main" id="{94708418-04B4-4A23-8FFF-2F01514AA36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1353" y="2139216"/>
              <a:ext cx="344282" cy="378809"/>
            </a:xfrm>
            <a:custGeom>
              <a:avLst/>
              <a:gdLst>
                <a:gd name="T0" fmla="+- 0 10802 114"/>
                <a:gd name="T1" fmla="*/ T0 w 21376"/>
                <a:gd name="T2" fmla="*/ 10800 h 21600"/>
                <a:gd name="T3" fmla="+- 0 10802 114"/>
                <a:gd name="T4" fmla="*/ T3 w 21376"/>
                <a:gd name="T5" fmla="*/ 10800 h 21600"/>
                <a:gd name="T6" fmla="+- 0 10802 114"/>
                <a:gd name="T7" fmla="*/ T6 w 21376"/>
                <a:gd name="T8" fmla="*/ 10800 h 21600"/>
                <a:gd name="T9" fmla="+- 0 10802 114"/>
                <a:gd name="T10" fmla="*/ T9 w 2137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599"/>
                    <a:pt x="19455" y="21599"/>
                  </a:cubicBezTo>
                  <a:lnTo>
                    <a:pt x="1928" y="21599"/>
                  </a:lnTo>
                  <a:cubicBezTo>
                    <a:pt x="1585" y="21599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62" name="Group 31">
              <a:extLst>
                <a:ext uri="{FF2B5EF4-FFF2-40B4-BE49-F238E27FC236}">
                  <a16:creationId xmlns="" xmlns:a16="http://schemas.microsoft.com/office/drawing/2014/main" id="{E36317A6-8506-4C9F-9FA8-77C80C93F8A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45040" y="1287887"/>
              <a:ext cx="356882" cy="467762"/>
              <a:chOff x="4576763" y="2300287"/>
              <a:chExt cx="276225" cy="361950"/>
            </a:xfrm>
            <a:solidFill>
              <a:schemeClr val="accent1"/>
            </a:solidFill>
          </p:grpSpPr>
          <p:sp>
            <p:nvSpPr>
              <p:cNvPr id="76" name="i$liḋe-Freeform: Shape 32">
                <a:extLst>
                  <a:ext uri="{FF2B5EF4-FFF2-40B4-BE49-F238E27FC236}">
                    <a16:creationId xmlns="" xmlns:a16="http://schemas.microsoft.com/office/drawing/2014/main" id="{F90119AE-067F-43FA-9299-F841534DB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6763" y="2541587"/>
                <a:ext cx="120650" cy="120650"/>
              </a:xfrm>
              <a:custGeom>
                <a:avLst/>
                <a:gdLst>
                  <a:gd name="T0" fmla="*/ 92 w 336"/>
                  <a:gd name="T1" fmla="*/ 0 h 336"/>
                  <a:gd name="T2" fmla="*/ 0 w 336"/>
                  <a:gd name="T3" fmla="*/ 243 h 336"/>
                  <a:gd name="T4" fmla="*/ 159 w 336"/>
                  <a:gd name="T5" fmla="*/ 193 h 336"/>
                  <a:gd name="T6" fmla="*/ 251 w 336"/>
                  <a:gd name="T7" fmla="*/ 335 h 336"/>
                  <a:gd name="T8" fmla="*/ 335 w 336"/>
                  <a:gd name="T9" fmla="*/ 84 h 336"/>
                  <a:gd name="T10" fmla="*/ 251 w 336"/>
                  <a:gd name="T11" fmla="*/ 9 h 336"/>
                  <a:gd name="T12" fmla="*/ 92 w 336"/>
                  <a:gd name="T13" fmla="*/ 0 h 336"/>
                  <a:gd name="T14" fmla="*/ 92 w 336"/>
                  <a:gd name="T15" fmla="*/ 0 h 336"/>
                  <a:gd name="T16" fmla="*/ 92 w 336"/>
                  <a:gd name="T1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6" h="336">
                    <a:moveTo>
                      <a:pt x="92" y="0"/>
                    </a:moveTo>
                    <a:lnTo>
                      <a:pt x="0" y="243"/>
                    </a:lnTo>
                    <a:lnTo>
                      <a:pt x="159" y="193"/>
                    </a:lnTo>
                    <a:lnTo>
                      <a:pt x="251" y="335"/>
                    </a:lnTo>
                    <a:lnTo>
                      <a:pt x="335" y="84"/>
                    </a:lnTo>
                    <a:lnTo>
                      <a:pt x="251" y="9"/>
                    </a:lnTo>
                    <a:lnTo>
                      <a:pt x="92" y="0"/>
                    </a:lnTo>
                    <a:close/>
                    <a:moveTo>
                      <a:pt x="92" y="0"/>
                    </a:move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7" name="îṥļîḑé-Freeform: Shape 33">
                <a:extLst>
                  <a:ext uri="{FF2B5EF4-FFF2-40B4-BE49-F238E27FC236}">
                    <a16:creationId xmlns="" xmlns:a16="http://schemas.microsoft.com/office/drawing/2014/main" id="{000B0993-1DDC-46A2-8252-818402600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6763" y="2541587"/>
                <a:ext cx="120650" cy="120650"/>
              </a:xfrm>
              <a:custGeom>
                <a:avLst/>
                <a:gdLst>
                  <a:gd name="T0" fmla="*/ 92 w 336"/>
                  <a:gd name="T1" fmla="*/ 0 h 336"/>
                  <a:gd name="T2" fmla="*/ 0 w 336"/>
                  <a:gd name="T3" fmla="*/ 243 h 336"/>
                  <a:gd name="T4" fmla="*/ 159 w 336"/>
                  <a:gd name="T5" fmla="*/ 193 h 336"/>
                  <a:gd name="T6" fmla="*/ 251 w 336"/>
                  <a:gd name="T7" fmla="*/ 335 h 336"/>
                  <a:gd name="T8" fmla="*/ 335 w 336"/>
                  <a:gd name="T9" fmla="*/ 84 h 336"/>
                  <a:gd name="T10" fmla="*/ 251 w 336"/>
                  <a:gd name="T11" fmla="*/ 9 h 336"/>
                  <a:gd name="T12" fmla="*/ 92 w 336"/>
                  <a:gd name="T1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6" h="336">
                    <a:moveTo>
                      <a:pt x="92" y="0"/>
                    </a:moveTo>
                    <a:lnTo>
                      <a:pt x="0" y="243"/>
                    </a:lnTo>
                    <a:lnTo>
                      <a:pt x="159" y="193"/>
                    </a:lnTo>
                    <a:lnTo>
                      <a:pt x="251" y="335"/>
                    </a:lnTo>
                    <a:lnTo>
                      <a:pt x="335" y="84"/>
                    </a:lnTo>
                    <a:lnTo>
                      <a:pt x="251" y="9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8" name="îṥļîḑé-Freeform: Shape 34">
                <a:extLst>
                  <a:ext uri="{FF2B5EF4-FFF2-40B4-BE49-F238E27FC236}">
                    <a16:creationId xmlns="" xmlns:a16="http://schemas.microsoft.com/office/drawing/2014/main" id="{9A608942-8601-4AAD-999C-1507BE144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0100" y="2541587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9" name="îṥļîḑé-Freeform: Shape 35">
                <a:extLst>
                  <a:ext uri="{FF2B5EF4-FFF2-40B4-BE49-F238E27FC236}">
                    <a16:creationId xmlns="" xmlns:a16="http://schemas.microsoft.com/office/drawing/2014/main" id="{4468B519-9646-42E5-AE1E-13CAD65B5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338" y="2541587"/>
                <a:ext cx="120650" cy="120650"/>
              </a:xfrm>
              <a:custGeom>
                <a:avLst/>
                <a:gdLst>
                  <a:gd name="T0" fmla="*/ 251 w 336"/>
                  <a:gd name="T1" fmla="*/ 0 h 336"/>
                  <a:gd name="T2" fmla="*/ 84 w 336"/>
                  <a:gd name="T3" fmla="*/ 9 h 336"/>
                  <a:gd name="T4" fmla="*/ 0 w 336"/>
                  <a:gd name="T5" fmla="*/ 84 h 336"/>
                  <a:gd name="T6" fmla="*/ 92 w 336"/>
                  <a:gd name="T7" fmla="*/ 335 h 336"/>
                  <a:gd name="T8" fmla="*/ 176 w 336"/>
                  <a:gd name="T9" fmla="*/ 193 h 336"/>
                  <a:gd name="T10" fmla="*/ 335 w 336"/>
                  <a:gd name="T11" fmla="*/ 243 h 336"/>
                  <a:gd name="T12" fmla="*/ 251 w 336"/>
                  <a:gd name="T13" fmla="*/ 0 h 336"/>
                  <a:gd name="T14" fmla="*/ 251 w 336"/>
                  <a:gd name="T15" fmla="*/ 0 h 336"/>
                  <a:gd name="T16" fmla="*/ 251 w 336"/>
                  <a:gd name="T1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6" h="336">
                    <a:moveTo>
                      <a:pt x="251" y="0"/>
                    </a:moveTo>
                    <a:lnTo>
                      <a:pt x="84" y="9"/>
                    </a:lnTo>
                    <a:lnTo>
                      <a:pt x="0" y="84"/>
                    </a:lnTo>
                    <a:lnTo>
                      <a:pt x="92" y="335"/>
                    </a:lnTo>
                    <a:lnTo>
                      <a:pt x="176" y="193"/>
                    </a:lnTo>
                    <a:lnTo>
                      <a:pt x="335" y="243"/>
                    </a:lnTo>
                    <a:lnTo>
                      <a:pt x="251" y="0"/>
                    </a:lnTo>
                    <a:close/>
                    <a:moveTo>
                      <a:pt x="251" y="0"/>
                    </a:moveTo>
                    <a:lnTo>
                      <a:pt x="251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0" name="îṥļîḑé-Freeform: Shape 36">
                <a:extLst>
                  <a:ext uri="{FF2B5EF4-FFF2-40B4-BE49-F238E27FC236}">
                    <a16:creationId xmlns="" xmlns:a16="http://schemas.microsoft.com/office/drawing/2014/main" id="{4BCCF739-F2DA-4ACB-8554-E6EE06FA5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338" y="2541587"/>
                <a:ext cx="120650" cy="120650"/>
              </a:xfrm>
              <a:custGeom>
                <a:avLst/>
                <a:gdLst>
                  <a:gd name="T0" fmla="*/ 251 w 336"/>
                  <a:gd name="T1" fmla="*/ 0 h 336"/>
                  <a:gd name="T2" fmla="*/ 84 w 336"/>
                  <a:gd name="T3" fmla="*/ 9 h 336"/>
                  <a:gd name="T4" fmla="*/ 0 w 336"/>
                  <a:gd name="T5" fmla="*/ 84 h 336"/>
                  <a:gd name="T6" fmla="*/ 92 w 336"/>
                  <a:gd name="T7" fmla="*/ 335 h 336"/>
                  <a:gd name="T8" fmla="*/ 176 w 336"/>
                  <a:gd name="T9" fmla="*/ 193 h 336"/>
                  <a:gd name="T10" fmla="*/ 335 w 336"/>
                  <a:gd name="T11" fmla="*/ 243 h 336"/>
                  <a:gd name="T12" fmla="*/ 251 w 336"/>
                  <a:gd name="T1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6" h="336">
                    <a:moveTo>
                      <a:pt x="251" y="0"/>
                    </a:moveTo>
                    <a:lnTo>
                      <a:pt x="84" y="9"/>
                    </a:lnTo>
                    <a:lnTo>
                      <a:pt x="0" y="84"/>
                    </a:lnTo>
                    <a:lnTo>
                      <a:pt x="92" y="335"/>
                    </a:lnTo>
                    <a:lnTo>
                      <a:pt x="176" y="193"/>
                    </a:lnTo>
                    <a:lnTo>
                      <a:pt x="335" y="243"/>
                    </a:lnTo>
                    <a:lnTo>
                      <a:pt x="25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1" name="îṥļîḑé-Freeform: Shape 37">
                <a:extLst>
                  <a:ext uri="{FF2B5EF4-FFF2-40B4-BE49-F238E27FC236}">
                    <a16:creationId xmlns="" xmlns:a16="http://schemas.microsoft.com/office/drawing/2014/main" id="{B8D3F103-A2D5-49F1-B8F5-DFCFE74EF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2825" y="2541587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2" name="îṥļîḑé-Freeform: Shape 38">
                <a:extLst>
                  <a:ext uri="{FF2B5EF4-FFF2-40B4-BE49-F238E27FC236}">
                    <a16:creationId xmlns="" xmlns:a16="http://schemas.microsoft.com/office/drawing/2014/main" id="{EAC98838-07EC-4778-B02F-E18F84000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6288" y="2300287"/>
                <a:ext cx="261937" cy="258762"/>
              </a:xfrm>
              <a:custGeom>
                <a:avLst/>
                <a:gdLst>
                  <a:gd name="T0" fmla="*/ 618 w 728"/>
                  <a:gd name="T1" fmla="*/ 619 h 720"/>
                  <a:gd name="T2" fmla="*/ 627 w 728"/>
                  <a:gd name="T3" fmla="*/ 469 h 720"/>
                  <a:gd name="T4" fmla="*/ 727 w 728"/>
                  <a:gd name="T5" fmla="*/ 360 h 720"/>
                  <a:gd name="T6" fmla="*/ 627 w 728"/>
                  <a:gd name="T7" fmla="*/ 251 h 720"/>
                  <a:gd name="T8" fmla="*/ 618 w 728"/>
                  <a:gd name="T9" fmla="*/ 101 h 720"/>
                  <a:gd name="T10" fmla="*/ 468 w 728"/>
                  <a:gd name="T11" fmla="*/ 92 h 720"/>
                  <a:gd name="T12" fmla="*/ 359 w 728"/>
                  <a:gd name="T13" fmla="*/ 0 h 720"/>
                  <a:gd name="T14" fmla="*/ 250 w 728"/>
                  <a:gd name="T15" fmla="*/ 92 h 720"/>
                  <a:gd name="T16" fmla="*/ 100 w 728"/>
                  <a:gd name="T17" fmla="*/ 101 h 720"/>
                  <a:gd name="T18" fmla="*/ 92 w 728"/>
                  <a:gd name="T19" fmla="*/ 251 h 720"/>
                  <a:gd name="T20" fmla="*/ 0 w 728"/>
                  <a:gd name="T21" fmla="*/ 360 h 720"/>
                  <a:gd name="T22" fmla="*/ 92 w 728"/>
                  <a:gd name="T23" fmla="*/ 469 h 720"/>
                  <a:gd name="T24" fmla="*/ 100 w 728"/>
                  <a:gd name="T25" fmla="*/ 619 h 720"/>
                  <a:gd name="T26" fmla="*/ 250 w 728"/>
                  <a:gd name="T27" fmla="*/ 628 h 720"/>
                  <a:gd name="T28" fmla="*/ 359 w 728"/>
                  <a:gd name="T29" fmla="*/ 719 h 720"/>
                  <a:gd name="T30" fmla="*/ 468 w 728"/>
                  <a:gd name="T31" fmla="*/ 628 h 720"/>
                  <a:gd name="T32" fmla="*/ 618 w 728"/>
                  <a:gd name="T33" fmla="*/ 619 h 720"/>
                  <a:gd name="T34" fmla="*/ 359 w 728"/>
                  <a:gd name="T35" fmla="*/ 561 h 720"/>
                  <a:gd name="T36" fmla="*/ 159 w 728"/>
                  <a:gd name="T37" fmla="*/ 360 h 720"/>
                  <a:gd name="T38" fmla="*/ 359 w 728"/>
                  <a:gd name="T39" fmla="*/ 159 h 720"/>
                  <a:gd name="T40" fmla="*/ 560 w 728"/>
                  <a:gd name="T41" fmla="*/ 360 h 720"/>
                  <a:gd name="T42" fmla="*/ 359 w 728"/>
                  <a:gd name="T43" fmla="*/ 561 h 720"/>
                  <a:gd name="T44" fmla="*/ 359 w 728"/>
                  <a:gd name="T45" fmla="*/ 561 h 720"/>
                  <a:gd name="T46" fmla="*/ 359 w 728"/>
                  <a:gd name="T47" fmla="*/ 56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8" h="720">
                    <a:moveTo>
                      <a:pt x="618" y="619"/>
                    </a:moveTo>
                    <a:cubicBezTo>
                      <a:pt x="627" y="469"/>
                      <a:pt x="627" y="469"/>
                      <a:pt x="627" y="469"/>
                    </a:cubicBezTo>
                    <a:cubicBezTo>
                      <a:pt x="727" y="360"/>
                      <a:pt x="727" y="360"/>
                      <a:pt x="727" y="360"/>
                    </a:cubicBezTo>
                    <a:cubicBezTo>
                      <a:pt x="627" y="251"/>
                      <a:pt x="627" y="251"/>
                      <a:pt x="627" y="251"/>
                    </a:cubicBezTo>
                    <a:cubicBezTo>
                      <a:pt x="618" y="101"/>
                      <a:pt x="618" y="101"/>
                      <a:pt x="618" y="101"/>
                    </a:cubicBezTo>
                    <a:cubicBezTo>
                      <a:pt x="468" y="92"/>
                      <a:pt x="468" y="92"/>
                      <a:pt x="468" y="92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250" y="92"/>
                      <a:pt x="250" y="92"/>
                      <a:pt x="250" y="92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92" y="251"/>
                      <a:pt x="92" y="251"/>
                      <a:pt x="92" y="251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92" y="469"/>
                      <a:pt x="92" y="469"/>
                      <a:pt x="92" y="469"/>
                    </a:cubicBezTo>
                    <a:cubicBezTo>
                      <a:pt x="100" y="619"/>
                      <a:pt x="100" y="619"/>
                      <a:pt x="100" y="619"/>
                    </a:cubicBezTo>
                    <a:cubicBezTo>
                      <a:pt x="250" y="628"/>
                      <a:pt x="250" y="628"/>
                      <a:pt x="250" y="628"/>
                    </a:cubicBezTo>
                    <a:cubicBezTo>
                      <a:pt x="359" y="719"/>
                      <a:pt x="359" y="719"/>
                      <a:pt x="359" y="719"/>
                    </a:cubicBezTo>
                    <a:cubicBezTo>
                      <a:pt x="468" y="628"/>
                      <a:pt x="468" y="628"/>
                      <a:pt x="468" y="628"/>
                    </a:cubicBezTo>
                    <a:lnTo>
                      <a:pt x="618" y="619"/>
                    </a:lnTo>
                    <a:close/>
                    <a:moveTo>
                      <a:pt x="359" y="561"/>
                    </a:moveTo>
                    <a:cubicBezTo>
                      <a:pt x="250" y="561"/>
                      <a:pt x="159" y="469"/>
                      <a:pt x="159" y="360"/>
                    </a:cubicBezTo>
                    <a:cubicBezTo>
                      <a:pt x="159" y="243"/>
                      <a:pt x="250" y="159"/>
                      <a:pt x="359" y="159"/>
                    </a:cubicBezTo>
                    <a:cubicBezTo>
                      <a:pt x="468" y="159"/>
                      <a:pt x="560" y="243"/>
                      <a:pt x="560" y="360"/>
                    </a:cubicBezTo>
                    <a:cubicBezTo>
                      <a:pt x="560" y="469"/>
                      <a:pt x="468" y="561"/>
                      <a:pt x="359" y="561"/>
                    </a:cubicBezTo>
                    <a:close/>
                    <a:moveTo>
                      <a:pt x="359" y="561"/>
                    </a:moveTo>
                    <a:lnTo>
                      <a:pt x="359" y="56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3" name="îṥļîḑé-Freeform: Shape 39">
                <a:extLst>
                  <a:ext uri="{FF2B5EF4-FFF2-40B4-BE49-F238E27FC236}">
                    <a16:creationId xmlns="" xmlns:a16="http://schemas.microsoft.com/office/drawing/2014/main" id="{5BB8A9D4-396D-49B2-BF05-0DF090105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3" y="2387599"/>
                <a:ext cx="36512" cy="80963"/>
              </a:xfrm>
              <a:custGeom>
                <a:avLst/>
                <a:gdLst>
                  <a:gd name="T0" fmla="*/ 0 w 102"/>
                  <a:gd name="T1" fmla="*/ 33 h 227"/>
                  <a:gd name="T2" fmla="*/ 9 w 102"/>
                  <a:gd name="T3" fmla="*/ 67 h 227"/>
                  <a:gd name="T4" fmla="*/ 50 w 102"/>
                  <a:gd name="T5" fmla="*/ 50 h 227"/>
                  <a:gd name="T6" fmla="*/ 50 w 102"/>
                  <a:gd name="T7" fmla="*/ 226 h 227"/>
                  <a:gd name="T8" fmla="*/ 101 w 102"/>
                  <a:gd name="T9" fmla="*/ 226 h 227"/>
                  <a:gd name="T10" fmla="*/ 101 w 102"/>
                  <a:gd name="T11" fmla="*/ 0 h 227"/>
                  <a:gd name="T12" fmla="*/ 59 w 102"/>
                  <a:gd name="T13" fmla="*/ 0 h 227"/>
                  <a:gd name="T14" fmla="*/ 0 w 102"/>
                  <a:gd name="T15" fmla="*/ 33 h 227"/>
                  <a:gd name="T16" fmla="*/ 0 w 102"/>
                  <a:gd name="T17" fmla="*/ 33 h 227"/>
                  <a:gd name="T18" fmla="*/ 0 w 102"/>
                  <a:gd name="T19" fmla="*/ 3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227">
                    <a:moveTo>
                      <a:pt x="0" y="33"/>
                    </a:moveTo>
                    <a:lnTo>
                      <a:pt x="9" y="67"/>
                    </a:lnTo>
                    <a:lnTo>
                      <a:pt x="50" y="50"/>
                    </a:lnTo>
                    <a:lnTo>
                      <a:pt x="50" y="226"/>
                    </a:lnTo>
                    <a:lnTo>
                      <a:pt x="101" y="226"/>
                    </a:lnTo>
                    <a:lnTo>
                      <a:pt x="101" y="0"/>
                    </a:lnTo>
                    <a:lnTo>
                      <a:pt x="59" y="0"/>
                    </a:lnTo>
                    <a:lnTo>
                      <a:pt x="0" y="33"/>
                    </a:lnTo>
                    <a:close/>
                    <a:moveTo>
                      <a:pt x="0" y="33"/>
                    </a:move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4" name="îṥļîḑé-Freeform: Shape 40">
                <a:extLst>
                  <a:ext uri="{FF2B5EF4-FFF2-40B4-BE49-F238E27FC236}">
                    <a16:creationId xmlns="" xmlns:a16="http://schemas.microsoft.com/office/drawing/2014/main" id="{1A2A293A-00F2-4BE1-8F00-F04FB02D3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3" y="2387599"/>
                <a:ext cx="36512" cy="80963"/>
              </a:xfrm>
              <a:custGeom>
                <a:avLst/>
                <a:gdLst>
                  <a:gd name="T0" fmla="*/ 0 w 102"/>
                  <a:gd name="T1" fmla="*/ 33 h 227"/>
                  <a:gd name="T2" fmla="*/ 9 w 102"/>
                  <a:gd name="T3" fmla="*/ 67 h 227"/>
                  <a:gd name="T4" fmla="*/ 50 w 102"/>
                  <a:gd name="T5" fmla="*/ 50 h 227"/>
                  <a:gd name="T6" fmla="*/ 50 w 102"/>
                  <a:gd name="T7" fmla="*/ 50 h 227"/>
                  <a:gd name="T8" fmla="*/ 50 w 102"/>
                  <a:gd name="T9" fmla="*/ 226 h 227"/>
                  <a:gd name="T10" fmla="*/ 101 w 102"/>
                  <a:gd name="T11" fmla="*/ 226 h 227"/>
                  <a:gd name="T12" fmla="*/ 101 w 102"/>
                  <a:gd name="T13" fmla="*/ 0 h 227"/>
                  <a:gd name="T14" fmla="*/ 59 w 102"/>
                  <a:gd name="T15" fmla="*/ 0 h 227"/>
                  <a:gd name="T16" fmla="*/ 0 w 102"/>
                  <a:gd name="T17" fmla="*/ 3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227">
                    <a:moveTo>
                      <a:pt x="0" y="33"/>
                    </a:moveTo>
                    <a:lnTo>
                      <a:pt x="9" y="67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0" y="226"/>
                    </a:lnTo>
                    <a:lnTo>
                      <a:pt x="101" y="226"/>
                    </a:lnTo>
                    <a:lnTo>
                      <a:pt x="101" y="0"/>
                    </a:lnTo>
                    <a:lnTo>
                      <a:pt x="59" y="0"/>
                    </a:lnTo>
                    <a:lnTo>
                      <a:pt x="0" y="3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5" name="îṥļîḑé-Freeform: Shape 41">
                <a:extLst>
                  <a:ext uri="{FF2B5EF4-FFF2-40B4-BE49-F238E27FC236}">
                    <a16:creationId xmlns="" xmlns:a16="http://schemas.microsoft.com/office/drawing/2014/main" id="{F5E49BD1-3BB1-4F63-A018-CEB02A03F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3" y="2400299"/>
                <a:ext cx="1587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3" name="îṥļîḑé-Freeform: Shape 42">
              <a:extLst>
                <a:ext uri="{FF2B5EF4-FFF2-40B4-BE49-F238E27FC236}">
                  <a16:creationId xmlns="" xmlns:a16="http://schemas.microsoft.com/office/drawing/2014/main" id="{2F9BA408-B925-4CDB-B30D-1E0ADCBE1D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7087" y="2918759"/>
              <a:ext cx="332814" cy="398328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64" name="Group 46">
              <a:extLst>
                <a:ext uri="{FF2B5EF4-FFF2-40B4-BE49-F238E27FC236}">
                  <a16:creationId xmlns="" xmlns:a16="http://schemas.microsoft.com/office/drawing/2014/main" id="{06143AB6-0178-4961-9CBA-94EECB86E44F}"/>
                </a:ext>
              </a:extLst>
            </p:cNvPr>
            <p:cNvGrpSpPr/>
            <p:nvPr/>
          </p:nvGrpSpPr>
          <p:grpSpPr>
            <a:xfrm>
              <a:off x="5006366" y="3664152"/>
              <a:ext cx="2975680" cy="399921"/>
              <a:chOff x="6444107" y="1499396"/>
              <a:chExt cx="4237448" cy="533228"/>
            </a:xfrm>
          </p:grpSpPr>
          <p:sp>
            <p:nvSpPr>
              <p:cNvPr id="74" name="îṥļîḑé-TextBox 47">
                <a:extLst>
                  <a:ext uri="{FF2B5EF4-FFF2-40B4-BE49-F238E27FC236}">
                    <a16:creationId xmlns="" xmlns:a16="http://schemas.microsoft.com/office/drawing/2014/main" id="{5B37EA03-69D4-47BD-A680-CE8504F3E628}"/>
                  </a:ext>
                </a:extLst>
              </p:cNvPr>
              <p:cNvSpPr txBox="1"/>
              <p:nvPr/>
            </p:nvSpPr>
            <p:spPr>
              <a:xfrm>
                <a:off x="6449446" y="1499396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 smtClean="0">
                    <a:solidFill>
                      <a:schemeClr val="accent3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组件化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5" name="îṥļîḑé-TextBox 48">
                <a:extLst>
                  <a:ext uri="{FF2B5EF4-FFF2-40B4-BE49-F238E27FC236}">
                    <a16:creationId xmlns="" xmlns:a16="http://schemas.microsoft.com/office/drawing/2014/main" id="{45987319-DD56-4A7A-BEE1-12838E3EC1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5" name="Group 49">
              <a:extLst>
                <a:ext uri="{FF2B5EF4-FFF2-40B4-BE49-F238E27FC236}">
                  <a16:creationId xmlns="" xmlns:a16="http://schemas.microsoft.com/office/drawing/2014/main" id="{2DCA1FC1-244C-4F0A-8178-B46B19647115}"/>
                </a:ext>
              </a:extLst>
            </p:cNvPr>
            <p:cNvGrpSpPr/>
            <p:nvPr/>
          </p:nvGrpSpPr>
          <p:grpSpPr>
            <a:xfrm>
              <a:off x="4963659" y="2944070"/>
              <a:ext cx="3018387" cy="385063"/>
              <a:chOff x="6444107" y="1519206"/>
              <a:chExt cx="4298264" cy="513418"/>
            </a:xfrm>
          </p:grpSpPr>
          <p:sp>
            <p:nvSpPr>
              <p:cNvPr id="72" name="îṥļîḑé-TextBox 50">
                <a:extLst>
                  <a:ext uri="{FF2B5EF4-FFF2-40B4-BE49-F238E27FC236}">
                    <a16:creationId xmlns="" xmlns:a16="http://schemas.microsoft.com/office/drawing/2014/main" id="{225CED9A-3D7A-4D38-ABF5-8982AECCA1AB}"/>
                  </a:ext>
                </a:extLst>
              </p:cNvPr>
              <p:cNvSpPr txBox="1"/>
              <p:nvPr/>
            </p:nvSpPr>
            <p:spPr>
              <a:xfrm>
                <a:off x="6510262" y="1519206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 smtClean="0">
                    <a:solidFill>
                      <a:schemeClr val="accent4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配置化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3" name="îṥļîḑé-TextBox 51">
                <a:extLst>
                  <a:ext uri="{FF2B5EF4-FFF2-40B4-BE49-F238E27FC236}">
                    <a16:creationId xmlns="" xmlns:a16="http://schemas.microsoft.com/office/drawing/2014/main" id="{5CB3F76B-D4F0-47A9-8A8D-2069EE3704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6" name="Group 52">
              <a:extLst>
                <a:ext uri="{FF2B5EF4-FFF2-40B4-BE49-F238E27FC236}">
                  <a16:creationId xmlns="" xmlns:a16="http://schemas.microsoft.com/office/drawing/2014/main" id="{E4A147FE-C6DE-4A17-B7D3-97C8309A6142}"/>
                </a:ext>
              </a:extLst>
            </p:cNvPr>
            <p:cNvGrpSpPr/>
            <p:nvPr/>
          </p:nvGrpSpPr>
          <p:grpSpPr>
            <a:xfrm>
              <a:off x="5001015" y="2151983"/>
              <a:ext cx="2987060" cy="376022"/>
              <a:chOff x="6422563" y="1531261"/>
              <a:chExt cx="4253653" cy="501363"/>
            </a:xfrm>
          </p:grpSpPr>
          <p:sp>
            <p:nvSpPr>
              <p:cNvPr id="70" name="îṥļîḑé-TextBox 53">
                <a:extLst>
                  <a:ext uri="{FF2B5EF4-FFF2-40B4-BE49-F238E27FC236}">
                    <a16:creationId xmlns="" xmlns:a16="http://schemas.microsoft.com/office/drawing/2014/main" id="{1C986B09-B5FB-47EC-B290-3C3FC3A39617}"/>
                  </a:ext>
                </a:extLst>
              </p:cNvPr>
              <p:cNvSpPr txBox="1"/>
              <p:nvPr/>
            </p:nvSpPr>
            <p:spPr>
              <a:xfrm>
                <a:off x="6422563" y="1531261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 smtClean="0">
                    <a:solidFill>
                      <a:schemeClr val="accent2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体验标准化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îṥļîḑé-TextBox 54">
                <a:extLst>
                  <a:ext uri="{FF2B5EF4-FFF2-40B4-BE49-F238E27FC236}">
                    <a16:creationId xmlns="" xmlns:a16="http://schemas.microsoft.com/office/drawing/2014/main" id="{9577024F-0FEA-4A07-8B0F-AC0A1CE182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7" name="Group 55">
              <a:extLst>
                <a:ext uri="{FF2B5EF4-FFF2-40B4-BE49-F238E27FC236}">
                  <a16:creationId xmlns="" xmlns:a16="http://schemas.microsoft.com/office/drawing/2014/main" id="{0948FB16-CF05-4849-B9FC-C630003BEB68}"/>
                </a:ext>
              </a:extLst>
            </p:cNvPr>
            <p:cNvGrpSpPr/>
            <p:nvPr/>
          </p:nvGrpSpPr>
          <p:grpSpPr>
            <a:xfrm>
              <a:off x="4964847" y="1321763"/>
              <a:ext cx="3008101" cy="417025"/>
              <a:chOff x="6392600" y="1476591"/>
              <a:chExt cx="4283616" cy="556033"/>
            </a:xfrm>
          </p:grpSpPr>
          <p:sp>
            <p:nvSpPr>
              <p:cNvPr id="68" name="îṥļîḑé-TextBox 56">
                <a:extLst>
                  <a:ext uri="{FF2B5EF4-FFF2-40B4-BE49-F238E27FC236}">
                    <a16:creationId xmlns="" xmlns:a16="http://schemas.microsoft.com/office/drawing/2014/main" id="{F02E5048-F60C-4D69-AA26-C4EB71FDA54B}"/>
                  </a:ext>
                </a:extLst>
              </p:cNvPr>
              <p:cNvSpPr txBox="1"/>
              <p:nvPr/>
            </p:nvSpPr>
            <p:spPr>
              <a:xfrm>
                <a:off x="6392600" y="1476591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 smtClean="0">
                    <a:solidFill>
                      <a:schemeClr val="accent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基础元素机构化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îṥļîḑé-TextBox 57">
                <a:extLst>
                  <a:ext uri="{FF2B5EF4-FFF2-40B4-BE49-F238E27FC236}">
                    <a16:creationId xmlns="" xmlns:a16="http://schemas.microsoft.com/office/drawing/2014/main" id="{7BF10927-CDE3-4D42-ACDF-7D7E7978D0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86" name="文本框 85"/>
          <p:cNvSpPr txBox="1"/>
          <p:nvPr/>
        </p:nvSpPr>
        <p:spPr>
          <a:xfrm>
            <a:off x="6235939" y="2897091"/>
            <a:ext cx="256159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设计元素拆分到“原子”颜色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大小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边界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6238984" y="3710080"/>
            <a:ext cx="21159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交互体检规则和视觉色彩统一标准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271772" y="5268995"/>
            <a:ext cx="184665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组件分类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分组化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统一化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6270965" y="4502168"/>
            <a:ext cx="197490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公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性功能，基础模块通用化处理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42630" y="1405993"/>
            <a:ext cx="4623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AdmUi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框架逐步试用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397905" y="5898758"/>
            <a:ext cx="1681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AdmUi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286970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5"/>
          <p:cNvSpPr>
            <a:spLocks/>
          </p:cNvSpPr>
          <p:nvPr/>
        </p:nvSpPr>
        <p:spPr bwMode="auto">
          <a:xfrm>
            <a:off x="551384" y="189801"/>
            <a:ext cx="5955183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2020</a:t>
            </a:r>
            <a:r>
              <a:rPr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年前端开发计划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2630" y="1409080"/>
            <a:ext cx="2643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、平台前端开发优化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="" xmlns:a16="http://schemas.microsoft.com/office/drawing/2014/main" id="{EA147D5C-5879-4F78-A88B-AB98785E6482}"/>
              </a:ext>
            </a:extLst>
          </p:cNvPr>
          <p:cNvGrpSpPr/>
          <p:nvPr/>
        </p:nvGrpSpPr>
        <p:grpSpPr>
          <a:xfrm>
            <a:off x="1631504" y="3364362"/>
            <a:ext cx="2115403" cy="1432790"/>
            <a:chOff x="691270" y="1851545"/>
            <a:chExt cx="2115403" cy="1432790"/>
          </a:xfrm>
        </p:grpSpPr>
        <p:sp>
          <p:nvSpPr>
            <p:cNvPr id="91" name="îŝḷîḓé-Isosceles Triangle 118">
              <a:extLst>
                <a:ext uri="{FF2B5EF4-FFF2-40B4-BE49-F238E27FC236}">
                  <a16:creationId xmlns="" xmlns:a16="http://schemas.microsoft.com/office/drawing/2014/main" id="{C278D343-3648-45B5-A466-8DA47BF37573}"/>
                </a:ext>
              </a:extLst>
            </p:cNvPr>
            <p:cNvSpPr/>
            <p:nvPr/>
          </p:nvSpPr>
          <p:spPr>
            <a:xfrm rot="5400000">
              <a:off x="1719827" y="2659851"/>
              <a:ext cx="550592" cy="698376"/>
            </a:xfrm>
            <a:prstGeom prst="triangle">
              <a:avLst>
                <a:gd name="adj" fmla="val 67564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2" name="îŝḷîḓé-Rectangle 119">
              <a:extLst>
                <a:ext uri="{FF2B5EF4-FFF2-40B4-BE49-F238E27FC236}">
                  <a16:creationId xmlns="" xmlns:a16="http://schemas.microsoft.com/office/drawing/2014/main" id="{D6AFACD7-44C0-48C7-BCFD-164D02A37EF6}"/>
                </a:ext>
              </a:extLst>
            </p:cNvPr>
            <p:cNvSpPr/>
            <p:nvPr/>
          </p:nvSpPr>
          <p:spPr>
            <a:xfrm>
              <a:off x="691270" y="1851545"/>
              <a:ext cx="2115403" cy="495609"/>
            </a:xfrm>
            <a:prstGeom prst="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Web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平台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3" name="îŝḷîḓé-Right Triangle 120">
              <a:extLst>
                <a:ext uri="{FF2B5EF4-FFF2-40B4-BE49-F238E27FC236}">
                  <a16:creationId xmlns="" xmlns:a16="http://schemas.microsoft.com/office/drawing/2014/main" id="{DD09895A-6EFC-4600-A54E-72FA86099D34}"/>
                </a:ext>
              </a:extLst>
            </p:cNvPr>
            <p:cNvSpPr/>
            <p:nvPr/>
          </p:nvSpPr>
          <p:spPr>
            <a:xfrm flipH="1" flipV="1">
              <a:off x="691270" y="2347153"/>
              <a:ext cx="1782983" cy="33168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4" name="îŝḷîḓé-Isosceles Triangle 121">
              <a:extLst>
                <a:ext uri="{FF2B5EF4-FFF2-40B4-BE49-F238E27FC236}">
                  <a16:creationId xmlns="" xmlns:a16="http://schemas.microsoft.com/office/drawing/2014/main" id="{E5F5FA47-FBCD-4C8D-B7F9-BD841A7EE2B5}"/>
                </a:ext>
              </a:extLst>
            </p:cNvPr>
            <p:cNvSpPr/>
            <p:nvPr/>
          </p:nvSpPr>
          <p:spPr>
            <a:xfrm rot="5400000">
              <a:off x="1512248" y="1921051"/>
              <a:ext cx="473447" cy="1450562"/>
            </a:xfrm>
            <a:prstGeom prst="triangle">
              <a:avLst>
                <a:gd name="adj" fmla="val 56702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5" name="îŝḷîḓé-Isosceles Triangle 122">
              <a:extLst>
                <a:ext uri="{FF2B5EF4-FFF2-40B4-BE49-F238E27FC236}">
                  <a16:creationId xmlns="" xmlns:a16="http://schemas.microsoft.com/office/drawing/2014/main" id="{F14A9686-DFA3-478E-A501-F9F07B810B4C}"/>
                </a:ext>
              </a:extLst>
            </p:cNvPr>
            <p:cNvSpPr/>
            <p:nvPr/>
          </p:nvSpPr>
          <p:spPr>
            <a:xfrm rot="16200000" flipH="1">
              <a:off x="1475737" y="2241131"/>
              <a:ext cx="414516" cy="1318605"/>
            </a:xfrm>
            <a:prstGeom prst="triangle">
              <a:avLst>
                <a:gd name="adj" fmla="val 45027"/>
              </a:avLst>
            </a:prstGeom>
            <a:solidFill>
              <a:schemeClr val="accent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="" xmlns:a16="http://schemas.microsoft.com/office/drawing/2014/main" id="{9D82208E-8389-4038-B81A-52A56B623AC8}"/>
              </a:ext>
            </a:extLst>
          </p:cNvPr>
          <p:cNvGrpSpPr/>
          <p:nvPr/>
        </p:nvGrpSpPr>
        <p:grpSpPr>
          <a:xfrm>
            <a:off x="4454532" y="3364362"/>
            <a:ext cx="2115403" cy="1432790"/>
            <a:chOff x="3514298" y="1851545"/>
            <a:chExt cx="2115403" cy="1432790"/>
          </a:xfrm>
        </p:grpSpPr>
        <p:sp>
          <p:nvSpPr>
            <p:cNvPr id="97" name="îŝḷîḓé-Isosceles Triangle 123">
              <a:extLst>
                <a:ext uri="{FF2B5EF4-FFF2-40B4-BE49-F238E27FC236}">
                  <a16:creationId xmlns="" xmlns:a16="http://schemas.microsoft.com/office/drawing/2014/main" id="{6793E42E-5B34-499B-AD52-DA0268F37505}"/>
                </a:ext>
              </a:extLst>
            </p:cNvPr>
            <p:cNvSpPr/>
            <p:nvPr/>
          </p:nvSpPr>
          <p:spPr>
            <a:xfrm rot="5400000">
              <a:off x="4542855" y="2659851"/>
              <a:ext cx="550592" cy="698376"/>
            </a:xfrm>
            <a:prstGeom prst="triangle">
              <a:avLst>
                <a:gd name="adj" fmla="val 67564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8" name="îŝḷîḓé-Rectangle 124">
              <a:extLst>
                <a:ext uri="{FF2B5EF4-FFF2-40B4-BE49-F238E27FC236}">
                  <a16:creationId xmlns="" xmlns:a16="http://schemas.microsoft.com/office/drawing/2014/main" id="{E54705C2-1071-423D-86F4-ACE3B3B68091}"/>
                </a:ext>
              </a:extLst>
            </p:cNvPr>
            <p:cNvSpPr/>
            <p:nvPr/>
          </p:nvSpPr>
          <p:spPr>
            <a:xfrm>
              <a:off x="3514298" y="1851545"/>
              <a:ext cx="2115403" cy="495609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H5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平台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/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小程序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9" name="îŝḷîḓé-Right Triangle 125">
              <a:extLst>
                <a:ext uri="{FF2B5EF4-FFF2-40B4-BE49-F238E27FC236}">
                  <a16:creationId xmlns="" xmlns:a16="http://schemas.microsoft.com/office/drawing/2014/main" id="{956E6EC9-6BC5-4073-A45B-37796DEB2FF5}"/>
                </a:ext>
              </a:extLst>
            </p:cNvPr>
            <p:cNvSpPr/>
            <p:nvPr/>
          </p:nvSpPr>
          <p:spPr>
            <a:xfrm flipH="1" flipV="1">
              <a:off x="3514298" y="2347153"/>
              <a:ext cx="1782983" cy="33168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0" name="îŝḷîḓé-Isosceles Triangle 126">
              <a:extLst>
                <a:ext uri="{FF2B5EF4-FFF2-40B4-BE49-F238E27FC236}">
                  <a16:creationId xmlns="" xmlns:a16="http://schemas.microsoft.com/office/drawing/2014/main" id="{ECAF23A8-2155-4D3E-A32F-D09A14487010}"/>
                </a:ext>
              </a:extLst>
            </p:cNvPr>
            <p:cNvSpPr/>
            <p:nvPr/>
          </p:nvSpPr>
          <p:spPr>
            <a:xfrm rot="5400000">
              <a:off x="4335276" y="1921051"/>
              <a:ext cx="473447" cy="1450562"/>
            </a:xfrm>
            <a:prstGeom prst="triangle">
              <a:avLst>
                <a:gd name="adj" fmla="val 56702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1" name="îŝḷîḓé-Isosceles Triangle 127">
              <a:extLst>
                <a:ext uri="{FF2B5EF4-FFF2-40B4-BE49-F238E27FC236}">
                  <a16:creationId xmlns="" xmlns:a16="http://schemas.microsoft.com/office/drawing/2014/main" id="{8FDDB7EA-6096-49C6-86C0-6C41ECC74A30}"/>
                </a:ext>
              </a:extLst>
            </p:cNvPr>
            <p:cNvSpPr/>
            <p:nvPr/>
          </p:nvSpPr>
          <p:spPr>
            <a:xfrm rot="16200000" flipH="1">
              <a:off x="4298766" y="2241131"/>
              <a:ext cx="414516" cy="1318605"/>
            </a:xfrm>
            <a:prstGeom prst="triangle">
              <a:avLst>
                <a:gd name="adj" fmla="val 45027"/>
              </a:avLst>
            </a:prstGeom>
            <a:solidFill>
              <a:schemeClr val="accent2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="" xmlns:a16="http://schemas.microsoft.com/office/drawing/2014/main" id="{8529D30F-3867-4395-8CF3-C3BC33D24E49}"/>
              </a:ext>
            </a:extLst>
          </p:cNvPr>
          <p:cNvGrpSpPr/>
          <p:nvPr/>
        </p:nvGrpSpPr>
        <p:grpSpPr>
          <a:xfrm>
            <a:off x="7277561" y="3364362"/>
            <a:ext cx="2115403" cy="1432790"/>
            <a:chOff x="6337327" y="1851545"/>
            <a:chExt cx="2115403" cy="1432790"/>
          </a:xfrm>
        </p:grpSpPr>
        <p:sp>
          <p:nvSpPr>
            <p:cNvPr id="103" name="îŝḷîḓé-Isosceles Triangle 128">
              <a:extLst>
                <a:ext uri="{FF2B5EF4-FFF2-40B4-BE49-F238E27FC236}">
                  <a16:creationId xmlns="" xmlns:a16="http://schemas.microsoft.com/office/drawing/2014/main" id="{B530A19F-FF85-4860-AC11-10D6D6A2D7F0}"/>
                </a:ext>
              </a:extLst>
            </p:cNvPr>
            <p:cNvSpPr/>
            <p:nvPr/>
          </p:nvSpPr>
          <p:spPr>
            <a:xfrm rot="5400000">
              <a:off x="7365884" y="2659851"/>
              <a:ext cx="550592" cy="698376"/>
            </a:xfrm>
            <a:prstGeom prst="triangle">
              <a:avLst>
                <a:gd name="adj" fmla="val 67564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4" name="îŝḷîḓé-Rectangle 129">
              <a:extLst>
                <a:ext uri="{FF2B5EF4-FFF2-40B4-BE49-F238E27FC236}">
                  <a16:creationId xmlns="" xmlns:a16="http://schemas.microsoft.com/office/drawing/2014/main" id="{57D18A1D-E04B-424B-A4B2-D8B8E2B55FC4}"/>
                </a:ext>
              </a:extLst>
            </p:cNvPr>
            <p:cNvSpPr/>
            <p:nvPr/>
          </p:nvSpPr>
          <p:spPr>
            <a:xfrm>
              <a:off x="6337327" y="1851545"/>
              <a:ext cx="2115403" cy="4956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响应式系统平台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5" name="îŝḷîḓé-Right Triangle 130">
              <a:extLst>
                <a:ext uri="{FF2B5EF4-FFF2-40B4-BE49-F238E27FC236}">
                  <a16:creationId xmlns="" xmlns:a16="http://schemas.microsoft.com/office/drawing/2014/main" id="{FFFCA438-4BF9-4915-A6F3-AFE81F4F4E91}"/>
                </a:ext>
              </a:extLst>
            </p:cNvPr>
            <p:cNvSpPr/>
            <p:nvPr/>
          </p:nvSpPr>
          <p:spPr>
            <a:xfrm flipH="1" flipV="1">
              <a:off x="6337327" y="2347153"/>
              <a:ext cx="1782983" cy="33168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6" name="îŝḷîḓé-Isosceles Triangle 131">
              <a:extLst>
                <a:ext uri="{FF2B5EF4-FFF2-40B4-BE49-F238E27FC236}">
                  <a16:creationId xmlns="" xmlns:a16="http://schemas.microsoft.com/office/drawing/2014/main" id="{39D680CE-EFBC-422A-9D52-8446171144A9}"/>
                </a:ext>
              </a:extLst>
            </p:cNvPr>
            <p:cNvSpPr/>
            <p:nvPr/>
          </p:nvSpPr>
          <p:spPr>
            <a:xfrm rot="5400000">
              <a:off x="7158305" y="1921051"/>
              <a:ext cx="473447" cy="1450562"/>
            </a:xfrm>
            <a:prstGeom prst="triangle">
              <a:avLst>
                <a:gd name="adj" fmla="val 56702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7" name="îŝḷîḓé-Isosceles Triangle 132">
              <a:extLst>
                <a:ext uri="{FF2B5EF4-FFF2-40B4-BE49-F238E27FC236}">
                  <a16:creationId xmlns="" xmlns:a16="http://schemas.microsoft.com/office/drawing/2014/main" id="{805B7AEB-502B-48B1-A62C-F2359695A279}"/>
                </a:ext>
              </a:extLst>
            </p:cNvPr>
            <p:cNvSpPr/>
            <p:nvPr/>
          </p:nvSpPr>
          <p:spPr>
            <a:xfrm rot="16200000" flipH="1">
              <a:off x="7121794" y="2241131"/>
              <a:ext cx="414516" cy="1318605"/>
            </a:xfrm>
            <a:prstGeom prst="triangle">
              <a:avLst>
                <a:gd name="adj" fmla="val 45027"/>
              </a:avLst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08" name="îŝḷîḓé-Rectangle 133">
            <a:extLst>
              <a:ext uri="{FF2B5EF4-FFF2-40B4-BE49-F238E27FC236}">
                <a16:creationId xmlns="" xmlns:a16="http://schemas.microsoft.com/office/drawing/2014/main" id="{44A64EC1-0898-4BD3-AD7A-3CF290B3E6C8}"/>
              </a:ext>
            </a:extLst>
          </p:cNvPr>
          <p:cNvSpPr/>
          <p:nvPr/>
        </p:nvSpPr>
        <p:spPr>
          <a:xfrm>
            <a:off x="1783353" y="2963082"/>
            <a:ext cx="1811705" cy="401281"/>
          </a:xfrm>
          <a:prstGeom prst="rect">
            <a:avLst/>
          </a:prstGeom>
        </p:spPr>
        <p:txBody>
          <a:bodyPr wrap="none" lIns="72000" tIns="0" rIns="72000" bIns="0" anchor="ctr" anchorCtr="1">
            <a:normAutofit/>
          </a:bodyPr>
          <a:lstStyle/>
          <a:p>
            <a:pPr lvl="0" algn="ctr" defTabSz="914378"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组件独立型优化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9" name="îŝḷîḓé-Rectangle 134">
            <a:extLst>
              <a:ext uri="{FF2B5EF4-FFF2-40B4-BE49-F238E27FC236}">
                <a16:creationId xmlns="" xmlns:a16="http://schemas.microsoft.com/office/drawing/2014/main" id="{CC3BF659-4FB7-47F1-88C4-E8DA5F428228}"/>
              </a:ext>
            </a:extLst>
          </p:cNvPr>
          <p:cNvSpPr/>
          <p:nvPr/>
        </p:nvSpPr>
        <p:spPr>
          <a:xfrm>
            <a:off x="7429409" y="2963028"/>
            <a:ext cx="1811705" cy="401281"/>
          </a:xfrm>
          <a:prstGeom prst="rect">
            <a:avLst/>
          </a:prstGeom>
        </p:spPr>
        <p:txBody>
          <a:bodyPr wrap="none" lIns="72000" tIns="0" rIns="72000" bIns="0" anchor="ctr" anchorCtr="1">
            <a:normAutofit/>
          </a:bodyPr>
          <a:lstStyle/>
          <a:p>
            <a:pPr lvl="0" algn="ctr" defTabSz="914378">
              <a:defRPr/>
            </a:pPr>
            <a:r>
              <a:rPr lang="zh-CN" altLang="en-US" sz="12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适</a:t>
            </a:r>
            <a:r>
              <a:rPr lang="zh-CN" altLang="en-US" sz="12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配优化</a:t>
            </a:r>
            <a:endParaRPr lang="zh-CN" altLang="en-US" sz="12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0" name="îŝḷîḓé-Rectangle 135">
            <a:extLst>
              <a:ext uri="{FF2B5EF4-FFF2-40B4-BE49-F238E27FC236}">
                <a16:creationId xmlns="" xmlns:a16="http://schemas.microsoft.com/office/drawing/2014/main" id="{6B522CF6-1988-44BD-B935-159115CBB41B}"/>
              </a:ext>
            </a:extLst>
          </p:cNvPr>
          <p:cNvSpPr/>
          <p:nvPr/>
        </p:nvSpPr>
        <p:spPr>
          <a:xfrm>
            <a:off x="4606381" y="2963082"/>
            <a:ext cx="1811705" cy="401281"/>
          </a:xfrm>
          <a:prstGeom prst="rect">
            <a:avLst/>
          </a:prstGeom>
        </p:spPr>
        <p:txBody>
          <a:bodyPr wrap="none" lIns="72000" tIns="0" rIns="72000" bIns="0" anchor="ctr" anchorCtr="1">
            <a:normAutofit/>
          </a:bodyPr>
          <a:lstStyle/>
          <a:p>
            <a:pPr lvl="0" algn="ctr" defTabSz="914378">
              <a:defRPr/>
            </a:pPr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安全</a:t>
            </a:r>
            <a:r>
              <a:rPr lang="en-US" altLang="zh-CN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隐私优化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93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5"/>
          <p:cNvSpPr>
            <a:spLocks/>
          </p:cNvSpPr>
          <p:nvPr/>
        </p:nvSpPr>
        <p:spPr bwMode="auto">
          <a:xfrm>
            <a:off x="7244965" y="2919604"/>
            <a:ext cx="4043581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2400" b="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一、</a:t>
            </a:r>
            <a:r>
              <a:rPr lang="en-US" altLang="zh-CN" sz="2400" b="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2400" b="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前端工作总结</a:t>
            </a:r>
            <a:endParaRPr lang="es-ES" altLang="zh-CN" sz="2400" b="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AutoShape 25"/>
          <p:cNvSpPr>
            <a:spLocks/>
          </p:cNvSpPr>
          <p:nvPr/>
        </p:nvSpPr>
        <p:spPr bwMode="auto">
          <a:xfrm>
            <a:off x="7244965" y="3861048"/>
            <a:ext cx="3857239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24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二、</a:t>
            </a:r>
            <a:r>
              <a:rPr lang="en-US" altLang="zh-CN" sz="24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2020</a:t>
            </a:r>
            <a:r>
              <a:rPr lang="zh-CN" altLang="en-US" sz="24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前端工作计划</a:t>
            </a:r>
            <a:endParaRPr lang="es-ES" altLang="zh-CN" sz="2400" b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AutoShape 25"/>
          <p:cNvSpPr>
            <a:spLocks/>
          </p:cNvSpPr>
          <p:nvPr/>
        </p:nvSpPr>
        <p:spPr bwMode="auto">
          <a:xfrm>
            <a:off x="7274529" y="986310"/>
            <a:ext cx="3253984" cy="6155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/>
            <a:r>
              <a:rPr lang="zh-CN" altLang="en-US" sz="4000" b="0" dirty="0" smtClean="0">
                <a:solidFill>
                  <a:srgbClr val="4FBB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  <a:endParaRPr lang="es-ES" altLang="zh-CN" sz="4000" b="0" dirty="0">
              <a:solidFill>
                <a:srgbClr val="4FBB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336360" y="1700808"/>
            <a:ext cx="1192153" cy="0"/>
          </a:xfrm>
          <a:prstGeom prst="line">
            <a:avLst/>
          </a:prstGeom>
          <a:ln>
            <a:solidFill>
              <a:srgbClr val="4FBB5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utoShape 25"/>
          <p:cNvSpPr>
            <a:spLocks/>
          </p:cNvSpPr>
          <p:nvPr/>
        </p:nvSpPr>
        <p:spPr bwMode="auto">
          <a:xfrm>
            <a:off x="7244965" y="4788757"/>
            <a:ext cx="3857239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2400" dirty="0" smtClean="0">
                <a:solidFill>
                  <a:srgbClr val="4FBB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三、前端开发中问题</a:t>
            </a:r>
            <a:r>
              <a:rPr lang="en-US" altLang="zh-CN" sz="2400" dirty="0" smtClean="0">
                <a:solidFill>
                  <a:srgbClr val="4FBB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400" dirty="0">
                <a:solidFill>
                  <a:srgbClr val="4FBB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建议</a:t>
            </a:r>
            <a:endParaRPr lang="es-ES" altLang="zh-CN" sz="2400" dirty="0">
              <a:solidFill>
                <a:srgbClr val="4FBB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72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5"/>
          <p:cNvSpPr>
            <a:spLocks/>
          </p:cNvSpPr>
          <p:nvPr/>
        </p:nvSpPr>
        <p:spPr bwMode="auto">
          <a:xfrm>
            <a:off x="551384" y="189801"/>
            <a:ext cx="5955183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前端开发中问题及改进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408" y="1484784"/>
            <a:ext cx="75360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问题：内部需求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产品知晓性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需求变动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时间排期内部通知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不足，开发时间和需求重叠严重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改进：建议需求产品变更以邮件方式通知上下游参与人员，产品变动增加变动理由和归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外部项目需求变化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改进：建议合理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次确定需求定义和阶段性需求处理完成时间，超出部分进行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次解决处理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问题：项目优化规划较少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改进：合理规划需要改进的功能及前端实现方案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5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108923</TotalTime>
  <Words>506</Words>
  <Application>Microsoft Office PowerPoint</Application>
  <PresentationFormat>宽屏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Lato</vt:lpstr>
      <vt:lpstr>宋体</vt:lpstr>
      <vt:lpstr>微软雅黑</vt:lpstr>
      <vt:lpstr>微软雅黑</vt:lpstr>
      <vt:lpstr>Arial</vt:lpstr>
      <vt:lpstr>Calibri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Hewlett-Packard Company</dc:creator>
  <cp:lastModifiedBy>xiao</cp:lastModifiedBy>
  <cp:revision>5509</cp:revision>
  <cp:lastPrinted>2018-12-13T08:40:04Z</cp:lastPrinted>
  <dcterms:created xsi:type="dcterms:W3CDTF">2014-07-17T10:41:05Z</dcterms:created>
  <dcterms:modified xsi:type="dcterms:W3CDTF">2019-12-11T08:18:13Z</dcterms:modified>
</cp:coreProperties>
</file>