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9" r:id="rId2"/>
    <p:sldId id="257" r:id="rId3"/>
    <p:sldId id="300" r:id="rId4"/>
    <p:sldId id="306" r:id="rId5"/>
    <p:sldId id="305" r:id="rId6"/>
    <p:sldId id="307" r:id="rId7"/>
    <p:sldId id="303" r:id="rId8"/>
    <p:sldId id="308" r:id="rId9"/>
    <p:sldId id="310" r:id="rId10"/>
    <p:sldId id="309" r:id="rId11"/>
    <p:sldId id="304"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B5A"/>
    <a:srgbClr val="70CE4E"/>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erluigi Salmena (s)" userId="S::pierluigi.salmena@students.fhnw.ch::060e06b6-d515-4627-a67b-e3fa51c7e992" providerId="AD" clId="Web-{DC10E37C-FC96-46D2-982B-4DC1B9188CA7}"/>
    <pc:docChg chg="modSld">
      <pc:chgData name="Pierluigi Salmena (s)" userId="S::pierluigi.salmena@students.fhnw.ch::060e06b6-d515-4627-a67b-e3fa51c7e992" providerId="AD" clId="Web-{DC10E37C-FC96-46D2-982B-4DC1B9188CA7}" dt="2024-07-01T16:43:35.078" v="23"/>
      <pc:docMkLst>
        <pc:docMk/>
      </pc:docMkLst>
      <pc:sldChg chg="modNotes">
        <pc:chgData name="Pierluigi Salmena (s)" userId="S::pierluigi.salmena@students.fhnw.ch::060e06b6-d515-4627-a67b-e3fa51c7e992" providerId="AD" clId="Web-{DC10E37C-FC96-46D2-982B-4DC1B9188CA7}" dt="2024-07-01T16:41:53.060" v="1"/>
        <pc:sldMkLst>
          <pc:docMk/>
          <pc:sldMk cId="1174663912" sldId="300"/>
        </pc:sldMkLst>
      </pc:sldChg>
      <pc:sldChg chg="modNotes">
        <pc:chgData name="Pierluigi Salmena (s)" userId="S::pierluigi.salmena@students.fhnw.ch::060e06b6-d515-4627-a67b-e3fa51c7e992" providerId="AD" clId="Web-{DC10E37C-FC96-46D2-982B-4DC1B9188CA7}" dt="2024-07-01T16:43:28.250" v="21"/>
        <pc:sldMkLst>
          <pc:docMk/>
          <pc:sldMk cId="3038220355" sldId="302"/>
        </pc:sldMkLst>
      </pc:sldChg>
      <pc:sldChg chg="modNotes">
        <pc:chgData name="Pierluigi Salmena (s)" userId="S::pierluigi.salmena@students.fhnw.ch::060e06b6-d515-4627-a67b-e3fa51c7e992" providerId="AD" clId="Web-{DC10E37C-FC96-46D2-982B-4DC1B9188CA7}" dt="2024-07-01T16:43:29.828" v="22"/>
        <pc:sldMkLst>
          <pc:docMk/>
          <pc:sldMk cId="686872965" sldId="303"/>
        </pc:sldMkLst>
      </pc:sldChg>
      <pc:sldChg chg="modNotes">
        <pc:chgData name="Pierluigi Salmena (s)" userId="S::pierluigi.salmena@students.fhnw.ch::060e06b6-d515-4627-a67b-e3fa51c7e992" providerId="AD" clId="Web-{DC10E37C-FC96-46D2-982B-4DC1B9188CA7}" dt="2024-07-01T16:43:35.078" v="23"/>
        <pc:sldMkLst>
          <pc:docMk/>
          <pc:sldMk cId="1652611748" sldId="304"/>
        </pc:sldMkLst>
      </pc:sldChg>
      <pc:sldChg chg="addSp delSp modSp modNotes">
        <pc:chgData name="Pierluigi Salmena (s)" userId="S::pierluigi.salmena@students.fhnw.ch::060e06b6-d515-4627-a67b-e3fa51c7e992" providerId="AD" clId="Web-{DC10E37C-FC96-46D2-982B-4DC1B9188CA7}" dt="2024-07-01T16:43:04.937" v="19" actId="20577"/>
        <pc:sldMkLst>
          <pc:docMk/>
          <pc:sldMk cId="780665123" sldId="305"/>
        </pc:sldMkLst>
        <pc:spChg chg="add mod">
          <ac:chgData name="Pierluigi Salmena (s)" userId="S::pierluigi.salmena@students.fhnw.ch::060e06b6-d515-4627-a67b-e3fa51c7e992" providerId="AD" clId="Web-{DC10E37C-FC96-46D2-982B-4DC1B9188CA7}" dt="2024-07-01T16:43:04.937" v="19" actId="20577"/>
          <ac:spMkLst>
            <pc:docMk/>
            <pc:sldMk cId="780665123" sldId="305"/>
            <ac:spMk id="7" creationId="{9963BB6E-1B52-52EB-2553-C41CA5025320}"/>
          </ac:spMkLst>
        </pc:spChg>
        <pc:picChg chg="add del mod">
          <ac:chgData name="Pierluigi Salmena (s)" userId="S::pierluigi.salmena@students.fhnw.ch::060e06b6-d515-4627-a67b-e3fa51c7e992" providerId="AD" clId="Web-{DC10E37C-FC96-46D2-982B-4DC1B9188CA7}" dt="2024-07-01T16:42:41.342" v="6"/>
          <ac:picMkLst>
            <pc:docMk/>
            <pc:sldMk cId="780665123" sldId="305"/>
            <ac:picMk id="2" creationId="{85A820B6-21F2-01BE-D6C8-79259B402013}"/>
          </ac:picMkLst>
        </pc:picChg>
      </pc:sldChg>
    </pc:docChg>
  </pc:docChgLst>
  <pc:docChgLst>
    <pc:chgData name="Pierluigi Salmena (s)" userId="S::pierluigi.salmena@students.fhnw.ch::060e06b6-d515-4627-a67b-e3fa51c7e992" providerId="AD" clId="Web-{7E34469E-3BD7-45EB-B32D-517F47BBB06F}"/>
    <pc:docChg chg="modSld">
      <pc:chgData name="Pierluigi Salmena (s)" userId="S::pierluigi.salmena@students.fhnw.ch::060e06b6-d515-4627-a67b-e3fa51c7e992" providerId="AD" clId="Web-{7E34469E-3BD7-45EB-B32D-517F47BBB06F}" dt="2024-07-04T20:47:41.594" v="6"/>
      <pc:docMkLst>
        <pc:docMk/>
      </pc:docMkLst>
      <pc:sldChg chg="modNotes">
        <pc:chgData name="Pierluigi Salmena (s)" userId="S::pierluigi.salmena@students.fhnw.ch::060e06b6-d515-4627-a67b-e3fa51c7e992" providerId="AD" clId="Web-{7E34469E-3BD7-45EB-B32D-517F47BBB06F}" dt="2024-07-04T20:47:09.984" v="1"/>
        <pc:sldMkLst>
          <pc:docMk/>
          <pc:sldMk cId="1174663912" sldId="300"/>
        </pc:sldMkLst>
      </pc:sldChg>
      <pc:sldChg chg="modNotes">
        <pc:chgData name="Pierluigi Salmena (s)" userId="S::pierluigi.salmena@students.fhnw.ch::060e06b6-d515-4627-a67b-e3fa51c7e992" providerId="AD" clId="Web-{7E34469E-3BD7-45EB-B32D-517F47BBB06F}" dt="2024-07-04T20:47:41.594" v="6"/>
        <pc:sldMkLst>
          <pc:docMk/>
          <pc:sldMk cId="686872965" sldId="303"/>
        </pc:sldMkLst>
      </pc:sldChg>
      <pc:sldChg chg="modNotes">
        <pc:chgData name="Pierluigi Salmena (s)" userId="S::pierluigi.salmena@students.fhnw.ch::060e06b6-d515-4627-a67b-e3fa51c7e992" providerId="AD" clId="Web-{7E34469E-3BD7-45EB-B32D-517F47BBB06F}" dt="2024-07-04T20:47:22.578" v="3"/>
        <pc:sldMkLst>
          <pc:docMk/>
          <pc:sldMk cId="780665123" sldId="305"/>
        </pc:sldMkLst>
      </pc:sldChg>
      <pc:sldChg chg="modNotes">
        <pc:chgData name="Pierluigi Salmena (s)" userId="S::pierluigi.salmena@students.fhnw.ch::060e06b6-d515-4627-a67b-e3fa51c7e992" providerId="AD" clId="Web-{7E34469E-3BD7-45EB-B32D-517F47BBB06F}" dt="2024-07-04T20:47:38.875" v="5"/>
        <pc:sldMkLst>
          <pc:docMk/>
          <pc:sldMk cId="556465024" sldId="307"/>
        </pc:sldMkLst>
      </pc:sldChg>
    </pc:docChg>
  </pc:docChgLst>
  <pc:docChgLst>
    <pc:chgData name="Pierluigi Salmena (s)" userId="060e06b6-d515-4627-a67b-e3fa51c7e992" providerId="ADAL" clId="{FD883993-C8A5-B545-9FEA-98590CF9F34C}"/>
    <pc:docChg chg="undo custSel addSld delSld modSld">
      <pc:chgData name="Pierluigi Salmena (s)" userId="060e06b6-d515-4627-a67b-e3fa51c7e992" providerId="ADAL" clId="{FD883993-C8A5-B545-9FEA-98590CF9F34C}" dt="2024-07-01T19:56:30.999" v="784" actId="1035"/>
      <pc:docMkLst>
        <pc:docMk/>
      </pc:docMkLst>
      <pc:sldChg chg="addSp delSp modSp mod">
        <pc:chgData name="Pierluigi Salmena (s)" userId="060e06b6-d515-4627-a67b-e3fa51c7e992" providerId="ADAL" clId="{FD883993-C8A5-B545-9FEA-98590CF9F34C}" dt="2024-07-01T19:55:47.537" v="748" actId="12084"/>
        <pc:sldMkLst>
          <pc:docMk/>
          <pc:sldMk cId="111766051" sldId="257"/>
        </pc:sldMkLst>
        <pc:spChg chg="add del">
          <ac:chgData name="Pierluigi Salmena (s)" userId="060e06b6-d515-4627-a67b-e3fa51c7e992" providerId="ADAL" clId="{FD883993-C8A5-B545-9FEA-98590CF9F34C}" dt="2024-07-01T19:55:47.537" v="748" actId="12084"/>
          <ac:spMkLst>
            <pc:docMk/>
            <pc:sldMk cId="111766051" sldId="257"/>
            <ac:spMk id="3" creationId="{013D357E-1F1B-31A3-873C-0621976304A7}"/>
          </ac:spMkLst>
        </pc:spChg>
        <pc:spChg chg="mod">
          <ac:chgData name="Pierluigi Salmena (s)" userId="060e06b6-d515-4627-a67b-e3fa51c7e992" providerId="ADAL" clId="{FD883993-C8A5-B545-9FEA-98590CF9F34C}" dt="2024-07-01T18:50:22.530" v="368" actId="20577"/>
          <ac:spMkLst>
            <pc:docMk/>
            <pc:sldMk cId="111766051" sldId="257"/>
            <ac:spMk id="4" creationId="{C3FB3138-FC9A-3007-C19A-5B3337F53AE2}"/>
          </ac:spMkLst>
        </pc:spChg>
        <pc:spChg chg="mod">
          <ac:chgData name="Pierluigi Salmena (s)" userId="060e06b6-d515-4627-a67b-e3fa51c7e992" providerId="ADAL" clId="{FD883993-C8A5-B545-9FEA-98590CF9F34C}" dt="2024-07-01T18:51:08.659" v="375"/>
          <ac:spMkLst>
            <pc:docMk/>
            <pc:sldMk cId="111766051" sldId="257"/>
            <ac:spMk id="5" creationId="{4B3645DD-259A-58D6-D668-5E6B73B5346F}"/>
          </ac:spMkLst>
        </pc:spChg>
        <pc:graphicFrameChg chg="add mod">
          <ac:chgData name="Pierluigi Salmena (s)" userId="060e06b6-d515-4627-a67b-e3fa51c7e992" providerId="ADAL" clId="{FD883993-C8A5-B545-9FEA-98590CF9F34C}" dt="2024-07-01T19:55:47.537" v="748" actId="12084"/>
          <ac:graphicFrameMkLst>
            <pc:docMk/>
            <pc:sldMk cId="111766051" sldId="257"/>
            <ac:graphicFrameMk id="7" creationId="{69B613D1-A5FB-02A1-A116-271B041F152E}"/>
          </ac:graphicFrameMkLst>
        </pc:graphicFrameChg>
      </pc:sldChg>
      <pc:sldChg chg="modSp mod">
        <pc:chgData name="Pierluigi Salmena (s)" userId="060e06b6-d515-4627-a67b-e3fa51c7e992" providerId="ADAL" clId="{FD883993-C8A5-B545-9FEA-98590CF9F34C}" dt="2024-07-01T19:56:30.999" v="784" actId="1035"/>
        <pc:sldMkLst>
          <pc:docMk/>
          <pc:sldMk cId="1565490079" sldId="259"/>
        </pc:sldMkLst>
        <pc:spChg chg="mod">
          <ac:chgData name="Pierluigi Salmena (s)" userId="060e06b6-d515-4627-a67b-e3fa51c7e992" providerId="ADAL" clId="{FD883993-C8A5-B545-9FEA-98590CF9F34C}" dt="2024-07-01T18:22:05.455" v="2" actId="20577"/>
          <ac:spMkLst>
            <pc:docMk/>
            <pc:sldMk cId="1565490079" sldId="259"/>
            <ac:spMk id="2" creationId="{CCFE4E04-93DF-2E4D-7A31-2113143858DE}"/>
          </ac:spMkLst>
        </pc:spChg>
        <pc:spChg chg="mod">
          <ac:chgData name="Pierluigi Salmena (s)" userId="060e06b6-d515-4627-a67b-e3fa51c7e992" providerId="ADAL" clId="{FD883993-C8A5-B545-9FEA-98590CF9F34C}" dt="2024-07-01T19:56:20.862" v="771" actId="1035"/>
          <ac:spMkLst>
            <pc:docMk/>
            <pc:sldMk cId="1565490079" sldId="259"/>
            <ac:spMk id="3" creationId="{0C1656E5-6602-CF5F-58EE-C9D1F6B8F9E5}"/>
          </ac:spMkLst>
        </pc:spChg>
        <pc:spChg chg="mod">
          <ac:chgData name="Pierluigi Salmena (s)" userId="060e06b6-d515-4627-a67b-e3fa51c7e992" providerId="ADAL" clId="{FD883993-C8A5-B545-9FEA-98590CF9F34C}" dt="2024-07-01T19:56:30.999" v="784" actId="1035"/>
          <ac:spMkLst>
            <pc:docMk/>
            <pc:sldMk cId="1565490079" sldId="259"/>
            <ac:spMk id="12" creationId="{00000000-0000-0000-0000-000000000000}"/>
          </ac:spMkLst>
        </pc:spChg>
      </pc:sldChg>
      <pc:sldChg chg="modSp mod">
        <pc:chgData name="Pierluigi Salmena (s)" userId="060e06b6-d515-4627-a67b-e3fa51c7e992" providerId="ADAL" clId="{FD883993-C8A5-B545-9FEA-98590CF9F34C}" dt="2024-07-01T18:51:11.504" v="376"/>
        <pc:sldMkLst>
          <pc:docMk/>
          <pc:sldMk cId="1174663912" sldId="300"/>
        </pc:sldMkLst>
        <pc:spChg chg="mod">
          <ac:chgData name="Pierluigi Salmena (s)" userId="060e06b6-d515-4627-a67b-e3fa51c7e992" providerId="ADAL" clId="{FD883993-C8A5-B545-9FEA-98590CF9F34C}" dt="2024-07-01T18:51:11.504" v="376"/>
          <ac:spMkLst>
            <pc:docMk/>
            <pc:sldMk cId="1174663912" sldId="300"/>
            <ac:spMk id="5" creationId="{571252BC-8E29-687E-AC1F-5D7941562F78}"/>
          </ac:spMkLst>
        </pc:spChg>
      </pc:sldChg>
      <pc:sldChg chg="del">
        <pc:chgData name="Pierluigi Salmena (s)" userId="060e06b6-d515-4627-a67b-e3fa51c7e992" providerId="ADAL" clId="{FD883993-C8A5-B545-9FEA-98590CF9F34C}" dt="2024-07-01T18:49:36.872" v="349" actId="2696"/>
        <pc:sldMkLst>
          <pc:docMk/>
          <pc:sldMk cId="599963075" sldId="301"/>
        </pc:sldMkLst>
      </pc:sldChg>
      <pc:sldChg chg="modSp">
        <pc:chgData name="Pierluigi Salmena (s)" userId="060e06b6-d515-4627-a67b-e3fa51c7e992" providerId="ADAL" clId="{FD883993-C8A5-B545-9FEA-98590CF9F34C}" dt="2024-07-01T18:46:06.988" v="251"/>
        <pc:sldMkLst>
          <pc:docMk/>
          <pc:sldMk cId="3038220355" sldId="302"/>
        </pc:sldMkLst>
        <pc:graphicFrameChg chg="mod">
          <ac:chgData name="Pierluigi Salmena (s)" userId="060e06b6-d515-4627-a67b-e3fa51c7e992" providerId="ADAL" clId="{FD883993-C8A5-B545-9FEA-98590CF9F34C}" dt="2024-07-01T18:46:06.988" v="251"/>
          <ac:graphicFrameMkLst>
            <pc:docMk/>
            <pc:sldMk cId="3038220355" sldId="302"/>
            <ac:graphicFrameMk id="8" creationId="{09C0E7B4-7FC7-556E-4875-A8F429B40B1D}"/>
          </ac:graphicFrameMkLst>
        </pc:graphicFrameChg>
      </pc:sldChg>
      <pc:sldChg chg="modSp mod">
        <pc:chgData name="Pierluigi Salmena (s)" userId="060e06b6-d515-4627-a67b-e3fa51c7e992" providerId="ADAL" clId="{FD883993-C8A5-B545-9FEA-98590CF9F34C}" dt="2024-07-01T18:51:22.990" v="379"/>
        <pc:sldMkLst>
          <pc:docMk/>
          <pc:sldMk cId="686872965" sldId="303"/>
        </pc:sldMkLst>
        <pc:spChg chg="mod">
          <ac:chgData name="Pierluigi Salmena (s)" userId="060e06b6-d515-4627-a67b-e3fa51c7e992" providerId="ADAL" clId="{FD883993-C8A5-B545-9FEA-98590CF9F34C}" dt="2024-07-01T18:50:47.235" v="373"/>
          <ac:spMkLst>
            <pc:docMk/>
            <pc:sldMk cId="686872965" sldId="303"/>
            <ac:spMk id="4" creationId="{AE3B7A9B-C31F-BFDC-DF8C-44A75036B074}"/>
          </ac:spMkLst>
        </pc:spChg>
        <pc:spChg chg="mod">
          <ac:chgData name="Pierluigi Salmena (s)" userId="060e06b6-d515-4627-a67b-e3fa51c7e992" providerId="ADAL" clId="{FD883993-C8A5-B545-9FEA-98590CF9F34C}" dt="2024-07-01T18:51:22.990" v="379"/>
          <ac:spMkLst>
            <pc:docMk/>
            <pc:sldMk cId="686872965" sldId="303"/>
            <ac:spMk id="5" creationId="{4A27B077-130E-B2F0-8828-5853FF24C501}"/>
          </ac:spMkLst>
        </pc:spChg>
      </pc:sldChg>
      <pc:sldChg chg="modSp mod">
        <pc:chgData name="Pierluigi Salmena (s)" userId="060e06b6-d515-4627-a67b-e3fa51c7e992" providerId="ADAL" clId="{FD883993-C8A5-B545-9FEA-98590CF9F34C}" dt="2024-07-01T19:49:00.066" v="745" actId="20577"/>
        <pc:sldMkLst>
          <pc:docMk/>
          <pc:sldMk cId="1652611748" sldId="304"/>
        </pc:sldMkLst>
        <pc:spChg chg="mod">
          <ac:chgData name="Pierluigi Salmena (s)" userId="060e06b6-d515-4627-a67b-e3fa51c7e992" providerId="ADAL" clId="{FD883993-C8A5-B545-9FEA-98590CF9F34C}" dt="2024-07-01T19:49:00.066" v="745" actId="20577"/>
          <ac:spMkLst>
            <pc:docMk/>
            <pc:sldMk cId="1652611748" sldId="304"/>
            <ac:spMk id="3" creationId="{794ED1DF-1565-345B-A179-567CE84DE965}"/>
          </ac:spMkLst>
        </pc:spChg>
        <pc:spChg chg="mod">
          <ac:chgData name="Pierluigi Salmena (s)" userId="060e06b6-d515-4627-a67b-e3fa51c7e992" providerId="ADAL" clId="{FD883993-C8A5-B545-9FEA-98590CF9F34C}" dt="2024-07-01T18:50:50.398" v="374"/>
          <ac:spMkLst>
            <pc:docMk/>
            <pc:sldMk cId="1652611748" sldId="304"/>
            <ac:spMk id="4" creationId="{0677FB60-8718-67F5-0A8A-4675D6D2551F}"/>
          </ac:spMkLst>
        </pc:spChg>
        <pc:spChg chg="mod">
          <ac:chgData name="Pierluigi Salmena (s)" userId="060e06b6-d515-4627-a67b-e3fa51c7e992" providerId="ADAL" clId="{FD883993-C8A5-B545-9FEA-98590CF9F34C}" dt="2024-07-01T18:51:26.297" v="380"/>
          <ac:spMkLst>
            <pc:docMk/>
            <pc:sldMk cId="1652611748" sldId="304"/>
            <ac:spMk id="5" creationId="{C1A3D8E7-ECDA-CD36-2B6C-5152FF86C39E}"/>
          </ac:spMkLst>
        </pc:spChg>
      </pc:sldChg>
      <pc:sldChg chg="addSp delSp modSp mod">
        <pc:chgData name="Pierluigi Salmena (s)" userId="060e06b6-d515-4627-a67b-e3fa51c7e992" providerId="ADAL" clId="{FD883993-C8A5-B545-9FEA-98590CF9F34C}" dt="2024-07-01T19:15:53.004" v="616" actId="478"/>
        <pc:sldMkLst>
          <pc:docMk/>
          <pc:sldMk cId="780665123" sldId="305"/>
        </pc:sldMkLst>
        <pc:spChg chg="mod">
          <ac:chgData name="Pierluigi Salmena (s)" userId="060e06b6-d515-4627-a67b-e3fa51c7e992" providerId="ADAL" clId="{FD883993-C8A5-B545-9FEA-98590CF9F34C}" dt="2024-07-01T18:50:38.862" v="371" actId="20577"/>
          <ac:spMkLst>
            <pc:docMk/>
            <pc:sldMk cId="780665123" sldId="305"/>
            <ac:spMk id="4" creationId="{E82A710A-AB06-494C-E651-D4157C5564AB}"/>
          </ac:spMkLst>
        </pc:spChg>
        <pc:spChg chg="mod">
          <ac:chgData name="Pierluigi Salmena (s)" userId="060e06b6-d515-4627-a67b-e3fa51c7e992" providerId="ADAL" clId="{FD883993-C8A5-B545-9FEA-98590CF9F34C}" dt="2024-07-01T18:51:18.082" v="378"/>
          <ac:spMkLst>
            <pc:docMk/>
            <pc:sldMk cId="780665123" sldId="305"/>
            <ac:spMk id="5" creationId="{9645D98D-8757-5F69-13CC-768C1CA1EF54}"/>
          </ac:spMkLst>
        </pc:spChg>
        <pc:spChg chg="add del">
          <ac:chgData name="Pierluigi Salmena (s)" userId="060e06b6-d515-4627-a67b-e3fa51c7e992" providerId="ADAL" clId="{FD883993-C8A5-B545-9FEA-98590CF9F34C}" dt="2024-07-01T19:15:53.004" v="616" actId="478"/>
          <ac:spMkLst>
            <pc:docMk/>
            <pc:sldMk cId="780665123" sldId="305"/>
            <ac:spMk id="7" creationId="{9963BB6E-1B52-52EB-2553-C41CA5025320}"/>
          </ac:spMkLst>
        </pc:spChg>
        <pc:spChg chg="mod">
          <ac:chgData name="Pierluigi Salmena (s)" userId="060e06b6-d515-4627-a67b-e3fa51c7e992" providerId="ADAL" clId="{FD883993-C8A5-B545-9FEA-98590CF9F34C}" dt="2024-07-01T18:34:50.017" v="33" actId="165"/>
          <ac:spMkLst>
            <pc:docMk/>
            <pc:sldMk cId="780665123" sldId="305"/>
            <ac:spMk id="26" creationId="{68FFD302-6C50-9F77-A9C1-4CEA10CD9CE1}"/>
          </ac:spMkLst>
        </pc:spChg>
        <pc:spChg chg="mod topLvl">
          <ac:chgData name="Pierluigi Salmena (s)" userId="060e06b6-d515-4627-a67b-e3fa51c7e992" providerId="ADAL" clId="{FD883993-C8A5-B545-9FEA-98590CF9F34C}" dt="2024-07-01T19:01:40.454" v="479" actId="164"/>
          <ac:spMkLst>
            <pc:docMk/>
            <pc:sldMk cId="780665123" sldId="305"/>
            <ac:spMk id="27" creationId="{01446EE3-2137-F1A9-9977-B1B1F389BADD}"/>
          </ac:spMkLst>
        </pc:spChg>
        <pc:spChg chg="mod">
          <ac:chgData name="Pierluigi Salmena (s)" userId="060e06b6-d515-4627-a67b-e3fa51c7e992" providerId="ADAL" clId="{FD883993-C8A5-B545-9FEA-98590CF9F34C}" dt="2024-07-01T19:10:47.966" v="588" actId="12789"/>
          <ac:spMkLst>
            <pc:docMk/>
            <pc:sldMk cId="780665123" sldId="305"/>
            <ac:spMk id="30" creationId="{2AED9C4B-939C-4437-915C-FE772BB0BE29}"/>
          </ac:spMkLst>
        </pc:spChg>
        <pc:spChg chg="mod topLvl">
          <ac:chgData name="Pierluigi Salmena (s)" userId="060e06b6-d515-4627-a67b-e3fa51c7e992" providerId="ADAL" clId="{FD883993-C8A5-B545-9FEA-98590CF9F34C}" dt="2024-07-01T19:06:40.469" v="566" actId="164"/>
          <ac:spMkLst>
            <pc:docMk/>
            <pc:sldMk cId="780665123" sldId="305"/>
            <ac:spMk id="33" creationId="{61E4212C-DBB2-1FF9-1EAF-E84C95168465}"/>
          </ac:spMkLst>
        </pc:spChg>
        <pc:spChg chg="mod">
          <ac:chgData name="Pierluigi Salmena (s)" userId="060e06b6-d515-4627-a67b-e3fa51c7e992" providerId="ADAL" clId="{FD883993-C8A5-B545-9FEA-98590CF9F34C}" dt="2024-07-01T18:34:50.017" v="33" actId="165"/>
          <ac:spMkLst>
            <pc:docMk/>
            <pc:sldMk cId="780665123" sldId="305"/>
            <ac:spMk id="35" creationId="{5BAC68E4-CA4B-1627-7DCD-1DFBC12CEDCE}"/>
          </ac:spMkLst>
        </pc:spChg>
        <pc:spChg chg="mod">
          <ac:chgData name="Pierluigi Salmena (s)" userId="060e06b6-d515-4627-a67b-e3fa51c7e992" providerId="ADAL" clId="{FD883993-C8A5-B545-9FEA-98590CF9F34C}" dt="2024-07-01T18:34:50.017" v="33" actId="165"/>
          <ac:spMkLst>
            <pc:docMk/>
            <pc:sldMk cId="780665123" sldId="305"/>
            <ac:spMk id="37" creationId="{4A5F3FFF-1D18-6B7E-2B5F-C8169BB08355}"/>
          </ac:spMkLst>
        </pc:spChg>
        <pc:spChg chg="mod topLvl">
          <ac:chgData name="Pierluigi Salmena (s)" userId="060e06b6-d515-4627-a67b-e3fa51c7e992" providerId="ADAL" clId="{FD883993-C8A5-B545-9FEA-98590CF9F34C}" dt="2024-07-01T19:12:56.262" v="614" actId="164"/>
          <ac:spMkLst>
            <pc:docMk/>
            <pc:sldMk cId="780665123" sldId="305"/>
            <ac:spMk id="39" creationId="{3D0D15DB-3965-1C84-C7BA-05336E7E9472}"/>
          </ac:spMkLst>
        </pc:spChg>
        <pc:spChg chg="mod topLvl">
          <ac:chgData name="Pierluigi Salmena (s)" userId="060e06b6-d515-4627-a67b-e3fa51c7e992" providerId="ADAL" clId="{FD883993-C8A5-B545-9FEA-98590CF9F34C}" dt="2024-07-01T19:03:38.704" v="531" actId="165"/>
          <ac:spMkLst>
            <pc:docMk/>
            <pc:sldMk cId="780665123" sldId="305"/>
            <ac:spMk id="41" creationId="{6E101F98-AB68-81B7-CBB9-2382B48F17C4}"/>
          </ac:spMkLst>
        </pc:spChg>
        <pc:spChg chg="mod topLvl">
          <ac:chgData name="Pierluigi Salmena (s)" userId="060e06b6-d515-4627-a67b-e3fa51c7e992" providerId="ADAL" clId="{FD883993-C8A5-B545-9FEA-98590CF9F34C}" dt="2024-07-01T19:10:21.511" v="584" actId="164"/>
          <ac:spMkLst>
            <pc:docMk/>
            <pc:sldMk cId="780665123" sldId="305"/>
            <ac:spMk id="43" creationId="{87F06188-B8A4-41B2-5FD0-A1F66C877726}"/>
          </ac:spMkLst>
        </pc:spChg>
        <pc:spChg chg="add mod">
          <ac:chgData name="Pierluigi Salmena (s)" userId="060e06b6-d515-4627-a67b-e3fa51c7e992" providerId="ADAL" clId="{FD883993-C8A5-B545-9FEA-98590CF9F34C}" dt="2024-07-01T19:02:14.001" v="503" actId="1038"/>
          <ac:spMkLst>
            <pc:docMk/>
            <pc:sldMk cId="780665123" sldId="305"/>
            <ac:spMk id="44" creationId="{848FBE3D-56B1-06C0-0C7C-1B20539894B0}"/>
          </ac:spMkLst>
        </pc:spChg>
        <pc:spChg chg="add mod">
          <ac:chgData name="Pierluigi Salmena (s)" userId="060e06b6-d515-4627-a67b-e3fa51c7e992" providerId="ADAL" clId="{FD883993-C8A5-B545-9FEA-98590CF9F34C}" dt="2024-07-01T19:00:42.210" v="471" actId="1076"/>
          <ac:spMkLst>
            <pc:docMk/>
            <pc:sldMk cId="780665123" sldId="305"/>
            <ac:spMk id="45" creationId="{7E7C205B-C39D-01B8-275E-E6050D2682C3}"/>
          </ac:spMkLst>
        </pc:spChg>
        <pc:spChg chg="add mod">
          <ac:chgData name="Pierluigi Salmena (s)" userId="060e06b6-d515-4627-a67b-e3fa51c7e992" providerId="ADAL" clId="{FD883993-C8A5-B545-9FEA-98590CF9F34C}" dt="2024-07-01T19:07:15.565" v="573" actId="1076"/>
          <ac:spMkLst>
            <pc:docMk/>
            <pc:sldMk cId="780665123" sldId="305"/>
            <ac:spMk id="46" creationId="{629E735D-1F09-485D-77B8-5D0B85E45E15}"/>
          </ac:spMkLst>
        </pc:spChg>
        <pc:spChg chg="add del mod">
          <ac:chgData name="Pierluigi Salmena (s)" userId="060e06b6-d515-4627-a67b-e3fa51c7e992" providerId="ADAL" clId="{FD883993-C8A5-B545-9FEA-98590CF9F34C}" dt="2024-07-01T19:15:53.004" v="616" actId="478"/>
          <ac:spMkLst>
            <pc:docMk/>
            <pc:sldMk cId="780665123" sldId="305"/>
            <ac:spMk id="82" creationId="{EAD26E8B-ADB2-0307-17C1-16A0F9E045FF}"/>
          </ac:spMkLst>
        </pc:spChg>
        <pc:spChg chg="mod">
          <ac:chgData name="Pierluigi Salmena (s)" userId="060e06b6-d515-4627-a67b-e3fa51c7e992" providerId="ADAL" clId="{FD883993-C8A5-B545-9FEA-98590CF9F34C}" dt="2024-07-01T18:59:51.010" v="462" actId="114"/>
          <ac:spMkLst>
            <pc:docMk/>
            <pc:sldMk cId="780665123" sldId="305"/>
            <ac:spMk id="133" creationId="{44F5708A-8530-6B3D-2EC4-2749DCCB42CA}"/>
          </ac:spMkLst>
        </pc:spChg>
        <pc:spChg chg="mod">
          <ac:chgData name="Pierluigi Salmena (s)" userId="060e06b6-d515-4627-a67b-e3fa51c7e992" providerId="ADAL" clId="{FD883993-C8A5-B545-9FEA-98590CF9F34C}" dt="2024-07-01T19:07:22.749" v="574" actId="1076"/>
          <ac:spMkLst>
            <pc:docMk/>
            <pc:sldMk cId="780665123" sldId="305"/>
            <ac:spMk id="134" creationId="{72FEFDA5-C503-C746-3DD1-2672F44BA722}"/>
          </ac:spMkLst>
        </pc:spChg>
        <pc:spChg chg="mod">
          <ac:chgData name="Pierluigi Salmena (s)" userId="060e06b6-d515-4627-a67b-e3fa51c7e992" providerId="ADAL" clId="{FD883993-C8A5-B545-9FEA-98590CF9F34C}" dt="2024-07-01T19:04:09.135" v="538" actId="1076"/>
          <ac:spMkLst>
            <pc:docMk/>
            <pc:sldMk cId="780665123" sldId="305"/>
            <ac:spMk id="135" creationId="{8B73B016-B2EC-C23F-E74A-4AFE7B0212CC}"/>
          </ac:spMkLst>
        </pc:spChg>
        <pc:spChg chg="mod">
          <ac:chgData name="Pierluigi Salmena (s)" userId="060e06b6-d515-4627-a67b-e3fa51c7e992" providerId="ADAL" clId="{FD883993-C8A5-B545-9FEA-98590CF9F34C}" dt="2024-07-01T19:04:53.100" v="549" actId="1038"/>
          <ac:spMkLst>
            <pc:docMk/>
            <pc:sldMk cId="780665123" sldId="305"/>
            <ac:spMk id="136" creationId="{9490D0C9-61FD-A39A-193B-A3BC4FA55FE5}"/>
          </ac:spMkLst>
        </pc:spChg>
        <pc:spChg chg="mod">
          <ac:chgData name="Pierluigi Salmena (s)" userId="060e06b6-d515-4627-a67b-e3fa51c7e992" providerId="ADAL" clId="{FD883993-C8A5-B545-9FEA-98590CF9F34C}" dt="2024-07-01T19:04:12.641" v="539" actId="1076"/>
          <ac:spMkLst>
            <pc:docMk/>
            <pc:sldMk cId="780665123" sldId="305"/>
            <ac:spMk id="137" creationId="{297CEC3B-D96C-CF5C-F647-7E145845A2D0}"/>
          </ac:spMkLst>
        </pc:spChg>
        <pc:grpChg chg="add del mod">
          <ac:chgData name="Pierluigi Salmena (s)" userId="060e06b6-d515-4627-a67b-e3fa51c7e992" providerId="ADAL" clId="{FD883993-C8A5-B545-9FEA-98590CF9F34C}" dt="2024-07-01T18:34:50.017" v="33" actId="165"/>
          <ac:grpSpMkLst>
            <pc:docMk/>
            <pc:sldMk cId="780665123" sldId="305"/>
            <ac:grpSpMk id="2" creationId="{AFFEC680-EEC1-4FA1-ADB4-E3AF1012A968}"/>
          </ac:grpSpMkLst>
        </pc:grpChg>
        <pc:grpChg chg="del mod topLvl">
          <ac:chgData name="Pierluigi Salmena (s)" userId="060e06b6-d515-4627-a67b-e3fa51c7e992" providerId="ADAL" clId="{FD883993-C8A5-B545-9FEA-98590CF9F34C}" dt="2024-07-01T19:09:42.521" v="576" actId="165"/>
          <ac:grpSpMkLst>
            <pc:docMk/>
            <pc:sldMk cId="780665123" sldId="305"/>
            <ac:grpSpMk id="3" creationId="{9F37C5B7-047B-FE62-842D-83022AD8E4C5}"/>
          </ac:grpSpMkLst>
        </pc:grpChg>
        <pc:grpChg chg="add del mod topLvl">
          <ac:chgData name="Pierluigi Salmena (s)" userId="060e06b6-d515-4627-a67b-e3fa51c7e992" providerId="ADAL" clId="{FD883993-C8A5-B545-9FEA-98590CF9F34C}" dt="2024-07-01T19:11:30.422" v="602" actId="1036"/>
          <ac:grpSpMkLst>
            <pc:docMk/>
            <pc:sldMk cId="780665123" sldId="305"/>
            <ac:grpSpMk id="8" creationId="{2E2FCA96-784F-42CA-8218-CC07D3DC29A4}"/>
          </ac:grpSpMkLst>
        </pc:grpChg>
        <pc:grpChg chg="del mod topLvl">
          <ac:chgData name="Pierluigi Salmena (s)" userId="060e06b6-d515-4627-a67b-e3fa51c7e992" providerId="ADAL" clId="{FD883993-C8A5-B545-9FEA-98590CF9F34C}" dt="2024-07-01T19:12:09.331" v="610" actId="165"/>
          <ac:grpSpMkLst>
            <pc:docMk/>
            <pc:sldMk cId="780665123" sldId="305"/>
            <ac:grpSpMk id="9" creationId="{9C7C6C16-A702-C64B-15FD-85B504B9416F}"/>
          </ac:grpSpMkLst>
        </pc:grpChg>
        <pc:grpChg chg="mod topLvl">
          <ac:chgData name="Pierluigi Salmena (s)" userId="060e06b6-d515-4627-a67b-e3fa51c7e992" providerId="ADAL" clId="{FD883993-C8A5-B545-9FEA-98590CF9F34C}" dt="2024-07-01T19:11:36.437" v="605" actId="1036"/>
          <ac:grpSpMkLst>
            <pc:docMk/>
            <pc:sldMk cId="780665123" sldId="305"/>
            <ac:grpSpMk id="10" creationId="{49578E0B-BB6B-6CCF-2C60-C67260BA5910}"/>
          </ac:grpSpMkLst>
        </pc:grpChg>
        <pc:grpChg chg="mod topLvl">
          <ac:chgData name="Pierluigi Salmena (s)" userId="060e06b6-d515-4627-a67b-e3fa51c7e992" providerId="ADAL" clId="{FD883993-C8A5-B545-9FEA-98590CF9F34C}" dt="2024-07-01T18:34:57.413" v="35" actId="1076"/>
          <ac:grpSpMkLst>
            <pc:docMk/>
            <pc:sldMk cId="780665123" sldId="305"/>
            <ac:grpSpMk id="11" creationId="{0E579C3C-3EAA-0C80-138E-7A299CD4CA36}"/>
          </ac:grpSpMkLst>
        </pc:grpChg>
        <pc:grpChg chg="del mod topLvl">
          <ac:chgData name="Pierluigi Salmena (s)" userId="060e06b6-d515-4627-a67b-e3fa51c7e992" providerId="ADAL" clId="{FD883993-C8A5-B545-9FEA-98590CF9F34C}" dt="2024-07-01T18:56:31.844" v="412" actId="165"/>
          <ac:grpSpMkLst>
            <pc:docMk/>
            <pc:sldMk cId="780665123" sldId="305"/>
            <ac:grpSpMk id="12" creationId="{87AEAAB4-C824-41A3-B13A-EF39E0D7025D}"/>
          </ac:grpSpMkLst>
        </pc:grpChg>
        <pc:grpChg chg="mod topLvl">
          <ac:chgData name="Pierluigi Salmena (s)" userId="060e06b6-d515-4627-a67b-e3fa51c7e992" providerId="ADAL" clId="{FD883993-C8A5-B545-9FEA-98590CF9F34C}" dt="2024-07-01T19:04:32.018" v="546" actId="1036"/>
          <ac:grpSpMkLst>
            <pc:docMk/>
            <pc:sldMk cId="780665123" sldId="305"/>
            <ac:grpSpMk id="13" creationId="{E2E0E3E7-F9CE-0440-3725-F91A3BAC6CEE}"/>
          </ac:grpSpMkLst>
        </pc:grpChg>
        <pc:grpChg chg="del mod topLvl">
          <ac:chgData name="Pierluigi Salmena (s)" userId="060e06b6-d515-4627-a67b-e3fa51c7e992" providerId="ADAL" clId="{FD883993-C8A5-B545-9FEA-98590CF9F34C}" dt="2024-07-01T19:00:52.829" v="472" actId="165"/>
          <ac:grpSpMkLst>
            <pc:docMk/>
            <pc:sldMk cId="780665123" sldId="305"/>
            <ac:grpSpMk id="18" creationId="{BFC9D4B3-CDB0-5267-038F-A37C506D34D6}"/>
          </ac:grpSpMkLst>
        </pc:grpChg>
        <pc:grpChg chg="mod topLvl">
          <ac:chgData name="Pierluigi Salmena (s)" userId="060e06b6-d515-4627-a67b-e3fa51c7e992" providerId="ADAL" clId="{FD883993-C8A5-B545-9FEA-98590CF9F34C}" dt="2024-07-01T19:02:14.001" v="503" actId="1038"/>
          <ac:grpSpMkLst>
            <pc:docMk/>
            <pc:sldMk cId="780665123" sldId="305"/>
            <ac:grpSpMk id="22" creationId="{36935AB5-620F-D274-23CD-B5B4BB20A381}"/>
          </ac:grpSpMkLst>
        </pc:grpChg>
        <pc:grpChg chg="add del mod">
          <ac:chgData name="Pierluigi Salmena (s)" userId="060e06b6-d515-4627-a67b-e3fa51c7e992" providerId="ADAL" clId="{FD883993-C8A5-B545-9FEA-98590CF9F34C}" dt="2024-07-01T19:05:11.618" v="550" actId="165"/>
          <ac:grpSpMkLst>
            <pc:docMk/>
            <pc:sldMk cId="780665123" sldId="305"/>
            <ac:grpSpMk id="48" creationId="{5C3DA013-A3B6-4263-0F59-08786E88F92B}"/>
          </ac:grpSpMkLst>
        </pc:grpChg>
        <pc:grpChg chg="add mod">
          <ac:chgData name="Pierluigi Salmena (s)" userId="060e06b6-d515-4627-a67b-e3fa51c7e992" providerId="ADAL" clId="{FD883993-C8A5-B545-9FEA-98590CF9F34C}" dt="2024-07-01T19:11:33.739" v="604" actId="1036"/>
          <ac:grpSpMkLst>
            <pc:docMk/>
            <pc:sldMk cId="780665123" sldId="305"/>
            <ac:grpSpMk id="54" creationId="{0D9A1A6F-8F5A-0067-7589-7666A4E9EDDA}"/>
          </ac:grpSpMkLst>
        </pc:grpChg>
        <pc:grpChg chg="add mod">
          <ac:chgData name="Pierluigi Salmena (s)" userId="060e06b6-d515-4627-a67b-e3fa51c7e992" providerId="ADAL" clId="{FD883993-C8A5-B545-9FEA-98590CF9F34C}" dt="2024-07-01T19:06:45.316" v="569" actId="1076"/>
          <ac:grpSpMkLst>
            <pc:docMk/>
            <pc:sldMk cId="780665123" sldId="305"/>
            <ac:grpSpMk id="72" creationId="{35429D97-F12A-A772-0D73-DE393AD633E7}"/>
          </ac:grpSpMkLst>
        </pc:grpChg>
        <pc:grpChg chg="add mod">
          <ac:chgData name="Pierluigi Salmena (s)" userId="060e06b6-d515-4627-a67b-e3fa51c7e992" providerId="ADAL" clId="{FD883993-C8A5-B545-9FEA-98590CF9F34C}" dt="2024-07-01T19:10:21.511" v="584" actId="164"/>
          <ac:grpSpMkLst>
            <pc:docMk/>
            <pc:sldMk cId="780665123" sldId="305"/>
            <ac:grpSpMk id="75" creationId="{2A876543-CB3C-4036-58AD-44D08920669E}"/>
          </ac:grpSpMkLst>
        </pc:grpChg>
        <pc:grpChg chg="add mod">
          <ac:chgData name="Pierluigi Salmena (s)" userId="060e06b6-d515-4627-a67b-e3fa51c7e992" providerId="ADAL" clId="{FD883993-C8A5-B545-9FEA-98590CF9F34C}" dt="2024-07-01T19:12:56.262" v="614" actId="164"/>
          <ac:grpSpMkLst>
            <pc:docMk/>
            <pc:sldMk cId="780665123" sldId="305"/>
            <ac:grpSpMk id="80" creationId="{2946219F-E8E6-D1E5-9918-C4A3AC6471DC}"/>
          </ac:grpSpMkLst>
        </pc:grpChg>
        <pc:grpChg chg="del">
          <ac:chgData name="Pierluigi Salmena (s)" userId="060e06b6-d515-4627-a67b-e3fa51c7e992" providerId="ADAL" clId="{FD883993-C8A5-B545-9FEA-98590CF9F34C}" dt="2024-07-01T18:29:52.744" v="3" actId="478"/>
          <ac:grpSpMkLst>
            <pc:docMk/>
            <pc:sldMk cId="780665123" sldId="305"/>
            <ac:grpSpMk id="100" creationId="{59748B19-20D7-8006-4B1B-2D371C6A366B}"/>
          </ac:grpSpMkLst>
        </pc:grpChg>
        <pc:picChg chg="mod">
          <ac:chgData name="Pierluigi Salmena (s)" userId="060e06b6-d515-4627-a67b-e3fa51c7e992" providerId="ADAL" clId="{FD883993-C8A5-B545-9FEA-98590CF9F34C}" dt="2024-07-01T18:34:50.017" v="33" actId="165"/>
          <ac:picMkLst>
            <pc:docMk/>
            <pc:sldMk cId="780665123" sldId="305"/>
            <ac:picMk id="25" creationId="{B0160459-937D-D982-7F18-F734C3D4662B}"/>
          </ac:picMkLst>
        </pc:picChg>
        <pc:picChg chg="mod topLvl modCrop">
          <ac:chgData name="Pierluigi Salmena (s)" userId="060e06b6-d515-4627-a67b-e3fa51c7e992" providerId="ADAL" clId="{FD883993-C8A5-B545-9FEA-98590CF9F34C}" dt="2024-07-01T19:11:06.591" v="593" actId="1076"/>
          <ac:picMkLst>
            <pc:docMk/>
            <pc:sldMk cId="780665123" sldId="305"/>
            <ac:picMk id="28" creationId="{154847F3-9E2F-7E9C-A337-040759FC5931}"/>
          </ac:picMkLst>
        </pc:picChg>
        <pc:picChg chg="mod">
          <ac:chgData name="Pierluigi Salmena (s)" userId="060e06b6-d515-4627-a67b-e3fa51c7e992" providerId="ADAL" clId="{FD883993-C8A5-B545-9FEA-98590CF9F34C}" dt="2024-07-01T19:10:56.210" v="591" actId="1035"/>
          <ac:picMkLst>
            <pc:docMk/>
            <pc:sldMk cId="780665123" sldId="305"/>
            <ac:picMk id="29" creationId="{EC985DE7-675A-4833-AEAF-01CAAEBD1BE3}"/>
          </ac:picMkLst>
        </pc:picChg>
        <pc:picChg chg="mod topLvl">
          <ac:chgData name="Pierluigi Salmena (s)" userId="060e06b6-d515-4627-a67b-e3fa51c7e992" providerId="ADAL" clId="{FD883993-C8A5-B545-9FEA-98590CF9F34C}" dt="2024-07-01T18:59:42.465" v="460" actId="1076"/>
          <ac:picMkLst>
            <pc:docMk/>
            <pc:sldMk cId="780665123" sldId="305"/>
            <ac:picMk id="31" creationId="{4E379F2F-8D17-DC24-9813-5A14FD9F87E2}"/>
          </ac:picMkLst>
        </pc:picChg>
        <pc:picChg chg="mod topLvl">
          <ac:chgData name="Pierluigi Salmena (s)" userId="060e06b6-d515-4627-a67b-e3fa51c7e992" providerId="ADAL" clId="{FD883993-C8A5-B545-9FEA-98590CF9F34C}" dt="2024-07-01T19:06:40.469" v="566" actId="164"/>
          <ac:picMkLst>
            <pc:docMk/>
            <pc:sldMk cId="780665123" sldId="305"/>
            <ac:picMk id="32" creationId="{34916CA2-B24A-80E9-B382-B76A0E2DEC6C}"/>
          </ac:picMkLst>
        </pc:picChg>
        <pc:picChg chg="mod">
          <ac:chgData name="Pierluigi Salmena (s)" userId="060e06b6-d515-4627-a67b-e3fa51c7e992" providerId="ADAL" clId="{FD883993-C8A5-B545-9FEA-98590CF9F34C}" dt="2024-07-01T18:34:50.017" v="33" actId="165"/>
          <ac:picMkLst>
            <pc:docMk/>
            <pc:sldMk cId="780665123" sldId="305"/>
            <ac:picMk id="34" creationId="{EB48DC79-D883-A443-EC1D-8C1C21398363}"/>
          </ac:picMkLst>
        </pc:picChg>
        <pc:picChg chg="mod">
          <ac:chgData name="Pierluigi Salmena (s)" userId="060e06b6-d515-4627-a67b-e3fa51c7e992" providerId="ADAL" clId="{FD883993-C8A5-B545-9FEA-98590CF9F34C}" dt="2024-07-01T19:11:49.194" v="607" actId="1076"/>
          <ac:picMkLst>
            <pc:docMk/>
            <pc:sldMk cId="780665123" sldId="305"/>
            <ac:picMk id="36" creationId="{047AA44F-6B74-C7B6-07C1-A36383F4AC78}"/>
          </ac:picMkLst>
        </pc:picChg>
        <pc:picChg chg="mod topLvl">
          <ac:chgData name="Pierluigi Salmena (s)" userId="060e06b6-d515-4627-a67b-e3fa51c7e992" providerId="ADAL" clId="{FD883993-C8A5-B545-9FEA-98590CF9F34C}" dt="2024-07-01T19:12:56.262" v="614" actId="164"/>
          <ac:picMkLst>
            <pc:docMk/>
            <pc:sldMk cId="780665123" sldId="305"/>
            <ac:picMk id="38" creationId="{89ED2505-01C6-5E40-392D-AF4630D8F93E}"/>
          </ac:picMkLst>
        </pc:picChg>
        <pc:picChg chg="mod topLvl">
          <ac:chgData name="Pierluigi Salmena (s)" userId="060e06b6-d515-4627-a67b-e3fa51c7e992" providerId="ADAL" clId="{FD883993-C8A5-B545-9FEA-98590CF9F34C}" dt="2024-07-01T19:03:38.704" v="531" actId="165"/>
          <ac:picMkLst>
            <pc:docMk/>
            <pc:sldMk cId="780665123" sldId="305"/>
            <ac:picMk id="40" creationId="{FF820FA2-C7DE-F19C-34F7-46B41CB270DB}"/>
          </ac:picMkLst>
        </pc:picChg>
        <pc:picChg chg="mod topLvl">
          <ac:chgData name="Pierluigi Salmena (s)" userId="060e06b6-d515-4627-a67b-e3fa51c7e992" providerId="ADAL" clId="{FD883993-C8A5-B545-9FEA-98590CF9F34C}" dt="2024-07-01T19:10:21.511" v="584" actId="164"/>
          <ac:picMkLst>
            <pc:docMk/>
            <pc:sldMk cId="780665123" sldId="305"/>
            <ac:picMk id="42" creationId="{EFA19D4B-A353-791F-2087-1975913447A2}"/>
          </ac:picMkLst>
        </pc:picChg>
        <pc:cxnChg chg="mod topLvl">
          <ac:chgData name="Pierluigi Salmena (s)" userId="060e06b6-d515-4627-a67b-e3fa51c7e992" providerId="ADAL" clId="{FD883993-C8A5-B545-9FEA-98590CF9F34C}" dt="2024-07-01T18:34:57.413" v="35" actId="1076"/>
          <ac:cxnSpMkLst>
            <pc:docMk/>
            <pc:sldMk cId="780665123" sldId="305"/>
            <ac:cxnSpMk id="14" creationId="{74E3F244-73E2-0A86-4773-12C51F4015A1}"/>
          </ac:cxnSpMkLst>
        </pc:cxnChg>
        <pc:cxnChg chg="mod topLvl">
          <ac:chgData name="Pierluigi Salmena (s)" userId="060e06b6-d515-4627-a67b-e3fa51c7e992" providerId="ADAL" clId="{FD883993-C8A5-B545-9FEA-98590CF9F34C}" dt="2024-07-01T19:12:01.984" v="609" actId="14100"/>
          <ac:cxnSpMkLst>
            <pc:docMk/>
            <pc:sldMk cId="780665123" sldId="305"/>
            <ac:cxnSpMk id="15" creationId="{0C150E5C-8A5D-B9FD-8B70-D387B56E02EF}"/>
          </ac:cxnSpMkLst>
        </pc:cxnChg>
        <pc:cxnChg chg="mod topLvl">
          <ac:chgData name="Pierluigi Salmena (s)" userId="060e06b6-d515-4627-a67b-e3fa51c7e992" providerId="ADAL" clId="{FD883993-C8A5-B545-9FEA-98590CF9F34C}" dt="2024-07-01T19:11:30.422" v="602" actId="1036"/>
          <ac:cxnSpMkLst>
            <pc:docMk/>
            <pc:sldMk cId="780665123" sldId="305"/>
            <ac:cxnSpMk id="16" creationId="{8BA03138-6E1E-07F6-5D2B-9A0125B4B387}"/>
          </ac:cxnSpMkLst>
        </pc:cxnChg>
        <pc:cxnChg chg="mod topLvl">
          <ac:chgData name="Pierluigi Salmena (s)" userId="060e06b6-d515-4627-a67b-e3fa51c7e992" providerId="ADAL" clId="{FD883993-C8A5-B545-9FEA-98590CF9F34C}" dt="2024-07-01T19:11:33.739" v="604" actId="1036"/>
          <ac:cxnSpMkLst>
            <pc:docMk/>
            <pc:sldMk cId="780665123" sldId="305"/>
            <ac:cxnSpMk id="17" creationId="{586D5575-880E-C681-8832-B83153358B22}"/>
          </ac:cxnSpMkLst>
        </pc:cxnChg>
        <pc:cxnChg chg="mod topLvl">
          <ac:chgData name="Pierluigi Salmena (s)" userId="060e06b6-d515-4627-a67b-e3fa51c7e992" providerId="ADAL" clId="{FD883993-C8A5-B545-9FEA-98590CF9F34C}" dt="2024-07-01T19:11:36.437" v="605" actId="1036"/>
          <ac:cxnSpMkLst>
            <pc:docMk/>
            <pc:sldMk cId="780665123" sldId="305"/>
            <ac:cxnSpMk id="19" creationId="{8868777C-4EBB-7B65-95D3-F4B9E82AC292}"/>
          </ac:cxnSpMkLst>
        </pc:cxnChg>
        <pc:cxnChg chg="mod topLvl">
          <ac:chgData name="Pierluigi Salmena (s)" userId="060e06b6-d515-4627-a67b-e3fa51c7e992" providerId="ADAL" clId="{FD883993-C8A5-B545-9FEA-98590CF9F34C}" dt="2024-07-01T19:10:47.966" v="588" actId="12789"/>
          <ac:cxnSpMkLst>
            <pc:docMk/>
            <pc:sldMk cId="780665123" sldId="305"/>
            <ac:cxnSpMk id="20" creationId="{FAB70395-323A-DFA0-5528-573BCFA10CBB}"/>
          </ac:cxnSpMkLst>
        </pc:cxnChg>
        <pc:cxnChg chg="mod topLvl">
          <ac:chgData name="Pierluigi Salmena (s)" userId="060e06b6-d515-4627-a67b-e3fa51c7e992" providerId="ADAL" clId="{FD883993-C8A5-B545-9FEA-98590CF9F34C}" dt="2024-07-01T19:10:16.674" v="583" actId="12789"/>
          <ac:cxnSpMkLst>
            <pc:docMk/>
            <pc:sldMk cId="780665123" sldId="305"/>
            <ac:cxnSpMk id="21" creationId="{0AEA557A-99C2-EF4B-AF5B-544D84596C9C}"/>
          </ac:cxnSpMkLst>
        </pc:cxnChg>
        <pc:cxnChg chg="mod topLvl">
          <ac:chgData name="Pierluigi Salmena (s)" userId="060e06b6-d515-4627-a67b-e3fa51c7e992" providerId="ADAL" clId="{FD883993-C8A5-B545-9FEA-98590CF9F34C}" dt="2024-07-01T19:02:14.001" v="503" actId="1038"/>
          <ac:cxnSpMkLst>
            <pc:docMk/>
            <pc:sldMk cId="780665123" sldId="305"/>
            <ac:cxnSpMk id="23" creationId="{9DD74960-7A4E-179E-E0CE-758083202214}"/>
          </ac:cxnSpMkLst>
        </pc:cxnChg>
        <pc:cxnChg chg="mod topLvl">
          <ac:chgData name="Pierluigi Salmena (s)" userId="060e06b6-d515-4627-a67b-e3fa51c7e992" providerId="ADAL" clId="{FD883993-C8A5-B545-9FEA-98590CF9F34C}" dt="2024-07-01T19:10:47.966" v="588" actId="12789"/>
          <ac:cxnSpMkLst>
            <pc:docMk/>
            <pc:sldMk cId="780665123" sldId="305"/>
            <ac:cxnSpMk id="24" creationId="{1FC58488-7CE5-22B4-9BAA-628550A31E94}"/>
          </ac:cxnSpMkLst>
        </pc:cxnChg>
        <pc:cxnChg chg="add mod">
          <ac:chgData name="Pierluigi Salmena (s)" userId="060e06b6-d515-4627-a67b-e3fa51c7e992" providerId="ADAL" clId="{FD883993-C8A5-B545-9FEA-98590CF9F34C}" dt="2024-07-01T18:59:42.465" v="460" actId="1076"/>
          <ac:cxnSpMkLst>
            <pc:docMk/>
            <pc:sldMk cId="780665123" sldId="305"/>
            <ac:cxnSpMk id="53" creationId="{F94FF28E-CAEA-CC4A-77B8-EE0CC613F2C7}"/>
          </ac:cxnSpMkLst>
        </pc:cxnChg>
        <pc:cxnChg chg="mod">
          <ac:chgData name="Pierluigi Salmena (s)" userId="060e06b6-d515-4627-a67b-e3fa51c7e992" providerId="ADAL" clId="{FD883993-C8A5-B545-9FEA-98590CF9F34C}" dt="2024-07-01T19:11:36.437" v="605" actId="1036"/>
          <ac:cxnSpMkLst>
            <pc:docMk/>
            <pc:sldMk cId="780665123" sldId="305"/>
            <ac:cxnSpMk id="56" creationId="{A30A0F89-FD44-3544-9236-45A7EB923186}"/>
          </ac:cxnSpMkLst>
        </pc:cxnChg>
        <pc:cxnChg chg="mod">
          <ac:chgData name="Pierluigi Salmena (s)" userId="060e06b6-d515-4627-a67b-e3fa51c7e992" providerId="ADAL" clId="{FD883993-C8A5-B545-9FEA-98590CF9F34C}" dt="2024-07-01T18:29:52.744" v="3" actId="478"/>
          <ac:cxnSpMkLst>
            <pc:docMk/>
            <pc:sldMk cId="780665123" sldId="305"/>
            <ac:cxnSpMk id="108" creationId="{B9EA534C-3BF8-7C25-C107-59C43B64601F}"/>
          </ac:cxnSpMkLst>
        </pc:cxnChg>
        <pc:cxnChg chg="mod">
          <ac:chgData name="Pierluigi Salmena (s)" userId="060e06b6-d515-4627-a67b-e3fa51c7e992" providerId="ADAL" clId="{FD883993-C8A5-B545-9FEA-98590CF9F34C}" dt="2024-07-01T18:29:52.744" v="3" actId="478"/>
          <ac:cxnSpMkLst>
            <pc:docMk/>
            <pc:sldMk cId="780665123" sldId="305"/>
            <ac:cxnSpMk id="109" creationId="{2305BF05-53AA-6455-241C-AC612FC54CBD}"/>
          </ac:cxnSpMkLst>
        </pc:cxnChg>
        <pc:cxnChg chg="mod">
          <ac:chgData name="Pierluigi Salmena (s)" userId="060e06b6-d515-4627-a67b-e3fa51c7e992" providerId="ADAL" clId="{FD883993-C8A5-B545-9FEA-98590CF9F34C}" dt="2024-07-01T18:29:52.744" v="3" actId="478"/>
          <ac:cxnSpMkLst>
            <pc:docMk/>
            <pc:sldMk cId="780665123" sldId="305"/>
            <ac:cxnSpMk id="110" creationId="{6611308E-8F7D-4B11-0B82-CBDF340D117B}"/>
          </ac:cxnSpMkLst>
        </pc:cxnChg>
        <pc:cxnChg chg="mod">
          <ac:chgData name="Pierluigi Salmena (s)" userId="060e06b6-d515-4627-a67b-e3fa51c7e992" providerId="ADAL" clId="{FD883993-C8A5-B545-9FEA-98590CF9F34C}" dt="2024-07-01T18:29:52.744" v="3" actId="478"/>
          <ac:cxnSpMkLst>
            <pc:docMk/>
            <pc:sldMk cId="780665123" sldId="305"/>
            <ac:cxnSpMk id="111" creationId="{BDECBC3A-B2BD-20BE-89E0-19B208588963}"/>
          </ac:cxnSpMkLst>
        </pc:cxnChg>
        <pc:cxnChg chg="mod">
          <ac:chgData name="Pierluigi Salmena (s)" userId="060e06b6-d515-4627-a67b-e3fa51c7e992" providerId="ADAL" clId="{FD883993-C8A5-B545-9FEA-98590CF9F34C}" dt="2024-07-01T18:29:52.744" v="3" actId="478"/>
          <ac:cxnSpMkLst>
            <pc:docMk/>
            <pc:sldMk cId="780665123" sldId="305"/>
            <ac:cxnSpMk id="113" creationId="{D4D40659-2CBE-1E42-BBB7-46A115BA80D9}"/>
          </ac:cxnSpMkLst>
        </pc:cxnChg>
        <pc:cxnChg chg="mod">
          <ac:chgData name="Pierluigi Salmena (s)" userId="060e06b6-d515-4627-a67b-e3fa51c7e992" providerId="ADAL" clId="{FD883993-C8A5-B545-9FEA-98590CF9F34C}" dt="2024-07-01T18:29:52.744" v="3" actId="478"/>
          <ac:cxnSpMkLst>
            <pc:docMk/>
            <pc:sldMk cId="780665123" sldId="305"/>
            <ac:cxnSpMk id="114" creationId="{3276EB15-4D3E-350F-246D-222B49751D47}"/>
          </ac:cxnSpMkLst>
        </pc:cxnChg>
        <pc:cxnChg chg="mod">
          <ac:chgData name="Pierluigi Salmena (s)" userId="060e06b6-d515-4627-a67b-e3fa51c7e992" providerId="ADAL" clId="{FD883993-C8A5-B545-9FEA-98590CF9F34C}" dt="2024-07-01T18:29:52.744" v="3" actId="478"/>
          <ac:cxnSpMkLst>
            <pc:docMk/>
            <pc:sldMk cId="780665123" sldId="305"/>
            <ac:cxnSpMk id="115" creationId="{96B441E1-A322-5EB0-E116-082464A62E20}"/>
          </ac:cxnSpMkLst>
        </pc:cxnChg>
      </pc:sldChg>
      <pc:sldChg chg="delSp modSp mod">
        <pc:chgData name="Pierluigi Salmena (s)" userId="060e06b6-d515-4627-a67b-e3fa51c7e992" providerId="ADAL" clId="{FD883993-C8A5-B545-9FEA-98590CF9F34C}" dt="2024-07-01T18:53:13.374" v="394" actId="1038"/>
        <pc:sldMkLst>
          <pc:docMk/>
          <pc:sldMk cId="4058022840" sldId="306"/>
        </pc:sldMkLst>
        <pc:spChg chg="mod">
          <ac:chgData name="Pierluigi Salmena (s)" userId="060e06b6-d515-4627-a67b-e3fa51c7e992" providerId="ADAL" clId="{FD883993-C8A5-B545-9FEA-98590CF9F34C}" dt="2024-07-01T18:50:33.713" v="369"/>
          <ac:spMkLst>
            <pc:docMk/>
            <pc:sldMk cId="4058022840" sldId="306"/>
            <ac:spMk id="4" creationId="{05C4376E-ED01-9C53-6539-792F0FB11EBD}"/>
          </ac:spMkLst>
        </pc:spChg>
        <pc:spChg chg="mod">
          <ac:chgData name="Pierluigi Salmena (s)" userId="060e06b6-d515-4627-a67b-e3fa51c7e992" providerId="ADAL" clId="{FD883993-C8A5-B545-9FEA-98590CF9F34C}" dt="2024-07-01T18:51:14.316" v="377"/>
          <ac:spMkLst>
            <pc:docMk/>
            <pc:sldMk cId="4058022840" sldId="306"/>
            <ac:spMk id="5" creationId="{CF20484B-27D0-B01E-0AD2-E412640456CA}"/>
          </ac:spMkLst>
        </pc:spChg>
        <pc:spChg chg="del">
          <ac:chgData name="Pierluigi Salmena (s)" userId="060e06b6-d515-4627-a67b-e3fa51c7e992" providerId="ADAL" clId="{FD883993-C8A5-B545-9FEA-98590CF9F34C}" dt="2024-07-01T18:52:58.708" v="387" actId="478"/>
          <ac:spMkLst>
            <pc:docMk/>
            <pc:sldMk cId="4058022840" sldId="306"/>
            <ac:spMk id="10" creationId="{3FA930D9-BB0D-DDE2-AAF6-6EED640A41A5}"/>
          </ac:spMkLst>
        </pc:spChg>
        <pc:picChg chg="mod">
          <ac:chgData name="Pierluigi Salmena (s)" userId="060e06b6-d515-4627-a67b-e3fa51c7e992" providerId="ADAL" clId="{FD883993-C8A5-B545-9FEA-98590CF9F34C}" dt="2024-07-01T18:53:13.374" v="394" actId="1038"/>
          <ac:picMkLst>
            <pc:docMk/>
            <pc:sldMk cId="4058022840" sldId="306"/>
            <ac:picMk id="11" creationId="{54A4166F-3CB6-5C9D-8007-B28202A6AD53}"/>
          </ac:picMkLst>
        </pc:picChg>
      </pc:sldChg>
      <pc:sldChg chg="addSp delSp modSp new mod">
        <pc:chgData name="Pierluigi Salmena (s)" userId="060e06b6-d515-4627-a67b-e3fa51c7e992" providerId="ADAL" clId="{FD883993-C8A5-B545-9FEA-98590CF9F34C}" dt="2024-07-01T18:55:28.036" v="411" actId="1036"/>
        <pc:sldMkLst>
          <pc:docMk/>
          <pc:sldMk cId="556465024" sldId="307"/>
        </pc:sldMkLst>
        <pc:spChg chg="mod">
          <ac:chgData name="Pierluigi Salmena (s)" userId="060e06b6-d515-4627-a67b-e3fa51c7e992" providerId="ADAL" clId="{FD883993-C8A5-B545-9FEA-98590CF9F34C}" dt="2024-07-01T18:48:41.172" v="348" actId="27636"/>
          <ac:spMkLst>
            <pc:docMk/>
            <pc:sldMk cId="556465024" sldId="307"/>
            <ac:spMk id="2" creationId="{E7AD359F-02BC-E174-3168-1710177CA639}"/>
          </ac:spMkLst>
        </pc:spChg>
        <pc:spChg chg="del">
          <ac:chgData name="Pierluigi Salmena (s)" userId="060e06b6-d515-4627-a67b-e3fa51c7e992" providerId="ADAL" clId="{FD883993-C8A5-B545-9FEA-98590CF9F34C}" dt="2024-07-01T18:46:33.129" v="252" actId="12084"/>
          <ac:spMkLst>
            <pc:docMk/>
            <pc:sldMk cId="556465024" sldId="307"/>
            <ac:spMk id="3" creationId="{1B0C9DB7-1FBA-B9A0-4F5D-1A282ED96BF4}"/>
          </ac:spMkLst>
        </pc:spChg>
        <pc:spChg chg="mod">
          <ac:chgData name="Pierluigi Salmena (s)" userId="060e06b6-d515-4627-a67b-e3fa51c7e992" providerId="ADAL" clId="{FD883993-C8A5-B545-9FEA-98590CF9F34C}" dt="2024-07-01T18:50:43.526" v="372"/>
          <ac:spMkLst>
            <pc:docMk/>
            <pc:sldMk cId="556465024" sldId="307"/>
            <ac:spMk id="4" creationId="{8F25B123-97A7-21CA-AD76-6795F3B1E970}"/>
          </ac:spMkLst>
        </pc:spChg>
        <pc:spChg chg="mod">
          <ac:chgData name="Pierluigi Salmena (s)" userId="060e06b6-d515-4627-a67b-e3fa51c7e992" providerId="ADAL" clId="{FD883993-C8A5-B545-9FEA-98590CF9F34C}" dt="2024-07-01T18:49:55.308" v="362" actId="20577"/>
          <ac:spMkLst>
            <pc:docMk/>
            <pc:sldMk cId="556465024" sldId="307"/>
            <ac:spMk id="5" creationId="{85902613-0E1E-C52A-5E69-0501BDBDE6BD}"/>
          </ac:spMkLst>
        </pc:spChg>
        <pc:graphicFrameChg chg="add mod">
          <ac:chgData name="Pierluigi Salmena (s)" userId="060e06b6-d515-4627-a67b-e3fa51c7e992" providerId="ADAL" clId="{FD883993-C8A5-B545-9FEA-98590CF9F34C}" dt="2024-07-01T18:55:28.036" v="411" actId="1036"/>
          <ac:graphicFrameMkLst>
            <pc:docMk/>
            <pc:sldMk cId="556465024" sldId="307"/>
            <ac:graphicFrameMk id="7" creationId="{DB88EE9D-B792-B9A8-8D2B-923375A4A13E}"/>
          </ac:graphicFrameMkLst>
        </pc:graphicFrameChg>
      </pc:sldChg>
      <pc:sldChg chg="del">
        <pc:chgData name="Pierluigi Salmena (s)" userId="060e06b6-d515-4627-a67b-e3fa51c7e992" providerId="ADAL" clId="{FD883993-C8A5-B545-9FEA-98590CF9F34C}" dt="2024-07-01T18:30:45.641" v="12" actId="2696"/>
        <pc:sldMkLst>
          <pc:docMk/>
          <pc:sldMk cId="4052115597" sldId="307"/>
        </pc:sldMkLst>
      </pc:sldChg>
    </pc:docChg>
  </pc:docChgLst>
  <pc:docChgLst>
    <pc:chgData name="Simon Huber 1 (s)" userId="S::simon.huber1@students.fhnw.ch::317454d2-7193-42e5-b152-61c43bea4f9f" providerId="AD" clId="Web-{8FF08446-14AE-4FE1-BB08-80713165CBC4}"/>
    <pc:docChg chg="addSld delSld modSld">
      <pc:chgData name="Simon Huber 1 (s)" userId="S::simon.huber1@students.fhnw.ch::317454d2-7193-42e5-b152-61c43bea4f9f" providerId="AD" clId="Web-{8FF08446-14AE-4FE1-BB08-80713165CBC4}" dt="2024-07-01T19:02:20.875" v="27"/>
      <pc:docMkLst>
        <pc:docMk/>
      </pc:docMkLst>
      <pc:sldChg chg="modSp">
        <pc:chgData name="Simon Huber 1 (s)" userId="S::simon.huber1@students.fhnw.ch::317454d2-7193-42e5-b152-61c43bea4f9f" providerId="AD" clId="Web-{8FF08446-14AE-4FE1-BB08-80713165CBC4}" dt="2024-07-01T18:48:29.339" v="4" actId="20577"/>
        <pc:sldMkLst>
          <pc:docMk/>
          <pc:sldMk cId="599963075" sldId="301"/>
        </pc:sldMkLst>
        <pc:graphicFrameChg chg="modGraphic">
          <ac:chgData name="Simon Huber 1 (s)" userId="S::simon.huber1@students.fhnw.ch::317454d2-7193-42e5-b152-61c43bea4f9f" providerId="AD" clId="Web-{8FF08446-14AE-4FE1-BB08-80713165CBC4}" dt="2024-07-01T18:48:29.339" v="4" actId="20577"/>
          <ac:graphicFrameMkLst>
            <pc:docMk/>
            <pc:sldMk cId="599963075" sldId="301"/>
            <ac:graphicFrameMk id="7" creationId="{3D88B1B0-EB66-CE63-B722-58A5B2B799E7}"/>
          </ac:graphicFrameMkLst>
        </pc:graphicFrameChg>
      </pc:sldChg>
      <pc:sldChg chg="del">
        <pc:chgData name="Simon Huber 1 (s)" userId="S::simon.huber1@students.fhnw.ch::317454d2-7193-42e5-b152-61c43bea4f9f" providerId="AD" clId="Web-{8FF08446-14AE-4FE1-BB08-80713165CBC4}" dt="2024-07-01T18:47:34.213" v="2"/>
        <pc:sldMkLst>
          <pc:docMk/>
          <pc:sldMk cId="3038220355" sldId="302"/>
        </pc:sldMkLst>
      </pc:sldChg>
      <pc:sldChg chg="addSp delSp modSp">
        <pc:chgData name="Simon Huber 1 (s)" userId="S::simon.huber1@students.fhnw.ch::317454d2-7193-42e5-b152-61c43bea4f9f" providerId="AD" clId="Web-{8FF08446-14AE-4FE1-BB08-80713165CBC4}" dt="2024-07-01T19:01:35.358" v="6"/>
        <pc:sldMkLst>
          <pc:docMk/>
          <pc:sldMk cId="686872965" sldId="303"/>
        </pc:sldMkLst>
        <pc:picChg chg="add del mod">
          <ac:chgData name="Simon Huber 1 (s)" userId="S::simon.huber1@students.fhnw.ch::317454d2-7193-42e5-b152-61c43bea4f9f" providerId="AD" clId="Web-{8FF08446-14AE-4FE1-BB08-80713165CBC4}" dt="2024-07-01T19:01:35.358" v="6"/>
          <ac:picMkLst>
            <pc:docMk/>
            <pc:sldMk cId="686872965" sldId="303"/>
            <ac:picMk id="7" creationId="{AFDA29AE-6074-2428-5664-1448952F37BB}"/>
          </ac:picMkLst>
        </pc:picChg>
      </pc:sldChg>
      <pc:sldChg chg="new">
        <pc:chgData name="Simon Huber 1 (s)" userId="S::simon.huber1@students.fhnw.ch::317454d2-7193-42e5-b152-61c43bea4f9f" providerId="AD" clId="Web-{8FF08446-14AE-4FE1-BB08-80713165CBC4}" dt="2024-07-01T19:01:38.046" v="7"/>
        <pc:sldMkLst>
          <pc:docMk/>
          <pc:sldMk cId="2591158836" sldId="308"/>
        </pc:sldMkLst>
      </pc:sldChg>
      <pc:sldChg chg="add del">
        <pc:chgData name="Simon Huber 1 (s)" userId="S::simon.huber1@students.fhnw.ch::317454d2-7193-42e5-b152-61c43bea4f9f" providerId="AD" clId="Web-{8FF08446-14AE-4FE1-BB08-80713165CBC4}" dt="2024-07-01T18:47:34.213" v="1"/>
        <pc:sldMkLst>
          <pc:docMk/>
          <pc:sldMk cId="2441584651" sldId="309"/>
        </pc:sldMkLst>
      </pc:sldChg>
      <pc:sldChg chg="addSp delSp modSp">
        <pc:chgData name="Simon Huber 1 (s)" userId="S::simon.huber1@students.fhnw.ch::317454d2-7193-42e5-b152-61c43bea4f9f" providerId="AD" clId="Web-{8FF08446-14AE-4FE1-BB08-80713165CBC4}" dt="2024-07-01T19:02:20.875" v="27"/>
        <pc:sldMkLst>
          <pc:docMk/>
          <pc:sldMk cId="2591158836" sldId="309"/>
        </pc:sldMkLst>
        <pc:spChg chg="mod">
          <ac:chgData name="Simon Huber 1 (s)" userId="S::simon.huber1@students.fhnw.ch::317454d2-7193-42e5-b152-61c43bea4f9f" providerId="AD" clId="Web-{8FF08446-14AE-4FE1-BB08-80713165CBC4}" dt="2024-07-01T19:01:54.828" v="26" actId="20577"/>
          <ac:spMkLst>
            <pc:docMk/>
            <pc:sldMk cId="2591158836" sldId="309"/>
            <ac:spMk id="2" creationId="{DC250CC9-AFE6-D69F-97CD-41C8CD81F4B9}"/>
          </ac:spMkLst>
        </pc:spChg>
        <pc:spChg chg="del">
          <ac:chgData name="Simon Huber 1 (s)" userId="S::simon.huber1@students.fhnw.ch::317454d2-7193-42e5-b152-61c43bea4f9f" providerId="AD" clId="Web-{8FF08446-14AE-4FE1-BB08-80713165CBC4}" dt="2024-07-01T19:01:44.249" v="8"/>
          <ac:spMkLst>
            <pc:docMk/>
            <pc:sldMk cId="2591158836" sldId="309"/>
            <ac:spMk id="3" creationId="{AEC79D46-D6C6-22CC-9726-CFD74E5F02B7}"/>
          </ac:spMkLst>
        </pc:spChg>
        <pc:picChg chg="add mod ord">
          <ac:chgData name="Simon Huber 1 (s)" userId="S::simon.huber1@students.fhnw.ch::317454d2-7193-42e5-b152-61c43bea4f9f" providerId="AD" clId="Web-{8FF08446-14AE-4FE1-BB08-80713165CBC4}" dt="2024-07-01T19:02:20.875" v="27"/>
          <ac:picMkLst>
            <pc:docMk/>
            <pc:sldMk cId="2591158836" sldId="309"/>
            <ac:picMk id="7" creationId="{75332EE0-8E63-BA0B-F1BD-2EB8328FE376}"/>
          </ac:picMkLst>
        </pc:picChg>
      </pc:sldChg>
    </pc:docChg>
  </pc:docChgLst>
  <pc:docChgLst>
    <pc:chgData name="Aron Oehrli (s)" userId="8fc1104d-3018-49df-9ec9-bebdfc263683" providerId="ADAL" clId="{F3479562-2183-CB40-BD4C-031235DF194C}"/>
    <pc:docChg chg="custSel addSld delSld modSld">
      <pc:chgData name="Aron Oehrli (s)" userId="8fc1104d-3018-49df-9ec9-bebdfc263683" providerId="ADAL" clId="{F3479562-2183-CB40-BD4C-031235DF194C}" dt="2024-07-01T20:46:52.450" v="693"/>
      <pc:docMkLst>
        <pc:docMk/>
      </pc:docMkLst>
      <pc:sldChg chg="modSp">
        <pc:chgData name="Aron Oehrli (s)" userId="8fc1104d-3018-49df-9ec9-bebdfc263683" providerId="ADAL" clId="{F3479562-2183-CB40-BD4C-031235DF194C}" dt="2024-07-01T18:43:37.572" v="282" actId="20577"/>
        <pc:sldMkLst>
          <pc:docMk/>
          <pc:sldMk cId="3038220355" sldId="302"/>
        </pc:sldMkLst>
        <pc:graphicFrameChg chg="mod">
          <ac:chgData name="Aron Oehrli (s)" userId="8fc1104d-3018-49df-9ec9-bebdfc263683" providerId="ADAL" clId="{F3479562-2183-CB40-BD4C-031235DF194C}" dt="2024-07-01T18:43:37.572" v="282" actId="20577"/>
          <ac:graphicFrameMkLst>
            <pc:docMk/>
            <pc:sldMk cId="3038220355" sldId="302"/>
            <ac:graphicFrameMk id="8" creationId="{09C0E7B4-7FC7-556E-4875-A8F429B40B1D}"/>
          </ac:graphicFrameMkLst>
        </pc:graphicFrameChg>
      </pc:sldChg>
      <pc:sldChg chg="modSp mod">
        <pc:chgData name="Aron Oehrli (s)" userId="8fc1104d-3018-49df-9ec9-bebdfc263683" providerId="ADAL" clId="{F3479562-2183-CB40-BD4C-031235DF194C}" dt="2024-07-01T19:10:22.736" v="426" actId="20577"/>
        <pc:sldMkLst>
          <pc:docMk/>
          <pc:sldMk cId="686872965" sldId="303"/>
        </pc:sldMkLst>
        <pc:spChg chg="mod">
          <ac:chgData name="Aron Oehrli (s)" userId="8fc1104d-3018-49df-9ec9-bebdfc263683" providerId="ADAL" clId="{F3479562-2183-CB40-BD4C-031235DF194C}" dt="2024-07-01T19:10:22.736" v="426" actId="20577"/>
          <ac:spMkLst>
            <pc:docMk/>
            <pc:sldMk cId="686872965" sldId="303"/>
            <ac:spMk id="3" creationId="{4A535C91-DE68-31A8-9C77-7A5225887DFC}"/>
          </ac:spMkLst>
        </pc:spChg>
      </pc:sldChg>
      <pc:sldChg chg="modSp mod modNotesTx">
        <pc:chgData name="Aron Oehrli (s)" userId="8fc1104d-3018-49df-9ec9-bebdfc263683" providerId="ADAL" clId="{F3479562-2183-CB40-BD4C-031235DF194C}" dt="2024-07-01T20:40:16.286" v="673" actId="20577"/>
        <pc:sldMkLst>
          <pc:docMk/>
          <pc:sldMk cId="1652611748" sldId="304"/>
        </pc:sldMkLst>
        <pc:spChg chg="mod">
          <ac:chgData name="Aron Oehrli (s)" userId="8fc1104d-3018-49df-9ec9-bebdfc263683" providerId="ADAL" clId="{F3479562-2183-CB40-BD4C-031235DF194C}" dt="2024-07-01T20:40:16.286" v="673" actId="20577"/>
          <ac:spMkLst>
            <pc:docMk/>
            <pc:sldMk cId="1652611748" sldId="304"/>
            <ac:spMk id="3" creationId="{794ED1DF-1565-345B-A179-567CE84DE965}"/>
          </ac:spMkLst>
        </pc:spChg>
      </pc:sldChg>
      <pc:sldChg chg="addSp delSp modSp mod">
        <pc:chgData name="Aron Oehrli (s)" userId="8fc1104d-3018-49df-9ec9-bebdfc263683" providerId="ADAL" clId="{F3479562-2183-CB40-BD4C-031235DF194C}" dt="2024-07-01T19:58:06.457" v="489" actId="1035"/>
        <pc:sldMkLst>
          <pc:docMk/>
          <pc:sldMk cId="780665123" sldId="305"/>
        </pc:sldMkLst>
        <pc:spChg chg="mod">
          <ac:chgData name="Aron Oehrli (s)" userId="8fc1104d-3018-49df-9ec9-bebdfc263683" providerId="ADAL" clId="{F3479562-2183-CB40-BD4C-031235DF194C}" dt="2024-07-01T19:58:06.457" v="489" actId="1035"/>
          <ac:spMkLst>
            <pc:docMk/>
            <pc:sldMk cId="780665123" sldId="305"/>
            <ac:spMk id="45" creationId="{7E7C205B-C39D-01B8-275E-E6050D2682C3}"/>
          </ac:spMkLst>
        </pc:spChg>
        <pc:spChg chg="mod">
          <ac:chgData name="Aron Oehrli (s)" userId="8fc1104d-3018-49df-9ec9-bebdfc263683" providerId="ADAL" clId="{F3479562-2183-CB40-BD4C-031235DF194C}" dt="2024-07-01T19:58:06.457" v="489" actId="1035"/>
          <ac:spMkLst>
            <pc:docMk/>
            <pc:sldMk cId="780665123" sldId="305"/>
            <ac:spMk id="135" creationId="{8B73B016-B2EC-C23F-E74A-4AFE7B0212CC}"/>
          </ac:spMkLst>
        </pc:spChg>
        <pc:spChg chg="mod">
          <ac:chgData name="Aron Oehrli (s)" userId="8fc1104d-3018-49df-9ec9-bebdfc263683" providerId="ADAL" clId="{F3479562-2183-CB40-BD4C-031235DF194C}" dt="2024-07-01T19:58:06.457" v="489" actId="1035"/>
          <ac:spMkLst>
            <pc:docMk/>
            <pc:sldMk cId="780665123" sldId="305"/>
            <ac:spMk id="137" creationId="{297CEC3B-D96C-CF5C-F647-7E145845A2D0}"/>
          </ac:spMkLst>
        </pc:spChg>
        <pc:cxnChg chg="add del mod">
          <ac:chgData name="Aron Oehrli (s)" userId="8fc1104d-3018-49df-9ec9-bebdfc263683" providerId="ADAL" clId="{F3479562-2183-CB40-BD4C-031235DF194C}" dt="2024-07-01T19:08:22.574" v="397" actId="478"/>
          <ac:cxnSpMkLst>
            <pc:docMk/>
            <pc:sldMk cId="780665123" sldId="305"/>
            <ac:cxnSpMk id="2" creationId="{93FDDBE6-41D1-5248-3FD2-DF2620871516}"/>
          </ac:cxnSpMkLst>
        </pc:cxnChg>
        <pc:cxnChg chg="add del mod">
          <ac:chgData name="Aron Oehrli (s)" userId="8fc1104d-3018-49df-9ec9-bebdfc263683" providerId="ADAL" clId="{F3479562-2183-CB40-BD4C-031235DF194C}" dt="2024-07-01T19:08:39.560" v="400" actId="478"/>
          <ac:cxnSpMkLst>
            <pc:docMk/>
            <pc:sldMk cId="780665123" sldId="305"/>
            <ac:cxnSpMk id="47" creationId="{DD6C78B6-8CF0-86E0-CB54-AF66C1B9F4D1}"/>
          </ac:cxnSpMkLst>
        </pc:cxnChg>
        <pc:cxnChg chg="add del mod">
          <ac:chgData name="Aron Oehrli (s)" userId="8fc1104d-3018-49df-9ec9-bebdfc263683" providerId="ADAL" clId="{F3479562-2183-CB40-BD4C-031235DF194C}" dt="2024-07-01T19:08:58.334" v="404" actId="478"/>
          <ac:cxnSpMkLst>
            <pc:docMk/>
            <pc:sldMk cId="780665123" sldId="305"/>
            <ac:cxnSpMk id="50" creationId="{E811E3C7-FADD-3DB7-9FB4-29CACF742FF7}"/>
          </ac:cxnSpMkLst>
        </pc:cxnChg>
        <pc:cxnChg chg="add mod">
          <ac:chgData name="Aron Oehrli (s)" userId="8fc1104d-3018-49df-9ec9-bebdfc263683" providerId="ADAL" clId="{F3479562-2183-CB40-BD4C-031235DF194C}" dt="2024-07-01T19:57:04.866" v="487" actId="14100"/>
          <ac:cxnSpMkLst>
            <pc:docMk/>
            <pc:sldMk cId="780665123" sldId="305"/>
            <ac:cxnSpMk id="56" creationId="{A30A0F89-FD44-3544-9236-45A7EB923186}"/>
          </ac:cxnSpMkLst>
        </pc:cxnChg>
      </pc:sldChg>
      <pc:sldChg chg="modSp">
        <pc:chgData name="Aron Oehrli (s)" userId="8fc1104d-3018-49df-9ec9-bebdfc263683" providerId="ADAL" clId="{F3479562-2183-CB40-BD4C-031235DF194C}" dt="2024-07-01T20:46:52.450" v="693"/>
        <pc:sldMkLst>
          <pc:docMk/>
          <pc:sldMk cId="556465024" sldId="307"/>
        </pc:sldMkLst>
        <pc:graphicFrameChg chg="mod">
          <ac:chgData name="Aron Oehrli (s)" userId="8fc1104d-3018-49df-9ec9-bebdfc263683" providerId="ADAL" clId="{F3479562-2183-CB40-BD4C-031235DF194C}" dt="2024-07-01T20:46:52.450" v="693"/>
          <ac:graphicFrameMkLst>
            <pc:docMk/>
            <pc:sldMk cId="556465024" sldId="307"/>
            <ac:graphicFrameMk id="7" creationId="{DB88EE9D-B792-B9A8-8D2B-923375A4A13E}"/>
          </ac:graphicFrameMkLst>
        </pc:graphicFrameChg>
      </pc:sldChg>
      <pc:sldChg chg="del">
        <pc:chgData name="Aron Oehrli (s)" userId="8fc1104d-3018-49df-9ec9-bebdfc263683" providerId="ADAL" clId="{F3479562-2183-CB40-BD4C-031235DF194C}" dt="2024-07-01T18:44:43.035" v="283" actId="2696"/>
        <pc:sldMkLst>
          <pc:docMk/>
          <pc:sldMk cId="734097356" sldId="307"/>
        </pc:sldMkLst>
      </pc:sldChg>
      <pc:sldChg chg="addSp delSp modSp add mod modNotesTx">
        <pc:chgData name="Aron Oehrli (s)" userId="8fc1104d-3018-49df-9ec9-bebdfc263683" providerId="ADAL" clId="{F3479562-2183-CB40-BD4C-031235DF194C}" dt="2024-07-01T19:17:42.724" v="470" actId="20577"/>
        <pc:sldMkLst>
          <pc:docMk/>
          <pc:sldMk cId="1174776323" sldId="308"/>
        </pc:sldMkLst>
        <pc:spChg chg="mod">
          <ac:chgData name="Aron Oehrli (s)" userId="8fc1104d-3018-49df-9ec9-bebdfc263683" providerId="ADAL" clId="{F3479562-2183-CB40-BD4C-031235DF194C}" dt="2024-07-01T19:01:49.245" v="350" actId="20577"/>
          <ac:spMkLst>
            <pc:docMk/>
            <pc:sldMk cId="1174776323" sldId="308"/>
            <ac:spMk id="2" creationId="{91F6DC2F-FD51-3F6F-FD33-8E1D274C3910}"/>
          </ac:spMkLst>
        </pc:spChg>
        <pc:spChg chg="del mod">
          <ac:chgData name="Aron Oehrli (s)" userId="8fc1104d-3018-49df-9ec9-bebdfc263683" providerId="ADAL" clId="{F3479562-2183-CB40-BD4C-031235DF194C}" dt="2024-07-01T19:04:24.536" v="354"/>
          <ac:spMkLst>
            <pc:docMk/>
            <pc:sldMk cId="1174776323" sldId="308"/>
            <ac:spMk id="3" creationId="{4A535C91-DE68-31A8-9C77-7A5225887DFC}"/>
          </ac:spMkLst>
        </pc:spChg>
        <pc:picChg chg="add mod">
          <ac:chgData name="Aron Oehrli (s)" userId="8fc1104d-3018-49df-9ec9-bebdfc263683" providerId="ADAL" clId="{F3479562-2183-CB40-BD4C-031235DF194C}" dt="2024-07-01T19:16:21.276" v="457" actId="1036"/>
          <ac:picMkLst>
            <pc:docMk/>
            <pc:sldMk cId="1174776323" sldId="308"/>
            <ac:picMk id="7" creationId="{2764ADEC-51F1-A21D-8A1D-EC2B60F6B8F1}"/>
          </ac:picMkLst>
        </pc:picChg>
        <pc:picChg chg="add del mod">
          <ac:chgData name="Aron Oehrli (s)" userId="8fc1104d-3018-49df-9ec9-bebdfc263683" providerId="ADAL" clId="{F3479562-2183-CB40-BD4C-031235DF194C}" dt="2024-07-01T19:13:42.663" v="429" actId="478"/>
          <ac:picMkLst>
            <pc:docMk/>
            <pc:sldMk cId="1174776323" sldId="308"/>
            <ac:picMk id="8" creationId="{D98FE96D-24C2-04A6-EE92-75AF4CDFA2AD}"/>
          </ac:picMkLst>
        </pc:picChg>
      </pc:sldChg>
      <pc:sldChg chg="modSp add del">
        <pc:chgData name="Aron Oehrli (s)" userId="8fc1104d-3018-49df-9ec9-bebdfc263683" providerId="ADAL" clId="{F3479562-2183-CB40-BD4C-031235DF194C}" dt="2024-07-01T18:47:18.180" v="289" actId="2696"/>
        <pc:sldMkLst>
          <pc:docMk/>
          <pc:sldMk cId="2121946929" sldId="308"/>
        </pc:sldMkLst>
        <pc:graphicFrameChg chg="mod">
          <ac:chgData name="Aron Oehrli (s)" userId="8fc1104d-3018-49df-9ec9-bebdfc263683" providerId="ADAL" clId="{F3479562-2183-CB40-BD4C-031235DF194C}" dt="2024-07-01T18:46:53.695" v="288"/>
          <ac:graphicFrameMkLst>
            <pc:docMk/>
            <pc:sldMk cId="2121946929" sldId="308"/>
            <ac:graphicFrameMk id="8" creationId="{09C0E7B4-7FC7-556E-4875-A8F429B40B1D}"/>
          </ac:graphicFrameMkLst>
        </pc:graphicFrameChg>
      </pc:sldChg>
      <pc:sldChg chg="addSp delSp modSp add mod modNotesTx">
        <pc:chgData name="Aron Oehrli (s)" userId="8fc1104d-3018-49df-9ec9-bebdfc263683" providerId="ADAL" clId="{F3479562-2183-CB40-BD4C-031235DF194C}" dt="2024-07-01T19:17:51.775" v="471" actId="20577"/>
        <pc:sldMkLst>
          <pc:docMk/>
          <pc:sldMk cId="3757896377" sldId="310"/>
        </pc:sldMkLst>
        <pc:spChg chg="mod">
          <ac:chgData name="Aron Oehrli (s)" userId="8fc1104d-3018-49df-9ec9-bebdfc263683" providerId="ADAL" clId="{F3479562-2183-CB40-BD4C-031235DF194C}" dt="2024-07-01T19:14:06.073" v="454" actId="20577"/>
          <ac:spMkLst>
            <pc:docMk/>
            <pc:sldMk cId="3757896377" sldId="310"/>
            <ac:spMk id="2" creationId="{91F6DC2F-FD51-3F6F-FD33-8E1D274C3910}"/>
          </ac:spMkLst>
        </pc:spChg>
        <pc:spChg chg="add del mod">
          <ac:chgData name="Aron Oehrli (s)" userId="8fc1104d-3018-49df-9ec9-bebdfc263683" providerId="ADAL" clId="{F3479562-2183-CB40-BD4C-031235DF194C}" dt="2024-07-01T19:13:47.734" v="431" actId="478"/>
          <ac:spMkLst>
            <pc:docMk/>
            <pc:sldMk cId="3757896377" sldId="310"/>
            <ac:spMk id="9" creationId="{45CCD924-5839-9FB9-9BB9-74421F88FFC5}"/>
          </ac:spMkLst>
        </pc:spChg>
        <pc:picChg chg="del">
          <ac:chgData name="Aron Oehrli (s)" userId="8fc1104d-3018-49df-9ec9-bebdfc263683" providerId="ADAL" clId="{F3479562-2183-CB40-BD4C-031235DF194C}" dt="2024-07-01T19:13:45.260" v="430" actId="478"/>
          <ac:picMkLst>
            <pc:docMk/>
            <pc:sldMk cId="3757896377" sldId="310"/>
            <ac:picMk id="7" creationId="{2764ADEC-51F1-A21D-8A1D-EC2B60F6B8F1}"/>
          </ac:picMkLst>
        </pc:picChg>
        <pc:picChg chg="mod">
          <ac:chgData name="Aron Oehrli (s)" userId="8fc1104d-3018-49df-9ec9-bebdfc263683" providerId="ADAL" clId="{F3479562-2183-CB40-BD4C-031235DF194C}" dt="2024-07-01T19:17:04.016" v="469" actId="1036"/>
          <ac:picMkLst>
            <pc:docMk/>
            <pc:sldMk cId="3757896377" sldId="310"/>
            <ac:picMk id="8" creationId="{D98FE96D-24C2-04A6-EE92-75AF4CDFA2A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CE037D-FF16-3C48-89A6-4240B4D71C8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4438D332-7E07-2C4B-8227-9C5DFFFAFDFD}">
      <dgm:prSet phldrT="[Text]" custT="1"/>
      <dgm:spPr>
        <a:solidFill>
          <a:srgbClr val="3C4B5A"/>
        </a:solidFill>
        <a:ln>
          <a:solidFill>
            <a:srgbClr val="3C4B5A"/>
          </a:solidFill>
        </a:ln>
      </dgm:spPr>
      <dgm:t>
        <a:bodyPr/>
        <a:lstStyle/>
        <a:p>
          <a:r>
            <a:rPr lang="en-GB" sz="1600"/>
            <a:t>Data Extraction</a:t>
          </a:r>
        </a:p>
        <a:p>
          <a:r>
            <a:rPr lang="en-GB" sz="1400" i="1"/>
            <a:t>Web Scraper</a:t>
          </a:r>
        </a:p>
      </dgm:t>
    </dgm:pt>
    <dgm:pt modelId="{3FFA5453-32D0-6341-B765-47C35BE00C3B}" type="parTrans" cxnId="{EDC33B3F-38B0-074E-BC43-4D83BC519E25}">
      <dgm:prSet/>
      <dgm:spPr/>
      <dgm:t>
        <a:bodyPr/>
        <a:lstStyle/>
        <a:p>
          <a:endParaRPr lang="en-GB"/>
        </a:p>
      </dgm:t>
    </dgm:pt>
    <dgm:pt modelId="{29846C5F-C1F4-5247-99BD-5DDA3F91D93F}" type="sibTrans" cxnId="{EDC33B3F-38B0-074E-BC43-4D83BC519E25}">
      <dgm:prSet/>
      <dgm:spPr/>
      <dgm:t>
        <a:bodyPr/>
        <a:lstStyle/>
        <a:p>
          <a:endParaRPr lang="en-GB"/>
        </a:p>
      </dgm:t>
    </dgm:pt>
    <dgm:pt modelId="{CBCC095E-7C3E-7F4E-B76B-AEEEDA6015FE}">
      <dgm:prSet phldrT="[Text]"/>
      <dgm:spPr/>
      <dgm:t>
        <a:bodyPr/>
        <a:lstStyle/>
        <a:p>
          <a:r>
            <a:rPr lang="en-GB"/>
            <a:t>Beautiful Soup</a:t>
          </a:r>
        </a:p>
      </dgm:t>
    </dgm:pt>
    <dgm:pt modelId="{63F2822C-0A00-C142-BEE2-D55E1F99E491}" type="parTrans" cxnId="{FDA0D68D-5584-3F4D-85F9-1CFDAB92520B}">
      <dgm:prSet/>
      <dgm:spPr/>
      <dgm:t>
        <a:bodyPr/>
        <a:lstStyle/>
        <a:p>
          <a:endParaRPr lang="en-GB"/>
        </a:p>
      </dgm:t>
    </dgm:pt>
    <dgm:pt modelId="{FFD03FB7-B37E-AA44-9516-B602C817431F}" type="sibTrans" cxnId="{FDA0D68D-5584-3F4D-85F9-1CFDAB92520B}">
      <dgm:prSet/>
      <dgm:spPr/>
      <dgm:t>
        <a:bodyPr/>
        <a:lstStyle/>
        <a:p>
          <a:endParaRPr lang="en-GB"/>
        </a:p>
      </dgm:t>
    </dgm:pt>
    <dgm:pt modelId="{AAFDC7DC-A4CD-5148-9507-345B45379FFE}">
      <dgm:prSet phldrT="[Text]"/>
      <dgm:spPr/>
      <dgm:t>
        <a:bodyPr/>
        <a:lstStyle/>
        <a:p>
          <a:r>
            <a:rPr lang="en-GB"/>
            <a:t>Multithreading</a:t>
          </a:r>
        </a:p>
      </dgm:t>
    </dgm:pt>
    <dgm:pt modelId="{8FDD243F-95BC-124E-9B99-B8E9407C6599}" type="parTrans" cxnId="{BF0F3B60-D5FE-BE4E-89D5-B2AE4B1E19B5}">
      <dgm:prSet/>
      <dgm:spPr/>
      <dgm:t>
        <a:bodyPr/>
        <a:lstStyle/>
        <a:p>
          <a:endParaRPr lang="en-GB"/>
        </a:p>
      </dgm:t>
    </dgm:pt>
    <dgm:pt modelId="{F4930DAA-1D88-5643-9261-2D52E1174F52}" type="sibTrans" cxnId="{BF0F3B60-D5FE-BE4E-89D5-B2AE4B1E19B5}">
      <dgm:prSet/>
      <dgm:spPr/>
      <dgm:t>
        <a:bodyPr/>
        <a:lstStyle/>
        <a:p>
          <a:endParaRPr lang="en-GB"/>
        </a:p>
      </dgm:t>
    </dgm:pt>
    <dgm:pt modelId="{87D07AF3-E5D5-EB43-9A05-CBA82DA9AA7E}">
      <dgm:prSet phldrT="[Text]"/>
      <dgm:spPr/>
      <dgm:t>
        <a:bodyPr/>
        <a:lstStyle/>
        <a:p>
          <a:r>
            <a:rPr lang="en-GB"/>
            <a:t>New paper detection</a:t>
          </a:r>
        </a:p>
      </dgm:t>
    </dgm:pt>
    <dgm:pt modelId="{6A02ABFD-07D8-014C-AF91-A0D09046EAB8}" type="parTrans" cxnId="{DD3B734F-04A3-DA4B-9EC5-A757CDDD6452}">
      <dgm:prSet/>
      <dgm:spPr/>
      <dgm:t>
        <a:bodyPr/>
        <a:lstStyle/>
        <a:p>
          <a:endParaRPr lang="en-GB"/>
        </a:p>
      </dgm:t>
    </dgm:pt>
    <dgm:pt modelId="{D285234F-67DF-1F49-94E7-14790248FC13}" type="sibTrans" cxnId="{DD3B734F-04A3-DA4B-9EC5-A757CDDD6452}">
      <dgm:prSet/>
      <dgm:spPr/>
      <dgm:t>
        <a:bodyPr/>
        <a:lstStyle/>
        <a:p>
          <a:endParaRPr lang="en-GB"/>
        </a:p>
      </dgm:t>
    </dgm:pt>
    <dgm:pt modelId="{26ABD0E3-F309-CB42-8205-94060E790EFC}">
      <dgm:prSet phldrT="[Text]" custT="1"/>
      <dgm:spPr>
        <a:solidFill>
          <a:srgbClr val="3C4B5A"/>
        </a:solidFill>
        <a:ln>
          <a:solidFill>
            <a:srgbClr val="3C4B5A"/>
          </a:solidFill>
        </a:ln>
      </dgm:spPr>
      <dgm:t>
        <a:bodyPr/>
        <a:lstStyle/>
        <a:p>
          <a:r>
            <a:rPr lang="en-GB" sz="1600"/>
            <a:t>Data Storage</a:t>
          </a:r>
        </a:p>
        <a:p>
          <a:r>
            <a:rPr lang="en-GB" sz="1400" i="1"/>
            <a:t>Mongo DB</a:t>
          </a:r>
        </a:p>
      </dgm:t>
    </dgm:pt>
    <dgm:pt modelId="{B034DE98-28C9-EF49-A86B-E467E0EFC793}" type="parTrans" cxnId="{C40B6596-12E3-434A-81E3-DB9727028ECD}">
      <dgm:prSet/>
      <dgm:spPr/>
      <dgm:t>
        <a:bodyPr/>
        <a:lstStyle/>
        <a:p>
          <a:endParaRPr lang="en-GB"/>
        </a:p>
      </dgm:t>
    </dgm:pt>
    <dgm:pt modelId="{C0E9A5D4-C9BE-B245-9625-B0B1D600AA33}" type="sibTrans" cxnId="{C40B6596-12E3-434A-81E3-DB9727028ECD}">
      <dgm:prSet/>
      <dgm:spPr/>
      <dgm:t>
        <a:bodyPr/>
        <a:lstStyle/>
        <a:p>
          <a:endParaRPr lang="en-GB"/>
        </a:p>
      </dgm:t>
    </dgm:pt>
    <dgm:pt modelId="{CBBE5EE1-D794-CC4B-9733-D73A8ADB341B}">
      <dgm:prSet phldrT="[Text]"/>
      <dgm:spPr/>
      <dgm:t>
        <a:bodyPr/>
        <a:lstStyle/>
        <a:p>
          <a:endParaRPr lang="en-GB"/>
        </a:p>
      </dgm:t>
    </dgm:pt>
    <dgm:pt modelId="{D4D8E231-2371-C34D-B074-47DE5EAC4995}" type="parTrans" cxnId="{6431DB10-F41F-8F4F-9458-1D429A6D15F6}">
      <dgm:prSet/>
      <dgm:spPr/>
      <dgm:t>
        <a:bodyPr/>
        <a:lstStyle/>
        <a:p>
          <a:endParaRPr lang="en-GB"/>
        </a:p>
      </dgm:t>
    </dgm:pt>
    <dgm:pt modelId="{AD2D927B-D682-7642-9B38-799C7782DAEA}" type="sibTrans" cxnId="{6431DB10-F41F-8F4F-9458-1D429A6D15F6}">
      <dgm:prSet/>
      <dgm:spPr/>
      <dgm:t>
        <a:bodyPr/>
        <a:lstStyle/>
        <a:p>
          <a:endParaRPr lang="en-GB"/>
        </a:p>
      </dgm:t>
    </dgm:pt>
    <dgm:pt modelId="{A7FC49B3-984E-AE4B-8A65-87802FEB9A26}">
      <dgm:prSet phldrT="[Text]"/>
      <dgm:spPr/>
      <dgm:t>
        <a:bodyPr/>
        <a:lstStyle/>
        <a:p>
          <a:r>
            <a:rPr lang="en-GB"/>
            <a:t>Collections</a:t>
          </a:r>
        </a:p>
      </dgm:t>
    </dgm:pt>
    <dgm:pt modelId="{380CF32D-67FA-4447-B7ED-B24D18D3E3F9}" type="parTrans" cxnId="{226C28A4-43E6-5C4D-B783-8A72A3CD7255}">
      <dgm:prSet/>
      <dgm:spPr/>
      <dgm:t>
        <a:bodyPr/>
        <a:lstStyle/>
        <a:p>
          <a:endParaRPr lang="en-GB"/>
        </a:p>
      </dgm:t>
    </dgm:pt>
    <dgm:pt modelId="{DCBD0328-3535-DB46-BB70-20A7CCF026F4}" type="sibTrans" cxnId="{226C28A4-43E6-5C4D-B783-8A72A3CD7255}">
      <dgm:prSet/>
      <dgm:spPr/>
      <dgm:t>
        <a:bodyPr/>
        <a:lstStyle/>
        <a:p>
          <a:endParaRPr lang="en-GB"/>
        </a:p>
      </dgm:t>
    </dgm:pt>
    <dgm:pt modelId="{91C4B1F7-DD28-0248-8F7F-8C9DC08495C2}">
      <dgm:prSet phldrT="[Text]"/>
      <dgm:spPr/>
      <dgm:t>
        <a:bodyPr/>
        <a:lstStyle/>
        <a:p>
          <a:r>
            <a:rPr lang="en-GB"/>
            <a:t>Volume</a:t>
          </a:r>
        </a:p>
      </dgm:t>
    </dgm:pt>
    <dgm:pt modelId="{24E6C249-A4DA-5841-9D7B-D0E7961B0725}" type="parTrans" cxnId="{C111D326-7519-C04C-B882-F5C73BD81230}">
      <dgm:prSet/>
      <dgm:spPr/>
      <dgm:t>
        <a:bodyPr/>
        <a:lstStyle/>
        <a:p>
          <a:endParaRPr lang="en-GB"/>
        </a:p>
      </dgm:t>
    </dgm:pt>
    <dgm:pt modelId="{3B61F66A-14C1-E743-95CB-2CA29F9C6867}" type="sibTrans" cxnId="{C111D326-7519-C04C-B882-F5C73BD81230}">
      <dgm:prSet/>
      <dgm:spPr/>
      <dgm:t>
        <a:bodyPr/>
        <a:lstStyle/>
        <a:p>
          <a:endParaRPr lang="en-GB"/>
        </a:p>
      </dgm:t>
    </dgm:pt>
    <dgm:pt modelId="{4D9A7BBD-5829-E143-B464-35420B116B93}">
      <dgm:prSet phldrT="[Text]"/>
      <dgm:spPr/>
      <dgm:t>
        <a:bodyPr/>
        <a:lstStyle/>
        <a:p>
          <a:r>
            <a:rPr lang="en-GB"/>
            <a:t>Papers</a:t>
          </a:r>
        </a:p>
      </dgm:t>
    </dgm:pt>
    <dgm:pt modelId="{709C7396-9384-7D4A-858D-17956D1E7A0A}" type="parTrans" cxnId="{F95E8D2D-B7D4-7D44-9E4D-A3E8CAE73DB5}">
      <dgm:prSet/>
      <dgm:spPr/>
      <dgm:t>
        <a:bodyPr/>
        <a:lstStyle/>
        <a:p>
          <a:endParaRPr lang="en-GB"/>
        </a:p>
      </dgm:t>
    </dgm:pt>
    <dgm:pt modelId="{EB435B6B-8B4F-CF4A-94BE-AD102CA49B53}" type="sibTrans" cxnId="{F95E8D2D-B7D4-7D44-9E4D-A3E8CAE73DB5}">
      <dgm:prSet/>
      <dgm:spPr/>
      <dgm:t>
        <a:bodyPr/>
        <a:lstStyle/>
        <a:p>
          <a:endParaRPr lang="en-GB"/>
        </a:p>
      </dgm:t>
    </dgm:pt>
    <dgm:pt modelId="{6D1860AF-D018-6848-86C4-692C536D5D04}">
      <dgm:prSet phldrT="[Text]"/>
      <dgm:spPr/>
      <dgm:t>
        <a:bodyPr/>
        <a:lstStyle/>
        <a:p>
          <a:r>
            <a:rPr lang="en-GB"/>
            <a:t>Vector Records</a:t>
          </a:r>
        </a:p>
      </dgm:t>
    </dgm:pt>
    <dgm:pt modelId="{F3B266E8-90F7-FC45-8D55-05EC9C76504C}" type="parTrans" cxnId="{8C911FC5-0714-A84E-95C0-BA2DA6281B12}">
      <dgm:prSet/>
      <dgm:spPr/>
      <dgm:t>
        <a:bodyPr/>
        <a:lstStyle/>
        <a:p>
          <a:endParaRPr lang="en-GB"/>
        </a:p>
      </dgm:t>
    </dgm:pt>
    <dgm:pt modelId="{07ACA6EC-2878-6B4F-B115-4DD5E29C7860}" type="sibTrans" cxnId="{8C911FC5-0714-A84E-95C0-BA2DA6281B12}">
      <dgm:prSet/>
      <dgm:spPr/>
      <dgm:t>
        <a:bodyPr/>
        <a:lstStyle/>
        <a:p>
          <a:endParaRPr lang="en-GB"/>
        </a:p>
      </dgm:t>
    </dgm:pt>
    <dgm:pt modelId="{ACA0CC81-B820-CB4F-9537-4B24EAB1A949}">
      <dgm:prSet phldrT="[Text]"/>
      <dgm:spPr/>
      <dgm:t>
        <a:bodyPr/>
        <a:lstStyle/>
        <a:p>
          <a:endParaRPr lang="en-GB"/>
        </a:p>
      </dgm:t>
    </dgm:pt>
    <dgm:pt modelId="{11AA876C-5A75-7849-9F1C-68658719607C}" type="parTrans" cxnId="{ABDAE4E9-F4E3-D14D-B8B5-CF1AF0F538F9}">
      <dgm:prSet/>
      <dgm:spPr/>
      <dgm:t>
        <a:bodyPr/>
        <a:lstStyle/>
        <a:p>
          <a:endParaRPr lang="en-GB"/>
        </a:p>
      </dgm:t>
    </dgm:pt>
    <dgm:pt modelId="{95CA7E0B-C035-EA44-85E0-D3FB59DFCF26}" type="sibTrans" cxnId="{ABDAE4E9-F4E3-D14D-B8B5-CF1AF0F538F9}">
      <dgm:prSet/>
      <dgm:spPr/>
      <dgm:t>
        <a:bodyPr/>
        <a:lstStyle/>
        <a:p>
          <a:endParaRPr lang="en-GB"/>
        </a:p>
      </dgm:t>
    </dgm:pt>
    <dgm:pt modelId="{63EA6116-26C6-1445-9025-D08C7551C2B9}">
      <dgm:prSet/>
      <dgm:spPr>
        <a:solidFill>
          <a:srgbClr val="3C4B5A"/>
        </a:solidFill>
        <a:ln>
          <a:solidFill>
            <a:srgbClr val="3C4B5A"/>
          </a:solidFill>
        </a:ln>
      </dgm:spPr>
      <dgm:t>
        <a:bodyPr/>
        <a:lstStyle/>
        <a:p>
          <a:r>
            <a:rPr lang="en-GB"/>
            <a:t>Data Transformation</a:t>
          </a:r>
        </a:p>
        <a:p>
          <a:r>
            <a:rPr lang="en-GB" i="1"/>
            <a:t>Tableau Prep Builder</a:t>
          </a:r>
        </a:p>
      </dgm:t>
    </dgm:pt>
    <dgm:pt modelId="{3549159D-6EEC-3E41-8D75-B6CCE50EEAEC}" type="parTrans" cxnId="{388E0347-CA8A-704C-B610-99C690BAF7B3}">
      <dgm:prSet/>
      <dgm:spPr/>
      <dgm:t>
        <a:bodyPr/>
        <a:lstStyle/>
        <a:p>
          <a:endParaRPr lang="en-GB"/>
        </a:p>
      </dgm:t>
    </dgm:pt>
    <dgm:pt modelId="{8B61FA03-3DDA-8843-83AD-5370214F9A25}" type="sibTrans" cxnId="{388E0347-CA8A-704C-B610-99C690BAF7B3}">
      <dgm:prSet/>
      <dgm:spPr/>
      <dgm:t>
        <a:bodyPr/>
        <a:lstStyle/>
        <a:p>
          <a:endParaRPr lang="en-GB"/>
        </a:p>
      </dgm:t>
    </dgm:pt>
    <dgm:pt modelId="{DE17B093-E2FF-C646-98CE-E154D21CB604}">
      <dgm:prSet/>
      <dgm:spPr/>
      <dgm:t>
        <a:bodyPr/>
        <a:lstStyle/>
        <a:p>
          <a:endParaRPr lang="en-GB"/>
        </a:p>
      </dgm:t>
    </dgm:pt>
    <dgm:pt modelId="{FC5E2120-2B9B-D04E-9F69-CB52C40653DB}" type="parTrans" cxnId="{7BAD674D-0729-F943-A1C0-AA608CF0B52E}">
      <dgm:prSet/>
      <dgm:spPr/>
      <dgm:t>
        <a:bodyPr/>
        <a:lstStyle/>
        <a:p>
          <a:endParaRPr lang="en-GB"/>
        </a:p>
      </dgm:t>
    </dgm:pt>
    <dgm:pt modelId="{6CB4DE1F-79A7-C34E-885B-B4E8F7B73956}" type="sibTrans" cxnId="{7BAD674D-0729-F943-A1C0-AA608CF0B52E}">
      <dgm:prSet/>
      <dgm:spPr/>
      <dgm:t>
        <a:bodyPr/>
        <a:lstStyle/>
        <a:p>
          <a:endParaRPr lang="en-GB"/>
        </a:p>
      </dgm:t>
    </dgm:pt>
    <dgm:pt modelId="{6B50CA98-54A2-794B-A7E0-867D4EFAD6BC}">
      <dgm:prSet/>
      <dgm:spPr/>
      <dgm:t>
        <a:bodyPr/>
        <a:lstStyle/>
        <a:p>
          <a:r>
            <a:rPr lang="en-GB"/>
            <a:t>MongoDB Tableau Connector: MongoDB Atlas by MongoDB (JDBC driver &amp; connector)</a:t>
          </a:r>
        </a:p>
      </dgm:t>
    </dgm:pt>
    <dgm:pt modelId="{0B8EDD0D-D9A3-9542-87CD-BBBEEFA59640}" type="parTrans" cxnId="{65A36668-98B2-FB45-A17D-8033BE47E649}">
      <dgm:prSet/>
      <dgm:spPr/>
      <dgm:t>
        <a:bodyPr/>
        <a:lstStyle/>
        <a:p>
          <a:endParaRPr lang="en-GB"/>
        </a:p>
      </dgm:t>
    </dgm:pt>
    <dgm:pt modelId="{2C7E726D-DEBF-1E4E-8409-B0888DDF2ECE}" type="sibTrans" cxnId="{65A36668-98B2-FB45-A17D-8033BE47E649}">
      <dgm:prSet/>
      <dgm:spPr/>
      <dgm:t>
        <a:bodyPr/>
        <a:lstStyle/>
        <a:p>
          <a:endParaRPr lang="en-GB"/>
        </a:p>
      </dgm:t>
    </dgm:pt>
    <dgm:pt modelId="{9AE75AAE-96B6-5A44-AAB1-21DEC49E9D6F}">
      <dgm:prSet/>
      <dgm:spPr/>
      <dgm:t>
        <a:bodyPr/>
        <a:lstStyle/>
        <a:p>
          <a:pPr>
            <a:buFont typeface="Arial" panose="020B0604020202020204" pitchFamily="34" charset="0"/>
            <a:buChar char="•"/>
          </a:pPr>
          <a:r>
            <a:rPr lang="en-GB"/>
            <a:t>Data Transformation Schema</a:t>
          </a:r>
        </a:p>
      </dgm:t>
    </dgm:pt>
    <dgm:pt modelId="{DD2288B3-3B18-5D4F-BA77-16154CFDA514}" type="parTrans" cxnId="{2A0E07F4-96AD-164C-B006-8F40AAC632E2}">
      <dgm:prSet/>
      <dgm:spPr/>
      <dgm:t>
        <a:bodyPr/>
        <a:lstStyle/>
        <a:p>
          <a:endParaRPr lang="en-GB"/>
        </a:p>
      </dgm:t>
    </dgm:pt>
    <dgm:pt modelId="{CB52D9FF-35BA-C34E-82E9-D291E2046DC1}" type="sibTrans" cxnId="{2A0E07F4-96AD-164C-B006-8F40AAC632E2}">
      <dgm:prSet/>
      <dgm:spPr/>
      <dgm:t>
        <a:bodyPr/>
        <a:lstStyle/>
        <a:p>
          <a:endParaRPr lang="en-GB"/>
        </a:p>
      </dgm:t>
    </dgm:pt>
    <dgm:pt modelId="{710815C6-1056-3B4A-9291-A5E0CEC0BFB5}">
      <dgm:prSet custT="1"/>
      <dgm:spPr>
        <a:solidFill>
          <a:srgbClr val="3C4B5A"/>
        </a:solidFill>
        <a:ln>
          <a:solidFill>
            <a:srgbClr val="3C4B5A"/>
          </a:solidFill>
        </a:ln>
      </dgm:spPr>
      <dgm:t>
        <a:bodyPr/>
        <a:lstStyle/>
        <a:p>
          <a:r>
            <a:rPr lang="en-GB" sz="1600"/>
            <a:t>Data Analytics</a:t>
          </a:r>
        </a:p>
        <a:p>
          <a:r>
            <a:rPr lang="en-GB" sz="1400" i="1" u="none" err="1"/>
            <a:t>VectorSearch</a:t>
          </a:r>
          <a:r>
            <a:rPr lang="en-GB" sz="1400" i="1" u="none"/>
            <a:t>/Gemini</a:t>
          </a:r>
        </a:p>
      </dgm:t>
    </dgm:pt>
    <dgm:pt modelId="{D4E75818-6BBE-694D-8D56-6951DFC45B3F}" type="parTrans" cxnId="{4C19BCFC-B8CD-9643-9079-5C89956497DC}">
      <dgm:prSet/>
      <dgm:spPr/>
      <dgm:t>
        <a:bodyPr/>
        <a:lstStyle/>
        <a:p>
          <a:endParaRPr lang="en-GB"/>
        </a:p>
      </dgm:t>
    </dgm:pt>
    <dgm:pt modelId="{4F29C6F3-6089-A04D-B1E2-1B6B4AE5073B}" type="sibTrans" cxnId="{4C19BCFC-B8CD-9643-9079-5C89956497DC}">
      <dgm:prSet/>
      <dgm:spPr/>
      <dgm:t>
        <a:bodyPr/>
        <a:lstStyle/>
        <a:p>
          <a:endParaRPr lang="en-GB"/>
        </a:p>
      </dgm:t>
    </dgm:pt>
    <dgm:pt modelId="{9B048AA1-F164-3A41-8F90-95BA01D415A7}">
      <dgm:prSet/>
      <dgm:spPr/>
      <dgm:t>
        <a:bodyPr/>
        <a:lstStyle/>
        <a:p>
          <a:r>
            <a:rPr lang="en-GB"/>
            <a:t>Python App</a:t>
          </a:r>
        </a:p>
      </dgm:t>
    </dgm:pt>
    <dgm:pt modelId="{50063AC5-BBBC-CE48-BCB5-5118D355913D}" type="parTrans" cxnId="{3DB832D6-B78A-764C-9158-698B410AB0AD}">
      <dgm:prSet/>
      <dgm:spPr/>
      <dgm:t>
        <a:bodyPr/>
        <a:lstStyle/>
        <a:p>
          <a:endParaRPr lang="en-GB"/>
        </a:p>
      </dgm:t>
    </dgm:pt>
    <dgm:pt modelId="{64090B10-6DA9-DE4C-802D-AFD1C3E9BCF3}" type="sibTrans" cxnId="{3DB832D6-B78A-764C-9158-698B410AB0AD}">
      <dgm:prSet/>
      <dgm:spPr/>
      <dgm:t>
        <a:bodyPr/>
        <a:lstStyle/>
        <a:p>
          <a:endParaRPr lang="en-GB"/>
        </a:p>
      </dgm:t>
    </dgm:pt>
    <dgm:pt modelId="{A46CEF7F-FDA9-B04B-8809-94A005802BDB}">
      <dgm:prSet/>
      <dgm:spPr/>
      <dgm:t>
        <a:bodyPr/>
        <a:lstStyle/>
        <a:p>
          <a:r>
            <a:rPr lang="en-GB" err="1"/>
            <a:t>VectorSearch</a:t>
          </a:r>
          <a:endParaRPr lang="en-GB"/>
        </a:p>
      </dgm:t>
    </dgm:pt>
    <dgm:pt modelId="{4134B1A5-E4F3-9F4E-899D-A3D028580986}" type="parTrans" cxnId="{A66B8D22-1F6C-F441-BD15-C25F2E0E8305}">
      <dgm:prSet/>
      <dgm:spPr/>
      <dgm:t>
        <a:bodyPr/>
        <a:lstStyle/>
        <a:p>
          <a:endParaRPr lang="en-GB"/>
        </a:p>
      </dgm:t>
    </dgm:pt>
    <dgm:pt modelId="{D417E5F4-FAE3-3243-8BAB-ACAD454F6E01}" type="sibTrans" cxnId="{A66B8D22-1F6C-F441-BD15-C25F2E0E8305}">
      <dgm:prSet/>
      <dgm:spPr/>
      <dgm:t>
        <a:bodyPr/>
        <a:lstStyle/>
        <a:p>
          <a:endParaRPr lang="en-GB"/>
        </a:p>
      </dgm:t>
    </dgm:pt>
    <dgm:pt modelId="{B2CDB1E8-4FE3-3844-93F6-F4A160C31ADC}">
      <dgm:prSet/>
      <dgm:spPr/>
      <dgm:t>
        <a:bodyPr/>
        <a:lstStyle/>
        <a:p>
          <a:r>
            <a:rPr lang="en-GB" err="1"/>
            <a:t>Pymongo</a:t>
          </a:r>
          <a:endParaRPr lang="en-GB"/>
        </a:p>
      </dgm:t>
    </dgm:pt>
    <dgm:pt modelId="{C71BB42C-5495-7248-AA31-8D66D5F4A696}" type="parTrans" cxnId="{E282752D-4FEC-E743-8BC8-6982C86C848C}">
      <dgm:prSet/>
      <dgm:spPr/>
      <dgm:t>
        <a:bodyPr/>
        <a:lstStyle/>
        <a:p>
          <a:endParaRPr lang="en-GB"/>
        </a:p>
      </dgm:t>
    </dgm:pt>
    <dgm:pt modelId="{5C9C9C08-EBBE-8F4E-B24C-449F1773E344}" type="sibTrans" cxnId="{E282752D-4FEC-E743-8BC8-6982C86C848C}">
      <dgm:prSet/>
      <dgm:spPr/>
      <dgm:t>
        <a:bodyPr/>
        <a:lstStyle/>
        <a:p>
          <a:endParaRPr lang="en-GB"/>
        </a:p>
      </dgm:t>
    </dgm:pt>
    <dgm:pt modelId="{4A3F5290-F790-C74D-AECA-40E2604E2344}">
      <dgm:prSet/>
      <dgm:spPr/>
      <dgm:t>
        <a:bodyPr/>
        <a:lstStyle/>
        <a:p>
          <a:r>
            <a:rPr lang="en-GB"/>
            <a:t>Gemini</a:t>
          </a:r>
        </a:p>
      </dgm:t>
    </dgm:pt>
    <dgm:pt modelId="{4A1F9A12-587B-884F-A1F2-F6FBC81D68BF}" type="parTrans" cxnId="{60F20AF6-2966-CE42-8C81-337BE0C631ED}">
      <dgm:prSet/>
      <dgm:spPr/>
      <dgm:t>
        <a:bodyPr/>
        <a:lstStyle/>
        <a:p>
          <a:endParaRPr lang="en-GB"/>
        </a:p>
      </dgm:t>
    </dgm:pt>
    <dgm:pt modelId="{3D2828E7-408A-304E-B130-E9F7BA4A214C}" type="sibTrans" cxnId="{60F20AF6-2966-CE42-8C81-337BE0C631ED}">
      <dgm:prSet/>
      <dgm:spPr/>
      <dgm:t>
        <a:bodyPr/>
        <a:lstStyle/>
        <a:p>
          <a:endParaRPr lang="en-GB"/>
        </a:p>
      </dgm:t>
    </dgm:pt>
    <dgm:pt modelId="{0914EC55-4B1B-8443-AF5C-249BD7906F52}">
      <dgm:prSet phldrT="[Text]" custT="1"/>
      <dgm:spPr>
        <a:solidFill>
          <a:srgbClr val="3C4B5A"/>
        </a:solidFill>
        <a:ln>
          <a:solidFill>
            <a:srgbClr val="3C4B5A"/>
          </a:solidFill>
        </a:ln>
      </dgm:spPr>
      <dgm:t>
        <a:bodyPr/>
        <a:lstStyle/>
        <a:p>
          <a:r>
            <a:rPr lang="en-GB" sz="1600"/>
            <a:t>Data Visualization</a:t>
          </a:r>
        </a:p>
        <a:p>
          <a:r>
            <a:rPr lang="en-GB" sz="1400" i="1"/>
            <a:t>Tableau Desktop</a:t>
          </a:r>
        </a:p>
      </dgm:t>
    </dgm:pt>
    <dgm:pt modelId="{CA4430DE-E4A7-B74E-A3BD-4970691C4118}" type="parTrans" cxnId="{64FFBA90-804F-DA48-8C9C-9149B760E213}">
      <dgm:prSet/>
      <dgm:spPr/>
      <dgm:t>
        <a:bodyPr/>
        <a:lstStyle/>
        <a:p>
          <a:endParaRPr lang="en-GB"/>
        </a:p>
      </dgm:t>
    </dgm:pt>
    <dgm:pt modelId="{E26FE695-B400-0447-81DB-0DEB9C198D4B}" type="sibTrans" cxnId="{64FFBA90-804F-DA48-8C9C-9149B760E213}">
      <dgm:prSet/>
      <dgm:spPr/>
      <dgm:t>
        <a:bodyPr/>
        <a:lstStyle/>
        <a:p>
          <a:endParaRPr lang="en-GB"/>
        </a:p>
      </dgm:t>
    </dgm:pt>
    <dgm:pt modelId="{19C4CF24-D8D5-F140-BA1E-D8A4C17DEB37}">
      <dgm:prSet phldrT="[Text]"/>
      <dgm:spPr/>
      <dgm:t>
        <a:bodyPr/>
        <a:lstStyle/>
        <a:p>
          <a:endParaRPr lang="en-GB"/>
        </a:p>
      </dgm:t>
    </dgm:pt>
    <dgm:pt modelId="{0F0718E7-5801-2A4F-9B61-A1F73768C2D9}" type="parTrans" cxnId="{07F16BC7-349C-954E-8FB7-3A3801670AD3}">
      <dgm:prSet/>
      <dgm:spPr/>
      <dgm:t>
        <a:bodyPr/>
        <a:lstStyle/>
        <a:p>
          <a:endParaRPr lang="en-GB"/>
        </a:p>
      </dgm:t>
    </dgm:pt>
    <dgm:pt modelId="{E36F247A-F668-BA42-8FAB-5B5758D3F0AA}" type="sibTrans" cxnId="{07F16BC7-349C-954E-8FB7-3A3801670AD3}">
      <dgm:prSet/>
      <dgm:spPr/>
      <dgm:t>
        <a:bodyPr/>
        <a:lstStyle/>
        <a:p>
          <a:endParaRPr lang="en-GB"/>
        </a:p>
      </dgm:t>
    </dgm:pt>
    <dgm:pt modelId="{B35E592F-2E40-5946-BD02-424147A1A232}">
      <dgm:prSet phldrT="[Text]"/>
      <dgm:spPr/>
      <dgm:t>
        <a:bodyPr/>
        <a:lstStyle/>
        <a:p>
          <a:r>
            <a:rPr lang="en-GB"/>
            <a:t>MongoDB Tableau Connector: MongoDB Atlas by MongoDB (JDBC driver &amp; connector)</a:t>
          </a:r>
        </a:p>
      </dgm:t>
    </dgm:pt>
    <dgm:pt modelId="{F82FF640-2046-BC4A-A15C-54022A3C245E}" type="parTrans" cxnId="{206F787F-4A6B-4847-BE66-2B1DBEC14D4F}">
      <dgm:prSet/>
      <dgm:spPr/>
      <dgm:t>
        <a:bodyPr/>
        <a:lstStyle/>
        <a:p>
          <a:endParaRPr lang="en-GB"/>
        </a:p>
      </dgm:t>
    </dgm:pt>
    <dgm:pt modelId="{1E5EB4CD-7560-9E47-82EA-169F5DCC9072}" type="sibTrans" cxnId="{206F787F-4A6B-4847-BE66-2B1DBEC14D4F}">
      <dgm:prSet/>
      <dgm:spPr/>
      <dgm:t>
        <a:bodyPr/>
        <a:lstStyle/>
        <a:p>
          <a:endParaRPr lang="en-GB"/>
        </a:p>
      </dgm:t>
    </dgm:pt>
    <dgm:pt modelId="{7E62B614-7DF3-6642-B144-F13481E62870}">
      <dgm:prSet phldrT="[Text]"/>
      <dgm:spPr/>
      <dgm:t>
        <a:bodyPr/>
        <a:lstStyle/>
        <a:p>
          <a:r>
            <a:rPr lang="en-GB"/>
            <a:t>Prebuild Tableau Dashboard</a:t>
          </a:r>
        </a:p>
      </dgm:t>
    </dgm:pt>
    <dgm:pt modelId="{B326B379-A664-AF4B-AB61-777676888C23}" type="parTrans" cxnId="{8CD47320-51C7-0E43-BCD0-F109C1FDC468}">
      <dgm:prSet/>
      <dgm:spPr/>
      <dgm:t>
        <a:bodyPr/>
        <a:lstStyle/>
        <a:p>
          <a:endParaRPr lang="en-GB"/>
        </a:p>
      </dgm:t>
    </dgm:pt>
    <dgm:pt modelId="{42079F70-6A93-4149-A1A2-55F621CD44EF}" type="sibTrans" cxnId="{8CD47320-51C7-0E43-BCD0-F109C1FDC468}">
      <dgm:prSet/>
      <dgm:spPr/>
      <dgm:t>
        <a:bodyPr/>
        <a:lstStyle/>
        <a:p>
          <a:endParaRPr lang="en-GB"/>
        </a:p>
      </dgm:t>
    </dgm:pt>
    <dgm:pt modelId="{201AECFA-BBE4-DF4E-990B-6463A0DFD5CD}">
      <dgm:prSet phldrT="[Text]"/>
      <dgm:spPr/>
      <dgm:t>
        <a:bodyPr/>
        <a:lstStyle/>
        <a:p>
          <a:r>
            <a:rPr lang="en-GB"/>
            <a:t>Python Script</a:t>
          </a:r>
        </a:p>
      </dgm:t>
    </dgm:pt>
    <dgm:pt modelId="{86F06C06-7734-7944-BA5A-D480B2C09055}" type="parTrans" cxnId="{5AA10231-395E-4841-847A-3051A79C3AC2}">
      <dgm:prSet/>
      <dgm:spPr/>
      <dgm:t>
        <a:bodyPr/>
        <a:lstStyle/>
        <a:p>
          <a:endParaRPr lang="en-GB"/>
        </a:p>
      </dgm:t>
    </dgm:pt>
    <dgm:pt modelId="{4C379095-89E0-E949-9041-B458AEBBE5D1}" type="sibTrans" cxnId="{5AA10231-395E-4841-847A-3051A79C3AC2}">
      <dgm:prSet/>
      <dgm:spPr/>
      <dgm:t>
        <a:bodyPr/>
        <a:lstStyle/>
        <a:p>
          <a:endParaRPr lang="en-GB"/>
        </a:p>
      </dgm:t>
    </dgm:pt>
    <dgm:pt modelId="{E986FE67-E3B0-D24D-956E-12211E118F29}">
      <dgm:prSet/>
      <dgm:spPr/>
      <dgm:t>
        <a:bodyPr/>
        <a:lstStyle/>
        <a:p>
          <a:endParaRPr lang="en-GB"/>
        </a:p>
      </dgm:t>
    </dgm:pt>
    <dgm:pt modelId="{641D390F-159E-B746-B5A0-DC0F2E112C71}" type="parTrans" cxnId="{272CD14F-DE0A-834F-A6AD-CFDE725A257D}">
      <dgm:prSet/>
      <dgm:spPr/>
      <dgm:t>
        <a:bodyPr/>
        <a:lstStyle/>
        <a:p>
          <a:endParaRPr lang="en-GB"/>
        </a:p>
      </dgm:t>
    </dgm:pt>
    <dgm:pt modelId="{AA111D15-9A0D-7B44-A2C8-592FAF7E4619}" type="sibTrans" cxnId="{272CD14F-DE0A-834F-A6AD-CFDE725A257D}">
      <dgm:prSet/>
      <dgm:spPr/>
      <dgm:t>
        <a:bodyPr/>
        <a:lstStyle/>
        <a:p>
          <a:endParaRPr lang="en-GB"/>
        </a:p>
      </dgm:t>
    </dgm:pt>
    <dgm:pt modelId="{7D33EA5B-306A-0644-977E-A15AD99746D3}">
      <dgm:prSet phldrT="[Text]"/>
      <dgm:spPr/>
      <dgm:t>
        <a:bodyPr/>
        <a:lstStyle/>
        <a:p>
          <a:endParaRPr lang="en-GB"/>
        </a:p>
      </dgm:t>
    </dgm:pt>
    <dgm:pt modelId="{CA5EF3A0-1759-084E-87A6-30604D50F0D6}" type="parTrans" cxnId="{4AF46569-6E8F-334B-93D9-36DDB0FE8C92}">
      <dgm:prSet/>
      <dgm:spPr/>
      <dgm:t>
        <a:bodyPr/>
        <a:lstStyle/>
        <a:p>
          <a:endParaRPr lang="en-GB"/>
        </a:p>
      </dgm:t>
    </dgm:pt>
    <dgm:pt modelId="{748D6EF8-5478-8E49-87F4-E4AA6915148B}" type="sibTrans" cxnId="{4AF46569-6E8F-334B-93D9-36DDB0FE8C92}">
      <dgm:prSet/>
      <dgm:spPr/>
      <dgm:t>
        <a:bodyPr/>
        <a:lstStyle/>
        <a:p>
          <a:endParaRPr lang="en-GB"/>
        </a:p>
      </dgm:t>
    </dgm:pt>
    <dgm:pt modelId="{CBCFFB23-71B6-2C48-A521-415E35CCB908}" type="pres">
      <dgm:prSet presAssocID="{26CE037D-FF16-3C48-89A6-4240B4D71C82}" presName="Name0" presStyleCnt="0">
        <dgm:presLayoutVars>
          <dgm:dir/>
          <dgm:animLvl val="lvl"/>
          <dgm:resizeHandles val="exact"/>
        </dgm:presLayoutVars>
      </dgm:prSet>
      <dgm:spPr/>
    </dgm:pt>
    <dgm:pt modelId="{264E22BB-EEF4-6A49-960A-D66CFA372716}" type="pres">
      <dgm:prSet presAssocID="{4438D332-7E07-2C4B-8227-9C5DFFFAFDFD}" presName="composite" presStyleCnt="0"/>
      <dgm:spPr/>
    </dgm:pt>
    <dgm:pt modelId="{DEDB87D1-E744-CF41-9B3C-EEEE6543F1FF}" type="pres">
      <dgm:prSet presAssocID="{4438D332-7E07-2C4B-8227-9C5DFFFAFDFD}" presName="parTx" presStyleLbl="alignNode1" presStyleIdx="0" presStyleCnt="5">
        <dgm:presLayoutVars>
          <dgm:chMax val="0"/>
          <dgm:chPref val="0"/>
          <dgm:bulletEnabled val="1"/>
        </dgm:presLayoutVars>
      </dgm:prSet>
      <dgm:spPr/>
    </dgm:pt>
    <dgm:pt modelId="{B8C2ECFE-EC65-3543-A917-442F93881D27}" type="pres">
      <dgm:prSet presAssocID="{4438D332-7E07-2C4B-8227-9C5DFFFAFDFD}" presName="desTx" presStyleLbl="alignAccFollowNode1" presStyleIdx="0" presStyleCnt="5">
        <dgm:presLayoutVars>
          <dgm:bulletEnabled val="1"/>
        </dgm:presLayoutVars>
      </dgm:prSet>
      <dgm:spPr/>
    </dgm:pt>
    <dgm:pt modelId="{EF3EBCC1-29F3-EB4B-9C3B-837C9E7B5E5A}" type="pres">
      <dgm:prSet presAssocID="{29846C5F-C1F4-5247-99BD-5DDA3F91D93F}" presName="space" presStyleCnt="0"/>
      <dgm:spPr/>
    </dgm:pt>
    <dgm:pt modelId="{5C2B0214-550C-C149-8295-2C859B8DA88B}" type="pres">
      <dgm:prSet presAssocID="{26ABD0E3-F309-CB42-8205-94060E790EFC}" presName="composite" presStyleCnt="0"/>
      <dgm:spPr/>
    </dgm:pt>
    <dgm:pt modelId="{C1C7DBFA-1CFA-3541-995E-F331685F33FD}" type="pres">
      <dgm:prSet presAssocID="{26ABD0E3-F309-CB42-8205-94060E790EFC}" presName="parTx" presStyleLbl="alignNode1" presStyleIdx="1" presStyleCnt="5">
        <dgm:presLayoutVars>
          <dgm:chMax val="0"/>
          <dgm:chPref val="0"/>
          <dgm:bulletEnabled val="1"/>
        </dgm:presLayoutVars>
      </dgm:prSet>
      <dgm:spPr/>
    </dgm:pt>
    <dgm:pt modelId="{9A666F93-E9BD-F64B-B775-9BD538BB0786}" type="pres">
      <dgm:prSet presAssocID="{26ABD0E3-F309-CB42-8205-94060E790EFC}" presName="desTx" presStyleLbl="alignAccFollowNode1" presStyleIdx="1" presStyleCnt="5">
        <dgm:presLayoutVars>
          <dgm:bulletEnabled val="1"/>
        </dgm:presLayoutVars>
      </dgm:prSet>
      <dgm:spPr/>
    </dgm:pt>
    <dgm:pt modelId="{DD89B92C-A2B5-524F-A46D-AEBE4073EF42}" type="pres">
      <dgm:prSet presAssocID="{C0E9A5D4-C9BE-B245-9625-B0B1D600AA33}" presName="space" presStyleCnt="0"/>
      <dgm:spPr/>
    </dgm:pt>
    <dgm:pt modelId="{BBFF6418-61A1-C640-B3E1-41454235E288}" type="pres">
      <dgm:prSet presAssocID="{63EA6116-26C6-1445-9025-D08C7551C2B9}" presName="composite" presStyleCnt="0"/>
      <dgm:spPr/>
    </dgm:pt>
    <dgm:pt modelId="{994656E3-013D-5A49-8E2E-7F76AF3F6135}" type="pres">
      <dgm:prSet presAssocID="{63EA6116-26C6-1445-9025-D08C7551C2B9}" presName="parTx" presStyleLbl="alignNode1" presStyleIdx="2" presStyleCnt="5">
        <dgm:presLayoutVars>
          <dgm:chMax val="0"/>
          <dgm:chPref val="0"/>
          <dgm:bulletEnabled val="1"/>
        </dgm:presLayoutVars>
      </dgm:prSet>
      <dgm:spPr/>
    </dgm:pt>
    <dgm:pt modelId="{43AFD70C-1D0D-864F-8D02-32DD07D067C7}" type="pres">
      <dgm:prSet presAssocID="{63EA6116-26C6-1445-9025-D08C7551C2B9}" presName="desTx" presStyleLbl="alignAccFollowNode1" presStyleIdx="2" presStyleCnt="5">
        <dgm:presLayoutVars>
          <dgm:bulletEnabled val="1"/>
        </dgm:presLayoutVars>
      </dgm:prSet>
      <dgm:spPr/>
    </dgm:pt>
    <dgm:pt modelId="{80A9ACD1-F371-2845-BF7F-ADC29519D0DA}" type="pres">
      <dgm:prSet presAssocID="{8B61FA03-3DDA-8843-83AD-5370214F9A25}" presName="space" presStyleCnt="0"/>
      <dgm:spPr/>
    </dgm:pt>
    <dgm:pt modelId="{D7ED237A-AA2A-154E-9174-DF8359529A0C}" type="pres">
      <dgm:prSet presAssocID="{710815C6-1056-3B4A-9291-A5E0CEC0BFB5}" presName="composite" presStyleCnt="0"/>
      <dgm:spPr/>
    </dgm:pt>
    <dgm:pt modelId="{F9F72E83-BEC8-5A42-8285-47DF3937F64D}" type="pres">
      <dgm:prSet presAssocID="{710815C6-1056-3B4A-9291-A5E0CEC0BFB5}" presName="parTx" presStyleLbl="alignNode1" presStyleIdx="3" presStyleCnt="5">
        <dgm:presLayoutVars>
          <dgm:chMax val="0"/>
          <dgm:chPref val="0"/>
          <dgm:bulletEnabled val="1"/>
        </dgm:presLayoutVars>
      </dgm:prSet>
      <dgm:spPr/>
    </dgm:pt>
    <dgm:pt modelId="{C30001F1-CA39-BF4F-98F7-99A9E85D78BD}" type="pres">
      <dgm:prSet presAssocID="{710815C6-1056-3B4A-9291-A5E0CEC0BFB5}" presName="desTx" presStyleLbl="alignAccFollowNode1" presStyleIdx="3" presStyleCnt="5">
        <dgm:presLayoutVars>
          <dgm:bulletEnabled val="1"/>
        </dgm:presLayoutVars>
      </dgm:prSet>
      <dgm:spPr/>
    </dgm:pt>
    <dgm:pt modelId="{2F9157BB-F93F-6C47-A097-EA02F16CB16F}" type="pres">
      <dgm:prSet presAssocID="{4F29C6F3-6089-A04D-B1E2-1B6B4AE5073B}" presName="space" presStyleCnt="0"/>
      <dgm:spPr/>
    </dgm:pt>
    <dgm:pt modelId="{C08A5EE6-E9F8-6E41-A5F2-1D6101B476D7}" type="pres">
      <dgm:prSet presAssocID="{0914EC55-4B1B-8443-AF5C-249BD7906F52}" presName="composite" presStyleCnt="0"/>
      <dgm:spPr/>
    </dgm:pt>
    <dgm:pt modelId="{E3BC22B5-DCF7-BF40-BDA0-25CE3B99F1E5}" type="pres">
      <dgm:prSet presAssocID="{0914EC55-4B1B-8443-AF5C-249BD7906F52}" presName="parTx" presStyleLbl="alignNode1" presStyleIdx="4" presStyleCnt="5">
        <dgm:presLayoutVars>
          <dgm:chMax val="0"/>
          <dgm:chPref val="0"/>
          <dgm:bulletEnabled val="1"/>
        </dgm:presLayoutVars>
      </dgm:prSet>
      <dgm:spPr/>
    </dgm:pt>
    <dgm:pt modelId="{EF3FA534-C437-1549-8CF9-B13183C4EF51}" type="pres">
      <dgm:prSet presAssocID="{0914EC55-4B1B-8443-AF5C-249BD7906F52}" presName="desTx" presStyleLbl="alignAccFollowNode1" presStyleIdx="4" presStyleCnt="5">
        <dgm:presLayoutVars>
          <dgm:bulletEnabled val="1"/>
        </dgm:presLayoutVars>
      </dgm:prSet>
      <dgm:spPr/>
    </dgm:pt>
  </dgm:ptLst>
  <dgm:cxnLst>
    <dgm:cxn modelId="{CF293C07-9506-854C-B183-0A2E1E7B20DC}" type="presOf" srcId="{19C4CF24-D8D5-F140-BA1E-D8A4C17DEB37}" destId="{EF3FA534-C437-1549-8CF9-B13183C4EF51}" srcOrd="0" destOrd="0" presId="urn:microsoft.com/office/officeart/2005/8/layout/hList1"/>
    <dgm:cxn modelId="{6431DB10-F41F-8F4F-9458-1D429A6D15F6}" srcId="{26ABD0E3-F309-CB42-8205-94060E790EFC}" destId="{CBBE5EE1-D794-CC4B-9733-D73A8ADB341B}" srcOrd="0" destOrd="0" parTransId="{D4D8E231-2371-C34D-B074-47DE5EAC4995}" sibTransId="{AD2D927B-D682-7642-9B38-799C7782DAEA}"/>
    <dgm:cxn modelId="{07C10C11-0DD0-F64F-AAF0-9B7D84B83D67}" type="presOf" srcId="{AAFDC7DC-A4CD-5148-9507-345B45379FFE}" destId="{B8C2ECFE-EC65-3543-A917-442F93881D27}" srcOrd="0" destOrd="3" presId="urn:microsoft.com/office/officeart/2005/8/layout/hList1"/>
    <dgm:cxn modelId="{8CD47320-51C7-0E43-BCD0-F109C1FDC468}" srcId="{0914EC55-4B1B-8443-AF5C-249BD7906F52}" destId="{7E62B614-7DF3-6642-B144-F13481E62870}" srcOrd="2" destOrd="0" parTransId="{B326B379-A664-AF4B-AB61-777676888C23}" sibTransId="{42079F70-6A93-4149-A1A2-55F621CD44EF}"/>
    <dgm:cxn modelId="{BA974E21-B6E7-1F4D-9CEF-DD1C67BF81CB}" type="presOf" srcId="{26ABD0E3-F309-CB42-8205-94060E790EFC}" destId="{C1C7DBFA-1CFA-3541-995E-F331685F33FD}" srcOrd="0" destOrd="0" presId="urn:microsoft.com/office/officeart/2005/8/layout/hList1"/>
    <dgm:cxn modelId="{A66B8D22-1F6C-F441-BD15-C25F2E0E8305}" srcId="{710815C6-1056-3B4A-9291-A5E0CEC0BFB5}" destId="{A46CEF7F-FDA9-B04B-8809-94A005802BDB}" srcOrd="2" destOrd="0" parTransId="{4134B1A5-E4F3-9F4E-899D-A3D028580986}" sibTransId="{D417E5F4-FAE3-3243-8BAB-ACAD454F6E01}"/>
    <dgm:cxn modelId="{C111D326-7519-C04C-B882-F5C73BD81230}" srcId="{A7FC49B3-984E-AE4B-8A65-87802FEB9A26}" destId="{91C4B1F7-DD28-0248-8F7F-8C9DC08495C2}" srcOrd="0" destOrd="0" parTransId="{24E6C249-A4DA-5841-9D7B-D0E7961B0725}" sibTransId="{3B61F66A-14C1-E743-95CB-2CA29F9C6867}"/>
    <dgm:cxn modelId="{E88CAE29-12B8-CE49-9CF7-FD5BBB87F04D}" type="presOf" srcId="{CBCC095E-7C3E-7F4E-B76B-AEEEDA6015FE}" destId="{B8C2ECFE-EC65-3543-A917-442F93881D27}" srcOrd="0" destOrd="2" presId="urn:microsoft.com/office/officeart/2005/8/layout/hList1"/>
    <dgm:cxn modelId="{E282752D-4FEC-E743-8BC8-6982C86C848C}" srcId="{710815C6-1056-3B4A-9291-A5E0CEC0BFB5}" destId="{B2CDB1E8-4FE3-3844-93F6-F4A160C31ADC}" srcOrd="3" destOrd="0" parTransId="{C71BB42C-5495-7248-AA31-8D66D5F4A696}" sibTransId="{5C9C9C08-EBBE-8F4E-B24C-449F1773E344}"/>
    <dgm:cxn modelId="{F95E8D2D-B7D4-7D44-9E4D-A3E8CAE73DB5}" srcId="{A7FC49B3-984E-AE4B-8A65-87802FEB9A26}" destId="{4D9A7BBD-5829-E143-B464-35420B116B93}" srcOrd="1" destOrd="0" parTransId="{709C7396-9384-7D4A-858D-17956D1E7A0A}" sibTransId="{EB435B6B-8B4F-CF4A-94BE-AD102CA49B53}"/>
    <dgm:cxn modelId="{5AA10231-395E-4841-847A-3051A79C3AC2}" srcId="{4438D332-7E07-2C4B-8227-9C5DFFFAFDFD}" destId="{201AECFA-BBE4-DF4E-990B-6463A0DFD5CD}" srcOrd="1" destOrd="0" parTransId="{86F06C06-7734-7944-BA5A-D480B2C09055}" sibTransId="{4C379095-89E0-E949-9041-B458AEBBE5D1}"/>
    <dgm:cxn modelId="{EDC33B3F-38B0-074E-BC43-4D83BC519E25}" srcId="{26CE037D-FF16-3C48-89A6-4240B4D71C82}" destId="{4438D332-7E07-2C4B-8227-9C5DFFFAFDFD}" srcOrd="0" destOrd="0" parTransId="{3FFA5453-32D0-6341-B765-47C35BE00C3B}" sibTransId="{29846C5F-C1F4-5247-99BD-5DDA3F91D93F}"/>
    <dgm:cxn modelId="{19267040-6F66-D140-B365-0A93E3C3E43E}" type="presOf" srcId="{6D1860AF-D018-6848-86C4-692C536D5D04}" destId="{9A666F93-E9BD-F64B-B775-9BD538BB0786}" srcOrd="0" destOrd="4" presId="urn:microsoft.com/office/officeart/2005/8/layout/hList1"/>
    <dgm:cxn modelId="{C37FCD5D-B05B-3C46-91F3-252DB265AB9A}" type="presOf" srcId="{E986FE67-E3B0-D24D-956E-12211E118F29}" destId="{C30001F1-CA39-BF4F-98F7-99A9E85D78BD}" srcOrd="0" destOrd="0" presId="urn:microsoft.com/office/officeart/2005/8/layout/hList1"/>
    <dgm:cxn modelId="{CCB7FD5F-14AB-E94C-8070-9DBF43A0128A}" type="presOf" srcId="{63EA6116-26C6-1445-9025-D08C7551C2B9}" destId="{994656E3-013D-5A49-8E2E-7F76AF3F6135}" srcOrd="0" destOrd="0" presId="urn:microsoft.com/office/officeart/2005/8/layout/hList1"/>
    <dgm:cxn modelId="{BF0F3B60-D5FE-BE4E-89D5-B2AE4B1E19B5}" srcId="{4438D332-7E07-2C4B-8227-9C5DFFFAFDFD}" destId="{AAFDC7DC-A4CD-5148-9507-345B45379FFE}" srcOrd="3" destOrd="0" parTransId="{8FDD243F-95BC-124E-9B99-B8E9407C6599}" sibTransId="{F4930DAA-1D88-5643-9261-2D52E1174F52}"/>
    <dgm:cxn modelId="{198C5362-540F-3742-80DE-CFDA4C137590}" type="presOf" srcId="{DE17B093-E2FF-C646-98CE-E154D21CB604}" destId="{43AFD70C-1D0D-864F-8D02-32DD07D067C7}" srcOrd="0" destOrd="0" presId="urn:microsoft.com/office/officeart/2005/8/layout/hList1"/>
    <dgm:cxn modelId="{0C76A662-F86E-0941-8396-A25AE0664997}" type="presOf" srcId="{0914EC55-4B1B-8443-AF5C-249BD7906F52}" destId="{E3BC22B5-DCF7-BF40-BDA0-25CE3B99F1E5}" srcOrd="0" destOrd="0" presId="urn:microsoft.com/office/officeart/2005/8/layout/hList1"/>
    <dgm:cxn modelId="{388E0347-CA8A-704C-B610-99C690BAF7B3}" srcId="{26CE037D-FF16-3C48-89A6-4240B4D71C82}" destId="{63EA6116-26C6-1445-9025-D08C7551C2B9}" srcOrd="2" destOrd="0" parTransId="{3549159D-6EEC-3E41-8D75-B6CCE50EEAEC}" sibTransId="{8B61FA03-3DDA-8843-83AD-5370214F9A25}"/>
    <dgm:cxn modelId="{65A36668-98B2-FB45-A17D-8033BE47E649}" srcId="{63EA6116-26C6-1445-9025-D08C7551C2B9}" destId="{6B50CA98-54A2-794B-A7E0-867D4EFAD6BC}" srcOrd="1" destOrd="0" parTransId="{0B8EDD0D-D9A3-9542-87CD-BBBEEFA59640}" sibTransId="{2C7E726D-DEBF-1E4E-8409-B0888DDF2ECE}"/>
    <dgm:cxn modelId="{4AF46569-6E8F-334B-93D9-36DDB0FE8C92}" srcId="{4438D332-7E07-2C4B-8227-9C5DFFFAFDFD}" destId="{7D33EA5B-306A-0644-977E-A15AD99746D3}" srcOrd="0" destOrd="0" parTransId="{CA5EF3A0-1759-084E-87A6-30604D50F0D6}" sibTransId="{748D6EF8-5478-8E49-87F4-E4AA6915148B}"/>
    <dgm:cxn modelId="{22C1066A-F2F4-E04C-8FBF-4CF57A4C5138}" type="presOf" srcId="{4D9A7BBD-5829-E143-B464-35420B116B93}" destId="{9A666F93-E9BD-F64B-B775-9BD538BB0786}" srcOrd="0" destOrd="3" presId="urn:microsoft.com/office/officeart/2005/8/layout/hList1"/>
    <dgm:cxn modelId="{7BAD674D-0729-F943-A1C0-AA608CF0B52E}" srcId="{63EA6116-26C6-1445-9025-D08C7551C2B9}" destId="{DE17B093-E2FF-C646-98CE-E154D21CB604}" srcOrd="0" destOrd="0" parTransId="{FC5E2120-2B9B-D04E-9F69-CB52C40653DB}" sibTransId="{6CB4DE1F-79A7-C34E-885B-B4E8F7B73956}"/>
    <dgm:cxn modelId="{DD3B734F-04A3-DA4B-9EC5-A757CDDD6452}" srcId="{4438D332-7E07-2C4B-8227-9C5DFFFAFDFD}" destId="{87D07AF3-E5D5-EB43-9A05-CBA82DA9AA7E}" srcOrd="4" destOrd="0" parTransId="{6A02ABFD-07D8-014C-AF91-A0D09046EAB8}" sibTransId="{D285234F-67DF-1F49-94E7-14790248FC13}"/>
    <dgm:cxn modelId="{7B3E7C6F-BECD-C646-A565-13B8F6B72768}" type="presOf" srcId="{B35E592F-2E40-5946-BD02-424147A1A232}" destId="{EF3FA534-C437-1549-8CF9-B13183C4EF51}" srcOrd="0" destOrd="1" presId="urn:microsoft.com/office/officeart/2005/8/layout/hList1"/>
    <dgm:cxn modelId="{272CD14F-DE0A-834F-A6AD-CFDE725A257D}" srcId="{710815C6-1056-3B4A-9291-A5E0CEC0BFB5}" destId="{E986FE67-E3B0-D24D-956E-12211E118F29}" srcOrd="0" destOrd="0" parTransId="{641D390F-159E-B746-B5A0-DC0F2E112C71}" sibTransId="{AA111D15-9A0D-7B44-A2C8-592FAF7E4619}"/>
    <dgm:cxn modelId="{A78ED64F-D0B4-A94A-8071-44E7B17307C8}" type="presOf" srcId="{7E62B614-7DF3-6642-B144-F13481E62870}" destId="{EF3FA534-C437-1549-8CF9-B13183C4EF51}" srcOrd="0" destOrd="2" presId="urn:microsoft.com/office/officeart/2005/8/layout/hList1"/>
    <dgm:cxn modelId="{D93AE476-8599-184F-99BD-F7343382F3CE}" type="presOf" srcId="{710815C6-1056-3B4A-9291-A5E0CEC0BFB5}" destId="{F9F72E83-BEC8-5A42-8285-47DF3937F64D}" srcOrd="0" destOrd="0" presId="urn:microsoft.com/office/officeart/2005/8/layout/hList1"/>
    <dgm:cxn modelId="{5EC4C657-31CB-1741-977A-91B4046F46C4}" type="presOf" srcId="{201AECFA-BBE4-DF4E-990B-6463A0DFD5CD}" destId="{B8C2ECFE-EC65-3543-A917-442F93881D27}" srcOrd="0" destOrd="1" presId="urn:microsoft.com/office/officeart/2005/8/layout/hList1"/>
    <dgm:cxn modelId="{7DE3B95A-9816-FC44-98E4-7376817C90E7}" type="presOf" srcId="{CBBE5EE1-D794-CC4B-9733-D73A8ADB341B}" destId="{9A666F93-E9BD-F64B-B775-9BD538BB0786}" srcOrd="0" destOrd="0" presId="urn:microsoft.com/office/officeart/2005/8/layout/hList1"/>
    <dgm:cxn modelId="{206F787F-4A6B-4847-BE66-2B1DBEC14D4F}" srcId="{0914EC55-4B1B-8443-AF5C-249BD7906F52}" destId="{B35E592F-2E40-5946-BD02-424147A1A232}" srcOrd="1" destOrd="0" parTransId="{F82FF640-2046-BC4A-A15C-54022A3C245E}" sibTransId="{1E5EB4CD-7560-9E47-82EA-169F5DCC9072}"/>
    <dgm:cxn modelId="{1D8FDB7F-89FF-B648-819C-15B4B329388D}" type="presOf" srcId="{A7FC49B3-984E-AE4B-8A65-87802FEB9A26}" destId="{9A666F93-E9BD-F64B-B775-9BD538BB0786}" srcOrd="0" destOrd="1" presId="urn:microsoft.com/office/officeart/2005/8/layout/hList1"/>
    <dgm:cxn modelId="{4E052E80-9051-084B-9FCF-87B188F4DE78}" type="presOf" srcId="{ACA0CC81-B820-CB4F-9537-4B24EAB1A949}" destId="{9A666F93-E9BD-F64B-B775-9BD538BB0786}" srcOrd="0" destOrd="5" presId="urn:microsoft.com/office/officeart/2005/8/layout/hList1"/>
    <dgm:cxn modelId="{475BCA82-4F55-3D45-947F-A2FECE17A0C8}" type="presOf" srcId="{26CE037D-FF16-3C48-89A6-4240B4D71C82}" destId="{CBCFFB23-71B6-2C48-A521-415E35CCB908}" srcOrd="0" destOrd="0" presId="urn:microsoft.com/office/officeart/2005/8/layout/hList1"/>
    <dgm:cxn modelId="{472C0789-2B44-1745-97BA-47206A53674D}" type="presOf" srcId="{B2CDB1E8-4FE3-3844-93F6-F4A160C31ADC}" destId="{C30001F1-CA39-BF4F-98F7-99A9E85D78BD}" srcOrd="0" destOrd="3" presId="urn:microsoft.com/office/officeart/2005/8/layout/hList1"/>
    <dgm:cxn modelId="{ECCD7489-40C2-204F-90CA-653E4C986C3F}" type="presOf" srcId="{A46CEF7F-FDA9-B04B-8809-94A005802BDB}" destId="{C30001F1-CA39-BF4F-98F7-99A9E85D78BD}" srcOrd="0" destOrd="2" presId="urn:microsoft.com/office/officeart/2005/8/layout/hList1"/>
    <dgm:cxn modelId="{FDA0D68D-5584-3F4D-85F9-1CFDAB92520B}" srcId="{4438D332-7E07-2C4B-8227-9C5DFFFAFDFD}" destId="{CBCC095E-7C3E-7F4E-B76B-AEEEDA6015FE}" srcOrd="2" destOrd="0" parTransId="{63F2822C-0A00-C142-BEE2-D55E1F99E491}" sibTransId="{FFD03FB7-B37E-AA44-9516-B602C817431F}"/>
    <dgm:cxn modelId="{FCF3B390-76E4-D143-9C3C-939BE92360C3}" type="presOf" srcId="{9AE75AAE-96B6-5A44-AAB1-21DEC49E9D6F}" destId="{43AFD70C-1D0D-864F-8D02-32DD07D067C7}" srcOrd="0" destOrd="2" presId="urn:microsoft.com/office/officeart/2005/8/layout/hList1"/>
    <dgm:cxn modelId="{64FFBA90-804F-DA48-8C9C-9149B760E213}" srcId="{26CE037D-FF16-3C48-89A6-4240B4D71C82}" destId="{0914EC55-4B1B-8443-AF5C-249BD7906F52}" srcOrd="4" destOrd="0" parTransId="{CA4430DE-E4A7-B74E-A3BD-4970691C4118}" sibTransId="{E26FE695-B400-0447-81DB-0DEB9C198D4B}"/>
    <dgm:cxn modelId="{C40B6596-12E3-434A-81E3-DB9727028ECD}" srcId="{26CE037D-FF16-3C48-89A6-4240B4D71C82}" destId="{26ABD0E3-F309-CB42-8205-94060E790EFC}" srcOrd="1" destOrd="0" parTransId="{B034DE98-28C9-EF49-A86B-E467E0EFC793}" sibTransId="{C0E9A5D4-C9BE-B245-9625-B0B1D600AA33}"/>
    <dgm:cxn modelId="{226C28A4-43E6-5C4D-B783-8A72A3CD7255}" srcId="{26ABD0E3-F309-CB42-8205-94060E790EFC}" destId="{A7FC49B3-984E-AE4B-8A65-87802FEB9A26}" srcOrd="1" destOrd="0" parTransId="{380CF32D-67FA-4447-B7ED-B24D18D3E3F9}" sibTransId="{DCBD0328-3535-DB46-BB70-20A7CCF026F4}"/>
    <dgm:cxn modelId="{F28787B6-9452-3A48-9AAC-3518F3FE8AB9}" type="presOf" srcId="{87D07AF3-E5D5-EB43-9A05-CBA82DA9AA7E}" destId="{B8C2ECFE-EC65-3543-A917-442F93881D27}" srcOrd="0" destOrd="4" presId="urn:microsoft.com/office/officeart/2005/8/layout/hList1"/>
    <dgm:cxn modelId="{32E81FC3-C1F5-2146-AB82-96D6AF008175}" type="presOf" srcId="{9B048AA1-F164-3A41-8F90-95BA01D415A7}" destId="{C30001F1-CA39-BF4F-98F7-99A9E85D78BD}" srcOrd="0" destOrd="1" presId="urn:microsoft.com/office/officeart/2005/8/layout/hList1"/>
    <dgm:cxn modelId="{9A360CC5-A7B8-524C-94F9-F32026DB9747}" type="presOf" srcId="{91C4B1F7-DD28-0248-8F7F-8C9DC08495C2}" destId="{9A666F93-E9BD-F64B-B775-9BD538BB0786}" srcOrd="0" destOrd="2" presId="urn:microsoft.com/office/officeart/2005/8/layout/hList1"/>
    <dgm:cxn modelId="{8C911FC5-0714-A84E-95C0-BA2DA6281B12}" srcId="{A7FC49B3-984E-AE4B-8A65-87802FEB9A26}" destId="{6D1860AF-D018-6848-86C4-692C536D5D04}" srcOrd="2" destOrd="0" parTransId="{F3B266E8-90F7-FC45-8D55-05EC9C76504C}" sibTransId="{07ACA6EC-2878-6B4F-B115-4DD5E29C7860}"/>
    <dgm:cxn modelId="{07F16BC7-349C-954E-8FB7-3A3801670AD3}" srcId="{0914EC55-4B1B-8443-AF5C-249BD7906F52}" destId="{19C4CF24-D8D5-F140-BA1E-D8A4C17DEB37}" srcOrd="0" destOrd="0" parTransId="{0F0718E7-5801-2A4F-9B61-A1F73768C2D9}" sibTransId="{E36F247A-F668-BA42-8FAB-5B5758D3F0AA}"/>
    <dgm:cxn modelId="{8800CDC9-8AE6-884B-B991-FA9FCED724BD}" type="presOf" srcId="{6B50CA98-54A2-794B-A7E0-867D4EFAD6BC}" destId="{43AFD70C-1D0D-864F-8D02-32DD07D067C7}" srcOrd="0" destOrd="1" presId="urn:microsoft.com/office/officeart/2005/8/layout/hList1"/>
    <dgm:cxn modelId="{31179ED2-B1CE-044B-96CE-B1F130BF321F}" type="presOf" srcId="{4A3F5290-F790-C74D-AECA-40E2604E2344}" destId="{C30001F1-CA39-BF4F-98F7-99A9E85D78BD}" srcOrd="0" destOrd="4" presId="urn:microsoft.com/office/officeart/2005/8/layout/hList1"/>
    <dgm:cxn modelId="{3DB832D6-B78A-764C-9158-698B410AB0AD}" srcId="{710815C6-1056-3B4A-9291-A5E0CEC0BFB5}" destId="{9B048AA1-F164-3A41-8F90-95BA01D415A7}" srcOrd="1" destOrd="0" parTransId="{50063AC5-BBBC-CE48-BCB5-5118D355913D}" sibTransId="{64090B10-6DA9-DE4C-802D-AFD1C3E9BCF3}"/>
    <dgm:cxn modelId="{ED574AE6-EEE5-C947-8FB7-B754E9389C85}" type="presOf" srcId="{7D33EA5B-306A-0644-977E-A15AD99746D3}" destId="{B8C2ECFE-EC65-3543-A917-442F93881D27}" srcOrd="0" destOrd="0" presId="urn:microsoft.com/office/officeart/2005/8/layout/hList1"/>
    <dgm:cxn modelId="{ABDAE4E9-F4E3-D14D-B8B5-CF1AF0F538F9}" srcId="{26ABD0E3-F309-CB42-8205-94060E790EFC}" destId="{ACA0CC81-B820-CB4F-9537-4B24EAB1A949}" srcOrd="2" destOrd="0" parTransId="{11AA876C-5A75-7849-9F1C-68658719607C}" sibTransId="{95CA7E0B-C035-EA44-85E0-D3FB59DFCF26}"/>
    <dgm:cxn modelId="{363D8FEF-3A0A-D248-8B30-BE95ECC0DFE0}" type="presOf" srcId="{4438D332-7E07-2C4B-8227-9C5DFFFAFDFD}" destId="{DEDB87D1-E744-CF41-9B3C-EEEE6543F1FF}" srcOrd="0" destOrd="0" presId="urn:microsoft.com/office/officeart/2005/8/layout/hList1"/>
    <dgm:cxn modelId="{2A0E07F4-96AD-164C-B006-8F40AAC632E2}" srcId="{63EA6116-26C6-1445-9025-D08C7551C2B9}" destId="{9AE75AAE-96B6-5A44-AAB1-21DEC49E9D6F}" srcOrd="2" destOrd="0" parTransId="{DD2288B3-3B18-5D4F-BA77-16154CFDA514}" sibTransId="{CB52D9FF-35BA-C34E-82E9-D291E2046DC1}"/>
    <dgm:cxn modelId="{60F20AF6-2966-CE42-8C81-337BE0C631ED}" srcId="{710815C6-1056-3B4A-9291-A5E0CEC0BFB5}" destId="{4A3F5290-F790-C74D-AECA-40E2604E2344}" srcOrd="4" destOrd="0" parTransId="{4A1F9A12-587B-884F-A1F2-F6FBC81D68BF}" sibTransId="{3D2828E7-408A-304E-B130-E9F7BA4A214C}"/>
    <dgm:cxn modelId="{4C19BCFC-B8CD-9643-9079-5C89956497DC}" srcId="{26CE037D-FF16-3C48-89A6-4240B4D71C82}" destId="{710815C6-1056-3B4A-9291-A5E0CEC0BFB5}" srcOrd="3" destOrd="0" parTransId="{D4E75818-6BBE-694D-8D56-6951DFC45B3F}" sibTransId="{4F29C6F3-6089-A04D-B1E2-1B6B4AE5073B}"/>
    <dgm:cxn modelId="{C70CC240-C530-0046-84A9-D1E258D1F2B9}" type="presParOf" srcId="{CBCFFB23-71B6-2C48-A521-415E35CCB908}" destId="{264E22BB-EEF4-6A49-960A-D66CFA372716}" srcOrd="0" destOrd="0" presId="urn:microsoft.com/office/officeart/2005/8/layout/hList1"/>
    <dgm:cxn modelId="{172A2063-5324-DF44-85FB-7B0D64FF8957}" type="presParOf" srcId="{264E22BB-EEF4-6A49-960A-D66CFA372716}" destId="{DEDB87D1-E744-CF41-9B3C-EEEE6543F1FF}" srcOrd="0" destOrd="0" presId="urn:microsoft.com/office/officeart/2005/8/layout/hList1"/>
    <dgm:cxn modelId="{09B6B8EB-5FD3-9D46-827A-31A4484767DB}" type="presParOf" srcId="{264E22BB-EEF4-6A49-960A-D66CFA372716}" destId="{B8C2ECFE-EC65-3543-A917-442F93881D27}" srcOrd="1" destOrd="0" presId="urn:microsoft.com/office/officeart/2005/8/layout/hList1"/>
    <dgm:cxn modelId="{7826C8C8-ED8F-D841-BD39-4281526B3D7B}" type="presParOf" srcId="{CBCFFB23-71B6-2C48-A521-415E35CCB908}" destId="{EF3EBCC1-29F3-EB4B-9C3B-837C9E7B5E5A}" srcOrd="1" destOrd="0" presId="urn:microsoft.com/office/officeart/2005/8/layout/hList1"/>
    <dgm:cxn modelId="{E8E140E9-CD8F-7E4D-A880-4095D16B9323}" type="presParOf" srcId="{CBCFFB23-71B6-2C48-A521-415E35CCB908}" destId="{5C2B0214-550C-C149-8295-2C859B8DA88B}" srcOrd="2" destOrd="0" presId="urn:microsoft.com/office/officeart/2005/8/layout/hList1"/>
    <dgm:cxn modelId="{1F816638-99C4-6D47-94F0-7962EA0F54C4}" type="presParOf" srcId="{5C2B0214-550C-C149-8295-2C859B8DA88B}" destId="{C1C7DBFA-1CFA-3541-995E-F331685F33FD}" srcOrd="0" destOrd="0" presId="urn:microsoft.com/office/officeart/2005/8/layout/hList1"/>
    <dgm:cxn modelId="{8830EDB0-85E7-8142-90E0-A430CDCC39BC}" type="presParOf" srcId="{5C2B0214-550C-C149-8295-2C859B8DA88B}" destId="{9A666F93-E9BD-F64B-B775-9BD538BB0786}" srcOrd="1" destOrd="0" presId="urn:microsoft.com/office/officeart/2005/8/layout/hList1"/>
    <dgm:cxn modelId="{A2B9B56D-37B1-D24F-A4BE-F30EF2184B70}" type="presParOf" srcId="{CBCFFB23-71B6-2C48-A521-415E35CCB908}" destId="{DD89B92C-A2B5-524F-A46D-AEBE4073EF42}" srcOrd="3" destOrd="0" presId="urn:microsoft.com/office/officeart/2005/8/layout/hList1"/>
    <dgm:cxn modelId="{CD9674F5-17BE-F446-9B53-4F1691301209}" type="presParOf" srcId="{CBCFFB23-71B6-2C48-A521-415E35CCB908}" destId="{BBFF6418-61A1-C640-B3E1-41454235E288}" srcOrd="4" destOrd="0" presId="urn:microsoft.com/office/officeart/2005/8/layout/hList1"/>
    <dgm:cxn modelId="{9DC3BE16-895E-5C49-BDB9-43D139D81F94}" type="presParOf" srcId="{BBFF6418-61A1-C640-B3E1-41454235E288}" destId="{994656E3-013D-5A49-8E2E-7F76AF3F6135}" srcOrd="0" destOrd="0" presId="urn:microsoft.com/office/officeart/2005/8/layout/hList1"/>
    <dgm:cxn modelId="{4F1EBC5B-A195-A445-B399-8940C9EAFDC5}" type="presParOf" srcId="{BBFF6418-61A1-C640-B3E1-41454235E288}" destId="{43AFD70C-1D0D-864F-8D02-32DD07D067C7}" srcOrd="1" destOrd="0" presId="urn:microsoft.com/office/officeart/2005/8/layout/hList1"/>
    <dgm:cxn modelId="{AE65B18A-6F8C-DE47-81CE-B3094D935C38}" type="presParOf" srcId="{CBCFFB23-71B6-2C48-A521-415E35CCB908}" destId="{80A9ACD1-F371-2845-BF7F-ADC29519D0DA}" srcOrd="5" destOrd="0" presId="urn:microsoft.com/office/officeart/2005/8/layout/hList1"/>
    <dgm:cxn modelId="{51E6193D-DD8A-664D-962A-DFB051A2620C}" type="presParOf" srcId="{CBCFFB23-71B6-2C48-A521-415E35CCB908}" destId="{D7ED237A-AA2A-154E-9174-DF8359529A0C}" srcOrd="6" destOrd="0" presId="urn:microsoft.com/office/officeart/2005/8/layout/hList1"/>
    <dgm:cxn modelId="{76B33BD9-7AD8-D443-87BE-B8E36102BB7F}" type="presParOf" srcId="{D7ED237A-AA2A-154E-9174-DF8359529A0C}" destId="{F9F72E83-BEC8-5A42-8285-47DF3937F64D}" srcOrd="0" destOrd="0" presId="urn:microsoft.com/office/officeart/2005/8/layout/hList1"/>
    <dgm:cxn modelId="{4B6A7CF1-3768-D249-A904-692535C946ED}" type="presParOf" srcId="{D7ED237A-AA2A-154E-9174-DF8359529A0C}" destId="{C30001F1-CA39-BF4F-98F7-99A9E85D78BD}" srcOrd="1" destOrd="0" presId="urn:microsoft.com/office/officeart/2005/8/layout/hList1"/>
    <dgm:cxn modelId="{DCED2358-F28F-874C-94E4-D8B2CA4FCAA7}" type="presParOf" srcId="{CBCFFB23-71B6-2C48-A521-415E35CCB908}" destId="{2F9157BB-F93F-6C47-A097-EA02F16CB16F}" srcOrd="7" destOrd="0" presId="urn:microsoft.com/office/officeart/2005/8/layout/hList1"/>
    <dgm:cxn modelId="{AA136F66-0A27-8E46-818A-5086CC9EEE20}" type="presParOf" srcId="{CBCFFB23-71B6-2C48-A521-415E35CCB908}" destId="{C08A5EE6-E9F8-6E41-A5F2-1D6101B476D7}" srcOrd="8" destOrd="0" presId="urn:microsoft.com/office/officeart/2005/8/layout/hList1"/>
    <dgm:cxn modelId="{777C7464-55D0-4C4F-A605-2875CD19F3F1}" type="presParOf" srcId="{C08A5EE6-E9F8-6E41-A5F2-1D6101B476D7}" destId="{E3BC22B5-DCF7-BF40-BDA0-25CE3B99F1E5}" srcOrd="0" destOrd="0" presId="urn:microsoft.com/office/officeart/2005/8/layout/hList1"/>
    <dgm:cxn modelId="{96D8B91A-E01F-B344-BA81-79BCFFDFF38C}" type="presParOf" srcId="{C08A5EE6-E9F8-6E41-A5F2-1D6101B476D7}" destId="{EF3FA534-C437-1549-8CF9-B13183C4EF5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B87D1-E744-CF41-9B3C-EEEE6543F1FF}">
      <dsp:nvSpPr>
        <dsp:cNvPr id="0" name=""/>
        <dsp:cNvSpPr/>
      </dsp:nvSpPr>
      <dsp:spPr>
        <a:xfrm>
          <a:off x="5220" y="1099776"/>
          <a:ext cx="2001341" cy="639301"/>
        </a:xfrm>
        <a:prstGeom prst="rect">
          <a:avLst/>
        </a:prstGeom>
        <a:solidFill>
          <a:srgbClr val="3C4B5A"/>
        </a:solidFill>
        <a:ln w="19050" cap="flat" cmpd="sng" algn="ctr">
          <a:solidFill>
            <a:srgbClr val="3C4B5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kern="1200"/>
            <a:t>Data Extraction</a:t>
          </a:r>
        </a:p>
        <a:p>
          <a:pPr marL="0" lvl="0" indent="0" algn="ctr" defTabSz="711200">
            <a:lnSpc>
              <a:spcPct val="90000"/>
            </a:lnSpc>
            <a:spcBef>
              <a:spcPct val="0"/>
            </a:spcBef>
            <a:spcAft>
              <a:spcPct val="35000"/>
            </a:spcAft>
            <a:buNone/>
          </a:pPr>
          <a:r>
            <a:rPr lang="en-GB" sz="1400" i="1" kern="1200"/>
            <a:t>Web Scraper</a:t>
          </a:r>
        </a:p>
      </dsp:txBody>
      <dsp:txXfrm>
        <a:off x="5220" y="1099776"/>
        <a:ext cx="2001341" cy="639301"/>
      </dsp:txXfrm>
    </dsp:sp>
    <dsp:sp modelId="{B8C2ECFE-EC65-3543-A917-442F93881D27}">
      <dsp:nvSpPr>
        <dsp:cNvPr id="0" name=""/>
        <dsp:cNvSpPr/>
      </dsp:nvSpPr>
      <dsp:spPr>
        <a:xfrm>
          <a:off x="5220" y="1739078"/>
          <a:ext cx="2001341" cy="196650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GB" sz="1500" kern="1200"/>
        </a:p>
        <a:p>
          <a:pPr marL="114300" lvl="1" indent="-114300" algn="l" defTabSz="666750">
            <a:lnSpc>
              <a:spcPct val="90000"/>
            </a:lnSpc>
            <a:spcBef>
              <a:spcPct val="0"/>
            </a:spcBef>
            <a:spcAft>
              <a:spcPct val="15000"/>
            </a:spcAft>
            <a:buChar char="•"/>
          </a:pPr>
          <a:r>
            <a:rPr lang="en-GB" sz="1500" kern="1200"/>
            <a:t>Python Script</a:t>
          </a:r>
        </a:p>
        <a:p>
          <a:pPr marL="114300" lvl="1" indent="-114300" algn="l" defTabSz="666750">
            <a:lnSpc>
              <a:spcPct val="90000"/>
            </a:lnSpc>
            <a:spcBef>
              <a:spcPct val="0"/>
            </a:spcBef>
            <a:spcAft>
              <a:spcPct val="15000"/>
            </a:spcAft>
            <a:buChar char="•"/>
          </a:pPr>
          <a:r>
            <a:rPr lang="en-GB" sz="1500" kern="1200"/>
            <a:t>Beautiful Soup</a:t>
          </a:r>
        </a:p>
        <a:p>
          <a:pPr marL="114300" lvl="1" indent="-114300" algn="l" defTabSz="666750">
            <a:lnSpc>
              <a:spcPct val="90000"/>
            </a:lnSpc>
            <a:spcBef>
              <a:spcPct val="0"/>
            </a:spcBef>
            <a:spcAft>
              <a:spcPct val="15000"/>
            </a:spcAft>
            <a:buChar char="•"/>
          </a:pPr>
          <a:r>
            <a:rPr lang="en-GB" sz="1500" kern="1200"/>
            <a:t>Multithreading</a:t>
          </a:r>
        </a:p>
        <a:p>
          <a:pPr marL="114300" lvl="1" indent="-114300" algn="l" defTabSz="666750">
            <a:lnSpc>
              <a:spcPct val="90000"/>
            </a:lnSpc>
            <a:spcBef>
              <a:spcPct val="0"/>
            </a:spcBef>
            <a:spcAft>
              <a:spcPct val="15000"/>
            </a:spcAft>
            <a:buChar char="•"/>
          </a:pPr>
          <a:r>
            <a:rPr lang="en-GB" sz="1500" kern="1200"/>
            <a:t>New paper detection</a:t>
          </a:r>
        </a:p>
      </dsp:txBody>
      <dsp:txXfrm>
        <a:off x="5220" y="1739078"/>
        <a:ext cx="2001341" cy="1966508"/>
      </dsp:txXfrm>
    </dsp:sp>
    <dsp:sp modelId="{C1C7DBFA-1CFA-3541-995E-F331685F33FD}">
      <dsp:nvSpPr>
        <dsp:cNvPr id="0" name=""/>
        <dsp:cNvSpPr/>
      </dsp:nvSpPr>
      <dsp:spPr>
        <a:xfrm>
          <a:off x="2286750" y="1099776"/>
          <a:ext cx="2001341" cy="639301"/>
        </a:xfrm>
        <a:prstGeom prst="rect">
          <a:avLst/>
        </a:prstGeom>
        <a:solidFill>
          <a:srgbClr val="3C4B5A"/>
        </a:solidFill>
        <a:ln w="19050" cap="flat" cmpd="sng" algn="ctr">
          <a:solidFill>
            <a:srgbClr val="3C4B5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kern="1200"/>
            <a:t>Data Storage</a:t>
          </a:r>
        </a:p>
        <a:p>
          <a:pPr marL="0" lvl="0" indent="0" algn="ctr" defTabSz="711200">
            <a:lnSpc>
              <a:spcPct val="90000"/>
            </a:lnSpc>
            <a:spcBef>
              <a:spcPct val="0"/>
            </a:spcBef>
            <a:spcAft>
              <a:spcPct val="35000"/>
            </a:spcAft>
            <a:buNone/>
          </a:pPr>
          <a:r>
            <a:rPr lang="en-GB" sz="1400" i="1" kern="1200"/>
            <a:t>Mongo DB</a:t>
          </a:r>
        </a:p>
      </dsp:txBody>
      <dsp:txXfrm>
        <a:off x="2286750" y="1099776"/>
        <a:ext cx="2001341" cy="639301"/>
      </dsp:txXfrm>
    </dsp:sp>
    <dsp:sp modelId="{9A666F93-E9BD-F64B-B775-9BD538BB0786}">
      <dsp:nvSpPr>
        <dsp:cNvPr id="0" name=""/>
        <dsp:cNvSpPr/>
      </dsp:nvSpPr>
      <dsp:spPr>
        <a:xfrm>
          <a:off x="2286750" y="1739078"/>
          <a:ext cx="2001341" cy="196650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GB" sz="1500" kern="1200"/>
        </a:p>
        <a:p>
          <a:pPr marL="114300" lvl="1" indent="-114300" algn="l" defTabSz="666750">
            <a:lnSpc>
              <a:spcPct val="90000"/>
            </a:lnSpc>
            <a:spcBef>
              <a:spcPct val="0"/>
            </a:spcBef>
            <a:spcAft>
              <a:spcPct val="15000"/>
            </a:spcAft>
            <a:buChar char="•"/>
          </a:pPr>
          <a:r>
            <a:rPr lang="en-GB" sz="1500" kern="1200"/>
            <a:t>Collections</a:t>
          </a:r>
        </a:p>
        <a:p>
          <a:pPr marL="228600" lvl="2" indent="-114300" algn="l" defTabSz="666750">
            <a:lnSpc>
              <a:spcPct val="90000"/>
            </a:lnSpc>
            <a:spcBef>
              <a:spcPct val="0"/>
            </a:spcBef>
            <a:spcAft>
              <a:spcPct val="15000"/>
            </a:spcAft>
            <a:buChar char="•"/>
          </a:pPr>
          <a:r>
            <a:rPr lang="en-GB" sz="1500" kern="1200"/>
            <a:t>Volume</a:t>
          </a:r>
        </a:p>
        <a:p>
          <a:pPr marL="228600" lvl="2" indent="-114300" algn="l" defTabSz="666750">
            <a:lnSpc>
              <a:spcPct val="90000"/>
            </a:lnSpc>
            <a:spcBef>
              <a:spcPct val="0"/>
            </a:spcBef>
            <a:spcAft>
              <a:spcPct val="15000"/>
            </a:spcAft>
            <a:buChar char="•"/>
          </a:pPr>
          <a:r>
            <a:rPr lang="en-GB" sz="1500" kern="1200"/>
            <a:t>Papers</a:t>
          </a:r>
        </a:p>
        <a:p>
          <a:pPr marL="228600" lvl="2" indent="-114300" algn="l" defTabSz="666750">
            <a:lnSpc>
              <a:spcPct val="90000"/>
            </a:lnSpc>
            <a:spcBef>
              <a:spcPct val="0"/>
            </a:spcBef>
            <a:spcAft>
              <a:spcPct val="15000"/>
            </a:spcAft>
            <a:buChar char="•"/>
          </a:pPr>
          <a:r>
            <a:rPr lang="en-GB" sz="1500" kern="1200"/>
            <a:t>Vector Records</a:t>
          </a:r>
        </a:p>
        <a:p>
          <a:pPr marL="114300" lvl="1" indent="-114300" algn="l" defTabSz="666750">
            <a:lnSpc>
              <a:spcPct val="90000"/>
            </a:lnSpc>
            <a:spcBef>
              <a:spcPct val="0"/>
            </a:spcBef>
            <a:spcAft>
              <a:spcPct val="15000"/>
            </a:spcAft>
            <a:buChar char="•"/>
          </a:pPr>
          <a:endParaRPr lang="en-GB" sz="1500" kern="1200"/>
        </a:p>
      </dsp:txBody>
      <dsp:txXfrm>
        <a:off x="2286750" y="1739078"/>
        <a:ext cx="2001341" cy="1966508"/>
      </dsp:txXfrm>
    </dsp:sp>
    <dsp:sp modelId="{994656E3-013D-5A49-8E2E-7F76AF3F6135}">
      <dsp:nvSpPr>
        <dsp:cNvPr id="0" name=""/>
        <dsp:cNvSpPr/>
      </dsp:nvSpPr>
      <dsp:spPr>
        <a:xfrm>
          <a:off x="4568279" y="1099776"/>
          <a:ext cx="2001341" cy="639301"/>
        </a:xfrm>
        <a:prstGeom prst="rect">
          <a:avLst/>
        </a:prstGeom>
        <a:solidFill>
          <a:srgbClr val="3C4B5A"/>
        </a:solidFill>
        <a:ln w="19050" cap="flat" cmpd="sng" algn="ctr">
          <a:solidFill>
            <a:srgbClr val="3C4B5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kern="1200"/>
            <a:t>Data Transformation</a:t>
          </a:r>
        </a:p>
        <a:p>
          <a:pPr marL="0" lvl="0" indent="0" algn="ctr" defTabSz="666750">
            <a:lnSpc>
              <a:spcPct val="90000"/>
            </a:lnSpc>
            <a:spcBef>
              <a:spcPct val="0"/>
            </a:spcBef>
            <a:spcAft>
              <a:spcPct val="35000"/>
            </a:spcAft>
            <a:buNone/>
          </a:pPr>
          <a:r>
            <a:rPr lang="en-GB" sz="1500" i="1" kern="1200"/>
            <a:t>Tableau Prep Builder</a:t>
          </a:r>
        </a:p>
      </dsp:txBody>
      <dsp:txXfrm>
        <a:off x="4568279" y="1099776"/>
        <a:ext cx="2001341" cy="639301"/>
      </dsp:txXfrm>
    </dsp:sp>
    <dsp:sp modelId="{43AFD70C-1D0D-864F-8D02-32DD07D067C7}">
      <dsp:nvSpPr>
        <dsp:cNvPr id="0" name=""/>
        <dsp:cNvSpPr/>
      </dsp:nvSpPr>
      <dsp:spPr>
        <a:xfrm>
          <a:off x="4568279" y="1739078"/>
          <a:ext cx="2001341" cy="196650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GB" sz="1500" kern="1200"/>
        </a:p>
        <a:p>
          <a:pPr marL="114300" lvl="1" indent="-114300" algn="l" defTabSz="666750">
            <a:lnSpc>
              <a:spcPct val="90000"/>
            </a:lnSpc>
            <a:spcBef>
              <a:spcPct val="0"/>
            </a:spcBef>
            <a:spcAft>
              <a:spcPct val="15000"/>
            </a:spcAft>
            <a:buChar char="•"/>
          </a:pPr>
          <a:r>
            <a:rPr lang="en-GB" sz="1500" kern="1200"/>
            <a:t>MongoDB Tableau Connector: MongoDB Atlas by MongoDB (JDBC driver &amp; connector)</a:t>
          </a:r>
        </a:p>
        <a:p>
          <a:pPr marL="114300" lvl="1" indent="-114300" algn="l" defTabSz="666750">
            <a:lnSpc>
              <a:spcPct val="90000"/>
            </a:lnSpc>
            <a:spcBef>
              <a:spcPct val="0"/>
            </a:spcBef>
            <a:spcAft>
              <a:spcPct val="15000"/>
            </a:spcAft>
            <a:buFont typeface="Arial" panose="020B0604020202020204" pitchFamily="34" charset="0"/>
            <a:buChar char="•"/>
          </a:pPr>
          <a:r>
            <a:rPr lang="en-GB" sz="1500" kern="1200"/>
            <a:t>Data Transformation Schema</a:t>
          </a:r>
        </a:p>
      </dsp:txBody>
      <dsp:txXfrm>
        <a:off x="4568279" y="1739078"/>
        <a:ext cx="2001341" cy="1966508"/>
      </dsp:txXfrm>
    </dsp:sp>
    <dsp:sp modelId="{F9F72E83-BEC8-5A42-8285-47DF3937F64D}">
      <dsp:nvSpPr>
        <dsp:cNvPr id="0" name=""/>
        <dsp:cNvSpPr/>
      </dsp:nvSpPr>
      <dsp:spPr>
        <a:xfrm>
          <a:off x="6849808" y="1099776"/>
          <a:ext cx="2001341" cy="639301"/>
        </a:xfrm>
        <a:prstGeom prst="rect">
          <a:avLst/>
        </a:prstGeom>
        <a:solidFill>
          <a:srgbClr val="3C4B5A"/>
        </a:solidFill>
        <a:ln w="19050" cap="flat" cmpd="sng" algn="ctr">
          <a:solidFill>
            <a:srgbClr val="3C4B5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kern="1200"/>
            <a:t>Data Analytics</a:t>
          </a:r>
        </a:p>
        <a:p>
          <a:pPr marL="0" lvl="0" indent="0" algn="ctr" defTabSz="711200">
            <a:lnSpc>
              <a:spcPct val="90000"/>
            </a:lnSpc>
            <a:spcBef>
              <a:spcPct val="0"/>
            </a:spcBef>
            <a:spcAft>
              <a:spcPct val="35000"/>
            </a:spcAft>
            <a:buNone/>
          </a:pPr>
          <a:r>
            <a:rPr lang="en-GB" sz="1400" i="1" u="none" kern="1200" err="1"/>
            <a:t>VectorSearch</a:t>
          </a:r>
          <a:r>
            <a:rPr lang="en-GB" sz="1400" i="1" u="none" kern="1200"/>
            <a:t>/Gemini</a:t>
          </a:r>
        </a:p>
      </dsp:txBody>
      <dsp:txXfrm>
        <a:off x="6849808" y="1099776"/>
        <a:ext cx="2001341" cy="639301"/>
      </dsp:txXfrm>
    </dsp:sp>
    <dsp:sp modelId="{C30001F1-CA39-BF4F-98F7-99A9E85D78BD}">
      <dsp:nvSpPr>
        <dsp:cNvPr id="0" name=""/>
        <dsp:cNvSpPr/>
      </dsp:nvSpPr>
      <dsp:spPr>
        <a:xfrm>
          <a:off x="6849808" y="1739078"/>
          <a:ext cx="2001341" cy="196650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GB" sz="1500" kern="1200"/>
        </a:p>
        <a:p>
          <a:pPr marL="114300" lvl="1" indent="-114300" algn="l" defTabSz="666750">
            <a:lnSpc>
              <a:spcPct val="90000"/>
            </a:lnSpc>
            <a:spcBef>
              <a:spcPct val="0"/>
            </a:spcBef>
            <a:spcAft>
              <a:spcPct val="15000"/>
            </a:spcAft>
            <a:buChar char="•"/>
          </a:pPr>
          <a:r>
            <a:rPr lang="en-GB" sz="1500" kern="1200"/>
            <a:t>Python App</a:t>
          </a:r>
        </a:p>
        <a:p>
          <a:pPr marL="114300" lvl="1" indent="-114300" algn="l" defTabSz="666750">
            <a:lnSpc>
              <a:spcPct val="90000"/>
            </a:lnSpc>
            <a:spcBef>
              <a:spcPct val="0"/>
            </a:spcBef>
            <a:spcAft>
              <a:spcPct val="15000"/>
            </a:spcAft>
            <a:buChar char="•"/>
          </a:pPr>
          <a:r>
            <a:rPr lang="en-GB" sz="1500" kern="1200" err="1"/>
            <a:t>VectorSearch</a:t>
          </a:r>
          <a:endParaRPr lang="en-GB" sz="1500" kern="1200"/>
        </a:p>
        <a:p>
          <a:pPr marL="114300" lvl="1" indent="-114300" algn="l" defTabSz="666750">
            <a:lnSpc>
              <a:spcPct val="90000"/>
            </a:lnSpc>
            <a:spcBef>
              <a:spcPct val="0"/>
            </a:spcBef>
            <a:spcAft>
              <a:spcPct val="15000"/>
            </a:spcAft>
            <a:buChar char="•"/>
          </a:pPr>
          <a:r>
            <a:rPr lang="en-GB" sz="1500" kern="1200" err="1"/>
            <a:t>Pymongo</a:t>
          </a:r>
          <a:endParaRPr lang="en-GB" sz="1500" kern="1200"/>
        </a:p>
        <a:p>
          <a:pPr marL="114300" lvl="1" indent="-114300" algn="l" defTabSz="666750">
            <a:lnSpc>
              <a:spcPct val="90000"/>
            </a:lnSpc>
            <a:spcBef>
              <a:spcPct val="0"/>
            </a:spcBef>
            <a:spcAft>
              <a:spcPct val="15000"/>
            </a:spcAft>
            <a:buChar char="•"/>
          </a:pPr>
          <a:r>
            <a:rPr lang="en-GB" sz="1500" kern="1200"/>
            <a:t>Gemini</a:t>
          </a:r>
        </a:p>
      </dsp:txBody>
      <dsp:txXfrm>
        <a:off x="6849808" y="1739078"/>
        <a:ext cx="2001341" cy="1966508"/>
      </dsp:txXfrm>
    </dsp:sp>
    <dsp:sp modelId="{E3BC22B5-DCF7-BF40-BDA0-25CE3B99F1E5}">
      <dsp:nvSpPr>
        <dsp:cNvPr id="0" name=""/>
        <dsp:cNvSpPr/>
      </dsp:nvSpPr>
      <dsp:spPr>
        <a:xfrm>
          <a:off x="9131337" y="1099776"/>
          <a:ext cx="2001341" cy="639301"/>
        </a:xfrm>
        <a:prstGeom prst="rect">
          <a:avLst/>
        </a:prstGeom>
        <a:solidFill>
          <a:srgbClr val="3C4B5A"/>
        </a:solidFill>
        <a:ln w="19050" cap="flat" cmpd="sng" algn="ctr">
          <a:solidFill>
            <a:srgbClr val="3C4B5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kern="1200"/>
            <a:t>Data Visualization</a:t>
          </a:r>
        </a:p>
        <a:p>
          <a:pPr marL="0" lvl="0" indent="0" algn="ctr" defTabSz="711200">
            <a:lnSpc>
              <a:spcPct val="90000"/>
            </a:lnSpc>
            <a:spcBef>
              <a:spcPct val="0"/>
            </a:spcBef>
            <a:spcAft>
              <a:spcPct val="35000"/>
            </a:spcAft>
            <a:buNone/>
          </a:pPr>
          <a:r>
            <a:rPr lang="en-GB" sz="1400" i="1" kern="1200"/>
            <a:t>Tableau Desktop</a:t>
          </a:r>
        </a:p>
      </dsp:txBody>
      <dsp:txXfrm>
        <a:off x="9131337" y="1099776"/>
        <a:ext cx="2001341" cy="639301"/>
      </dsp:txXfrm>
    </dsp:sp>
    <dsp:sp modelId="{EF3FA534-C437-1549-8CF9-B13183C4EF51}">
      <dsp:nvSpPr>
        <dsp:cNvPr id="0" name=""/>
        <dsp:cNvSpPr/>
      </dsp:nvSpPr>
      <dsp:spPr>
        <a:xfrm>
          <a:off x="9131337" y="1739078"/>
          <a:ext cx="2001341" cy="196650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GB" sz="1500" kern="1200"/>
        </a:p>
        <a:p>
          <a:pPr marL="114300" lvl="1" indent="-114300" algn="l" defTabSz="666750">
            <a:lnSpc>
              <a:spcPct val="90000"/>
            </a:lnSpc>
            <a:spcBef>
              <a:spcPct val="0"/>
            </a:spcBef>
            <a:spcAft>
              <a:spcPct val="15000"/>
            </a:spcAft>
            <a:buChar char="•"/>
          </a:pPr>
          <a:r>
            <a:rPr lang="en-GB" sz="1500" kern="1200"/>
            <a:t>MongoDB Tableau Connector: MongoDB Atlas by MongoDB (JDBC driver &amp; connector)</a:t>
          </a:r>
        </a:p>
        <a:p>
          <a:pPr marL="114300" lvl="1" indent="-114300" algn="l" defTabSz="666750">
            <a:lnSpc>
              <a:spcPct val="90000"/>
            </a:lnSpc>
            <a:spcBef>
              <a:spcPct val="0"/>
            </a:spcBef>
            <a:spcAft>
              <a:spcPct val="15000"/>
            </a:spcAft>
            <a:buChar char="•"/>
          </a:pPr>
          <a:r>
            <a:rPr lang="en-GB" sz="1500" kern="1200"/>
            <a:t>Prebuild Tableau Dashboard</a:t>
          </a:r>
        </a:p>
      </dsp:txBody>
      <dsp:txXfrm>
        <a:off x="9131337" y="1739078"/>
        <a:ext cx="2001341" cy="196650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4D196-F06F-4CFA-8F80-9333535BA6CE}" type="datetimeFigureOut">
              <a:rPr lang="de-CH" smtClean="0"/>
              <a:t>04.07.2024</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CF4E5-AF0A-46A4-866F-9CC075812C7C}" type="slidenum">
              <a:rPr lang="de-CH" smtClean="0"/>
              <a:t>‹#›</a:t>
            </a:fld>
            <a:endParaRPr lang="de-CH"/>
          </a:p>
        </p:txBody>
      </p:sp>
    </p:spTree>
    <p:extLst>
      <p:ext uri="{BB962C8B-B14F-4D97-AF65-F5344CB8AC3E}">
        <p14:creationId xmlns:p14="http://schemas.microsoft.com/office/powerpoint/2010/main" val="2310641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eur-ws.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5"/>
          </p:nvPr>
        </p:nvSpPr>
        <p:spPr/>
        <p:txBody>
          <a:bodyPr/>
          <a:lstStyle/>
          <a:p>
            <a:fld id="{AB0CF4E5-AF0A-46A4-866F-9CC075812C7C}" type="slidenum">
              <a:rPr lang="de-CH" smtClean="0"/>
              <a:t>1</a:t>
            </a:fld>
            <a:endParaRPr lang="de-CH"/>
          </a:p>
        </p:txBody>
      </p:sp>
    </p:spTree>
    <p:extLst>
      <p:ext uri="{BB962C8B-B14F-4D97-AF65-F5344CB8AC3E}">
        <p14:creationId xmlns:p14="http://schemas.microsoft.com/office/powerpoint/2010/main" val="2417494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For user usability, integrating the LLM functionality directly within Tableau for natural interpretation of results would enhance the overall user experience. Additionally, we developed a user-friendly LLM interface that can be embedded as an </a:t>
            </a:r>
            <a:r>
              <a:rPr lang="en-US" err="1"/>
              <a:t>iframe</a:t>
            </a:r>
            <a:r>
              <a:rPr lang="en-US"/>
              <a:t> within Tableau or used independently in a web browser. While this solution partially addresses the integration challenge, a more comprehensive integration with Tableau as an add-on would require a larger scope than initially planned for this project.</a:t>
            </a:r>
            <a:endParaRPr lang="de-DE"/>
          </a:p>
          <a:p>
            <a:r>
              <a:rPr lang="en-US"/>
              <a:t> </a:t>
            </a:r>
            <a:endParaRPr lang="de-DE"/>
          </a:p>
          <a:p>
            <a:r>
              <a:rPr lang="en-US"/>
              <a:t>Future improvements could also focus on optimizing the web scraper for faster data extraction, enhancing system stability, and addressing any existing bugs. Integrating data from additional research platforms would further enrich the analysis capabilities. Moreover, exploring advanced analytical tools such as machine learning models could offer deeper insights into the data and enhance the overall functionality of the system.</a:t>
            </a:r>
            <a:endParaRPr lang="de-DE"/>
          </a:p>
        </p:txBody>
      </p:sp>
      <p:sp>
        <p:nvSpPr>
          <p:cNvPr id="4" name="Foliennummernplatzhalter 3"/>
          <p:cNvSpPr>
            <a:spLocks noGrp="1"/>
          </p:cNvSpPr>
          <p:nvPr>
            <p:ph type="sldNum" sz="quarter" idx="5"/>
          </p:nvPr>
        </p:nvSpPr>
        <p:spPr/>
        <p:txBody>
          <a:bodyPr/>
          <a:lstStyle/>
          <a:p>
            <a:fld id="{AB0CF4E5-AF0A-46A4-866F-9CC075812C7C}" type="slidenum">
              <a:rPr lang="de-CH" smtClean="0"/>
              <a:t>11</a:t>
            </a:fld>
            <a:endParaRPr lang="de-CH"/>
          </a:p>
        </p:txBody>
      </p:sp>
    </p:spTree>
    <p:extLst>
      <p:ext uri="{BB962C8B-B14F-4D97-AF65-F5344CB8AC3E}">
        <p14:creationId xmlns:p14="http://schemas.microsoft.com/office/powerpoint/2010/main" val="2292032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5"/>
          </p:nvPr>
        </p:nvSpPr>
        <p:spPr/>
        <p:txBody>
          <a:bodyPr/>
          <a:lstStyle/>
          <a:p>
            <a:fld id="{AB0CF4E5-AF0A-46A4-866F-9CC075812C7C}" type="slidenum">
              <a:rPr lang="de-CH" smtClean="0"/>
              <a:t>2</a:t>
            </a:fld>
            <a:endParaRPr lang="de-CH"/>
          </a:p>
        </p:txBody>
      </p:sp>
    </p:spTree>
    <p:extLst>
      <p:ext uri="{BB962C8B-B14F-4D97-AF65-F5344CB8AC3E}">
        <p14:creationId xmlns:p14="http://schemas.microsoft.com/office/powerpoint/2010/main" val="117919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This project is part of the "Technology for Big Data Management" course. It aimed to develop a method to analyze the website of </a:t>
            </a:r>
            <a:r>
              <a:rPr lang="en-US" u="sng">
                <a:hlinkClick r:id="rId3"/>
              </a:rPr>
              <a:t>CEUR-WS website</a:t>
            </a:r>
            <a:r>
              <a:rPr lang="en-US"/>
              <a:t>. This site hosts volumes of scientific papers that are available for download in zip format. The homepage displays papers like a library, showcasing metadata such as author, volume, and title, and allowing papers to be downloaded as PDFs. However, the website lacks a search functionality to filter content by topic, title, or other metadata. Our objective was to solve this problem by extracting data from the website, storing it in a database, and analyzing it with an analytical tool like Tableau. Additionally, we aimed to provide an interactive way to explore the website's content, including the PDFs, through a Large Language Model (LLM) that could respond to natural language queries about the content.</a:t>
            </a:r>
            <a:endParaRPr lang="de-DE"/>
          </a:p>
        </p:txBody>
      </p:sp>
      <p:sp>
        <p:nvSpPr>
          <p:cNvPr id="4" name="Foliennummernplatzhalter 3"/>
          <p:cNvSpPr>
            <a:spLocks noGrp="1"/>
          </p:cNvSpPr>
          <p:nvPr>
            <p:ph type="sldNum" sz="quarter" idx="5"/>
          </p:nvPr>
        </p:nvSpPr>
        <p:spPr/>
        <p:txBody>
          <a:bodyPr/>
          <a:lstStyle/>
          <a:p>
            <a:fld id="{AB0CF4E5-AF0A-46A4-866F-9CC075812C7C}" type="slidenum">
              <a:rPr lang="de-CH" smtClean="0"/>
              <a:t>3</a:t>
            </a:fld>
            <a:endParaRPr lang="de-CH"/>
          </a:p>
        </p:txBody>
      </p:sp>
    </p:spTree>
    <p:extLst>
      <p:ext uri="{BB962C8B-B14F-4D97-AF65-F5344CB8AC3E}">
        <p14:creationId xmlns:p14="http://schemas.microsoft.com/office/powerpoint/2010/main" val="3134379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AB0CF4E5-AF0A-46A4-866F-9CC075812C7C}" type="slidenum">
              <a:rPr lang="de-CH" smtClean="0"/>
              <a:t>4</a:t>
            </a:fld>
            <a:endParaRPr lang="de-CH"/>
          </a:p>
        </p:txBody>
      </p:sp>
    </p:spTree>
    <p:extLst>
      <p:ext uri="{BB962C8B-B14F-4D97-AF65-F5344CB8AC3E}">
        <p14:creationId xmlns:p14="http://schemas.microsoft.com/office/powerpoint/2010/main" val="3979830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To address the initial stated objectives, we followed the proposed structure by our professor, Dr. Massimo De Donato Callisto. The solution involved importing the metadata from the CEUR website to a NoSQL database and analyzing the data with a Analytic Tool and an LLM. For data import, we used a web scraper to navigate the website and open each PDF to extract information. We utilized MongoDB for our NoSQL database. The analytical part was conducted using Tableau and Tableau Prep Builder, both connected to the MongoDB database through a Tableau-MongoDB connector. The LLM component was implemented using MongoDB's vector search capabilities and Google's Gemini LLM.</a:t>
            </a:r>
            <a:endParaRPr lang="de-DE"/>
          </a:p>
        </p:txBody>
      </p:sp>
      <p:sp>
        <p:nvSpPr>
          <p:cNvPr id="4" name="Foliennummernplatzhalter 3"/>
          <p:cNvSpPr>
            <a:spLocks noGrp="1"/>
          </p:cNvSpPr>
          <p:nvPr>
            <p:ph type="sldNum" sz="quarter" idx="5"/>
          </p:nvPr>
        </p:nvSpPr>
        <p:spPr/>
        <p:txBody>
          <a:bodyPr/>
          <a:lstStyle/>
          <a:p>
            <a:fld id="{AB0CF4E5-AF0A-46A4-866F-9CC075812C7C}" type="slidenum">
              <a:rPr lang="de-CH" smtClean="0"/>
              <a:t>5</a:t>
            </a:fld>
            <a:endParaRPr lang="de-CH"/>
          </a:p>
        </p:txBody>
      </p:sp>
    </p:spTree>
    <p:extLst>
      <p:ext uri="{BB962C8B-B14F-4D97-AF65-F5344CB8AC3E}">
        <p14:creationId xmlns:p14="http://schemas.microsoft.com/office/powerpoint/2010/main" val="3281625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system architecture consists of three main components: data extraction, data storage, and data analysis. A web scraper was developed to extract metadata and content from the CEUR website. The scraper navigates through the website, opens each PDF, and extracts the necessary information. After testing the web scraper, it now uses multithreading and parallelization of instances to speed up the process, as the initial run took too long due to the large amount of data. The scraper has also been adapted to check if a paper is new or old to the database, adding only new papers to the database in subsequent runs, significantly reducing processing time after the first run.</a:t>
            </a:r>
            <a:endParaRPr lang="de-DE"/>
          </a:p>
          <a:p>
            <a:r>
              <a:rPr lang="en-US"/>
              <a:t>For data organization, we defined two main datasets: one for volumes and papers intended for Tableau analysis to minimize nested data (arrays), and another for PDF content utilized in the LLM component. Metadata formats were specified and extracted accordingly to ensure compatibility with both datasets.</a:t>
            </a:r>
            <a:endParaRPr lang="en-CH"/>
          </a:p>
          <a:p>
            <a:r>
              <a:rPr lang="en-US"/>
              <a:t>Extracted data is stored in MongoDB, a NoSQL database that allows for flexible storage of semi-structured data.</a:t>
            </a:r>
            <a:endParaRPr lang="en-CH"/>
          </a:p>
          <a:p>
            <a:r>
              <a:rPr lang="en-US"/>
              <a:t>For data analysis, Tableau is used for visualizing and analyzing the stored data. Nonetheless, the extracted data needed to be prepared due to the inflexibility of Tableau Desktop, which is more suited to SQL rather than NoSQL. Therefore, we used Tableau Prep to handle this part. Tableau Prep connects to the MongoDB database using a dedicated connector ("MongoDB Atlas by MongoDB" supported by a JDBC driver and connector), enabling direct usage of the data on our MongoDB collections. Tableau Prep allows for cleaning, reshaping, and organizing the data into a format compatible with Tableau Desktop. Once prepared, the transformed data can be add manually as a data source to Tableau Desktop to analyze the data. However, Tableau itself can also be directly connected to the MongoDB database using the same dedicated connector as for Tableau Prep Builder, enabling real-time data analysis and visualization. Nonetheless, these visualizations are limited due to Tableau's SQL limited </a:t>
            </a:r>
            <a:r>
              <a:rPr lang="en-US" err="1"/>
              <a:t>funcitonalities</a:t>
            </a:r>
            <a:r>
              <a:rPr lang="en-US"/>
              <a:t>.</a:t>
            </a:r>
            <a:endParaRPr lang="en-CH"/>
          </a:p>
          <a:p>
            <a:r>
              <a:rPr lang="en-US"/>
              <a:t>To integrate the Large Language Model (LLM) into our project, we are utilizing the extracted PDF information obtained in the initial phase using our web scraper. In preparation for advanced search capabilities, we convert the extracted text into numerical vectors using MongoDB's </a:t>
            </a:r>
            <a:r>
              <a:rPr lang="en-US" err="1"/>
              <a:t>VectorSearch</a:t>
            </a:r>
            <a:r>
              <a:rPr lang="en-US"/>
              <a:t>, which includes techniques like word embeddings. These vectors, along with document metadata, are efficiently stored in MongoDB using Python's </a:t>
            </a:r>
            <a:r>
              <a:rPr lang="en-US" err="1"/>
              <a:t>PyMongo</a:t>
            </a:r>
            <a:r>
              <a:rPr lang="en-US"/>
              <a:t> library, enabling scalable data management.</a:t>
            </a:r>
            <a:endParaRPr lang="en-CH"/>
          </a:p>
          <a:p>
            <a:r>
              <a:rPr lang="en-US"/>
              <a:t>With the data stored and indexed in MongoDB, our next step involves leveraging its capabilities to query and retrieve documents based on similarity metrics derived from the vectorized representations. This approach ensures that users can explore related papers or topics effectively.</a:t>
            </a:r>
            <a:endParaRPr lang="en-CH"/>
          </a:p>
          <a:p>
            <a:r>
              <a:rPr lang="en-US"/>
              <a:t>To further enhance the project's analytical capabilities, we have employed Google's Gemini model. This advanced language model analyzes the retrieved documents, generating insightful summaries and facilitating a deeper understanding of their content. Gemini's capabilities extend to natural language processing tasks, enabling us to provide interactive and informative insights based on user queries.</a:t>
            </a:r>
            <a:endParaRPr lang="en-CH"/>
          </a:p>
          <a:p>
            <a:r>
              <a:rPr lang="en-US"/>
              <a:t>Additionally, we developed a user-friendly LLM interface that can be embedded as an </a:t>
            </a:r>
            <a:r>
              <a:rPr lang="en-US" err="1"/>
              <a:t>iframe</a:t>
            </a:r>
            <a:r>
              <a:rPr lang="en-US"/>
              <a:t> within Tableau (with the website add-on in Tableau Desktop as can be seen in the pre-build Tableau dashboard) or used independently in a web browser.</a:t>
            </a:r>
            <a:endParaRPr lang="en-CH"/>
          </a:p>
          <a:p>
            <a:endParaRPr lang="en-CH"/>
          </a:p>
        </p:txBody>
      </p:sp>
      <p:sp>
        <p:nvSpPr>
          <p:cNvPr id="4" name="Slide Number Placeholder 3"/>
          <p:cNvSpPr>
            <a:spLocks noGrp="1"/>
          </p:cNvSpPr>
          <p:nvPr>
            <p:ph type="sldNum" sz="quarter" idx="5"/>
          </p:nvPr>
        </p:nvSpPr>
        <p:spPr/>
        <p:txBody>
          <a:bodyPr/>
          <a:lstStyle/>
          <a:p>
            <a:fld id="{AB0CF4E5-AF0A-46A4-866F-9CC075812C7C}" type="slidenum">
              <a:rPr lang="de-CH" smtClean="0"/>
              <a:t>6</a:t>
            </a:fld>
            <a:endParaRPr lang="de-CH"/>
          </a:p>
        </p:txBody>
      </p:sp>
    </p:spTree>
    <p:extLst>
      <p:ext uri="{BB962C8B-B14F-4D97-AF65-F5344CB8AC3E}">
        <p14:creationId xmlns:p14="http://schemas.microsoft.com/office/powerpoint/2010/main" val="171858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We successfully extracted metadata and content from the CEUR website and stored it in MongoDB. Interactive dashboards were created in Tableau, allowing users to filter and explore the data based on various metadata fields. A reusable manual data transformation schema was created in Tableau Prep to prepare the data for Tableau Desktop. We developed an LLM-based querying system that enables users to ask questions about the content in natural language and receive accurate responses. The implemented solution significantly improves the accessibility and usability of the CEUR website, allowing for easy searching and exploration of research papers.</a:t>
            </a:r>
            <a:endParaRPr lang="de-DE"/>
          </a:p>
          <a:p>
            <a:r>
              <a:rPr lang="en-US"/>
              <a:t>By integrating these technologies and methodologies, our project not only addresses the initial challenge of enhancing search and exploration on the CEUR platform, but also the integration of a LLM-based quering functionality in a Tableau dashboard as well as delivers robust, data-driven insights and user experiences.</a:t>
            </a:r>
          </a:p>
          <a:p>
            <a:endParaRPr lang="en-US"/>
          </a:p>
        </p:txBody>
      </p:sp>
      <p:sp>
        <p:nvSpPr>
          <p:cNvPr id="4" name="Foliennummernplatzhalter 3"/>
          <p:cNvSpPr>
            <a:spLocks noGrp="1"/>
          </p:cNvSpPr>
          <p:nvPr>
            <p:ph type="sldNum" sz="quarter" idx="5"/>
          </p:nvPr>
        </p:nvSpPr>
        <p:spPr/>
        <p:txBody>
          <a:bodyPr/>
          <a:lstStyle/>
          <a:p>
            <a:fld id="{AB0CF4E5-AF0A-46A4-866F-9CC075812C7C}" type="slidenum">
              <a:rPr lang="de-CH" smtClean="0"/>
              <a:t>7</a:t>
            </a:fld>
            <a:endParaRPr lang="de-CH"/>
          </a:p>
        </p:txBody>
      </p:sp>
    </p:spTree>
    <p:extLst>
      <p:ext uri="{BB962C8B-B14F-4D97-AF65-F5344CB8AC3E}">
        <p14:creationId xmlns:p14="http://schemas.microsoft.com/office/powerpoint/2010/main" val="3267657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AB0CF4E5-AF0A-46A4-866F-9CC075812C7C}" type="slidenum">
              <a:rPr lang="de-CH" smtClean="0"/>
              <a:t>8</a:t>
            </a:fld>
            <a:endParaRPr lang="de-CH"/>
          </a:p>
        </p:txBody>
      </p:sp>
    </p:spTree>
    <p:extLst>
      <p:ext uri="{BB962C8B-B14F-4D97-AF65-F5344CB8AC3E}">
        <p14:creationId xmlns:p14="http://schemas.microsoft.com/office/powerpoint/2010/main" val="3844799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AB0CF4E5-AF0A-46A4-866F-9CC075812C7C}" type="slidenum">
              <a:rPr lang="de-CH" smtClean="0"/>
              <a:t>9</a:t>
            </a:fld>
            <a:endParaRPr lang="de-CH"/>
          </a:p>
        </p:txBody>
      </p:sp>
    </p:spTree>
    <p:extLst>
      <p:ext uri="{BB962C8B-B14F-4D97-AF65-F5344CB8AC3E}">
        <p14:creationId xmlns:p14="http://schemas.microsoft.com/office/powerpoint/2010/main" val="286048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02655E-C5D9-2715-BE65-2F37AF42EE4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A432A0F5-556E-BAF3-D522-B49F96DA53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7F535036-71F1-D209-5148-E7FD2BEA79A5}"/>
              </a:ext>
            </a:extLst>
          </p:cNvPr>
          <p:cNvSpPr>
            <a:spLocks noGrp="1"/>
          </p:cNvSpPr>
          <p:nvPr>
            <p:ph type="dt" sz="half" idx="10"/>
          </p:nvPr>
        </p:nvSpPr>
        <p:spPr/>
        <p:txBody>
          <a:bodyPr/>
          <a:lstStyle/>
          <a:p>
            <a:r>
              <a:rPr lang="de-DE"/>
              <a:t>27.06.2024</a:t>
            </a:r>
            <a:endParaRPr lang="de-CH"/>
          </a:p>
        </p:txBody>
      </p:sp>
      <p:sp>
        <p:nvSpPr>
          <p:cNvPr id="5" name="Fußzeilenplatzhalter 4">
            <a:extLst>
              <a:ext uri="{FF2B5EF4-FFF2-40B4-BE49-F238E27FC236}">
                <a16:creationId xmlns:a16="http://schemas.microsoft.com/office/drawing/2014/main" id="{7C551EF2-E159-92A9-CCB0-76EC42A06C5D}"/>
              </a:ext>
            </a:extLst>
          </p:cNvPr>
          <p:cNvSpPr>
            <a:spLocks noGrp="1"/>
          </p:cNvSpPr>
          <p:nvPr>
            <p:ph type="ftr" sz="quarter" idx="11"/>
          </p:nvPr>
        </p:nvSpPr>
        <p:spPr/>
        <p:txBody>
          <a:bodyPr/>
          <a:lstStyle/>
          <a:p>
            <a:r>
              <a:rPr lang="de-CH"/>
              <a:t>QASK - SPM Project Presentation</a:t>
            </a:r>
          </a:p>
        </p:txBody>
      </p:sp>
      <p:sp>
        <p:nvSpPr>
          <p:cNvPr id="6" name="Foliennummernplatzhalter 5">
            <a:extLst>
              <a:ext uri="{FF2B5EF4-FFF2-40B4-BE49-F238E27FC236}">
                <a16:creationId xmlns:a16="http://schemas.microsoft.com/office/drawing/2014/main" id="{7C8397F1-5453-508D-5C5E-E604DB2248BA}"/>
              </a:ext>
            </a:extLst>
          </p:cNvPr>
          <p:cNvSpPr>
            <a:spLocks noGrp="1"/>
          </p:cNvSpPr>
          <p:nvPr>
            <p:ph type="sldNum" sz="quarter" idx="12"/>
          </p:nvPr>
        </p:nvSpPr>
        <p:spPr/>
        <p:txBody>
          <a:bodyPr/>
          <a:lstStyle/>
          <a:p>
            <a:fld id="{2AA8F882-3AB0-4943-A174-D0788F44F0B5}" type="slidenum">
              <a:rPr lang="de-CH" smtClean="0"/>
              <a:t>‹#›</a:t>
            </a:fld>
            <a:endParaRPr lang="de-CH"/>
          </a:p>
        </p:txBody>
      </p:sp>
    </p:spTree>
    <p:extLst>
      <p:ext uri="{BB962C8B-B14F-4D97-AF65-F5344CB8AC3E}">
        <p14:creationId xmlns:p14="http://schemas.microsoft.com/office/powerpoint/2010/main" val="238058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89CD69-5FBB-ADCD-F499-6470BE7BD5E7}"/>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88CF2F05-82FB-AED4-6750-7C701AB6C76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C6BC6299-FB86-7B1C-5038-AF5B4DF1E259}"/>
              </a:ext>
            </a:extLst>
          </p:cNvPr>
          <p:cNvSpPr>
            <a:spLocks noGrp="1"/>
          </p:cNvSpPr>
          <p:nvPr>
            <p:ph type="dt" sz="half" idx="10"/>
          </p:nvPr>
        </p:nvSpPr>
        <p:spPr/>
        <p:txBody>
          <a:bodyPr/>
          <a:lstStyle/>
          <a:p>
            <a:r>
              <a:rPr lang="de-DE"/>
              <a:t>27.06.2024</a:t>
            </a:r>
            <a:endParaRPr lang="de-CH"/>
          </a:p>
        </p:txBody>
      </p:sp>
      <p:sp>
        <p:nvSpPr>
          <p:cNvPr id="5" name="Fußzeilenplatzhalter 4">
            <a:extLst>
              <a:ext uri="{FF2B5EF4-FFF2-40B4-BE49-F238E27FC236}">
                <a16:creationId xmlns:a16="http://schemas.microsoft.com/office/drawing/2014/main" id="{B2B2B026-BC63-2844-A09C-5561A8325844}"/>
              </a:ext>
            </a:extLst>
          </p:cNvPr>
          <p:cNvSpPr>
            <a:spLocks noGrp="1"/>
          </p:cNvSpPr>
          <p:nvPr>
            <p:ph type="ftr" sz="quarter" idx="11"/>
          </p:nvPr>
        </p:nvSpPr>
        <p:spPr/>
        <p:txBody>
          <a:bodyPr/>
          <a:lstStyle/>
          <a:p>
            <a:r>
              <a:rPr lang="de-CH"/>
              <a:t>QASK - SPM Project Presentation</a:t>
            </a:r>
          </a:p>
        </p:txBody>
      </p:sp>
      <p:sp>
        <p:nvSpPr>
          <p:cNvPr id="6" name="Foliennummernplatzhalter 5">
            <a:extLst>
              <a:ext uri="{FF2B5EF4-FFF2-40B4-BE49-F238E27FC236}">
                <a16:creationId xmlns:a16="http://schemas.microsoft.com/office/drawing/2014/main" id="{66E80C0E-D52E-D23A-E757-012B1AF81F24}"/>
              </a:ext>
            </a:extLst>
          </p:cNvPr>
          <p:cNvSpPr>
            <a:spLocks noGrp="1"/>
          </p:cNvSpPr>
          <p:nvPr>
            <p:ph type="sldNum" sz="quarter" idx="12"/>
          </p:nvPr>
        </p:nvSpPr>
        <p:spPr/>
        <p:txBody>
          <a:bodyPr/>
          <a:lstStyle/>
          <a:p>
            <a:fld id="{2AA8F882-3AB0-4943-A174-D0788F44F0B5}" type="slidenum">
              <a:rPr lang="de-CH" smtClean="0"/>
              <a:t>‹#›</a:t>
            </a:fld>
            <a:endParaRPr lang="de-CH"/>
          </a:p>
        </p:txBody>
      </p:sp>
    </p:spTree>
    <p:extLst>
      <p:ext uri="{BB962C8B-B14F-4D97-AF65-F5344CB8AC3E}">
        <p14:creationId xmlns:p14="http://schemas.microsoft.com/office/powerpoint/2010/main" val="128427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A64501F-422D-1BA8-51C0-07BC0B475A3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3A758D43-44EB-F622-8555-6EEC54EA2A4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9CA50245-3FBA-EC69-0487-EC17D19A5952}"/>
              </a:ext>
            </a:extLst>
          </p:cNvPr>
          <p:cNvSpPr>
            <a:spLocks noGrp="1"/>
          </p:cNvSpPr>
          <p:nvPr>
            <p:ph type="dt" sz="half" idx="10"/>
          </p:nvPr>
        </p:nvSpPr>
        <p:spPr/>
        <p:txBody>
          <a:bodyPr/>
          <a:lstStyle/>
          <a:p>
            <a:r>
              <a:rPr lang="de-DE"/>
              <a:t>27.06.2024</a:t>
            </a:r>
            <a:endParaRPr lang="de-CH"/>
          </a:p>
        </p:txBody>
      </p:sp>
      <p:sp>
        <p:nvSpPr>
          <p:cNvPr id="5" name="Fußzeilenplatzhalter 4">
            <a:extLst>
              <a:ext uri="{FF2B5EF4-FFF2-40B4-BE49-F238E27FC236}">
                <a16:creationId xmlns:a16="http://schemas.microsoft.com/office/drawing/2014/main" id="{7C7DB3C3-72DA-C906-5EB9-B0D0E9080246}"/>
              </a:ext>
            </a:extLst>
          </p:cNvPr>
          <p:cNvSpPr>
            <a:spLocks noGrp="1"/>
          </p:cNvSpPr>
          <p:nvPr>
            <p:ph type="ftr" sz="quarter" idx="11"/>
          </p:nvPr>
        </p:nvSpPr>
        <p:spPr/>
        <p:txBody>
          <a:bodyPr/>
          <a:lstStyle/>
          <a:p>
            <a:r>
              <a:rPr lang="de-CH"/>
              <a:t>QASK - SPM Project Presentation</a:t>
            </a:r>
          </a:p>
        </p:txBody>
      </p:sp>
      <p:sp>
        <p:nvSpPr>
          <p:cNvPr id="6" name="Foliennummernplatzhalter 5">
            <a:extLst>
              <a:ext uri="{FF2B5EF4-FFF2-40B4-BE49-F238E27FC236}">
                <a16:creationId xmlns:a16="http://schemas.microsoft.com/office/drawing/2014/main" id="{D05081CE-177E-7FF6-0BFF-59403A407705}"/>
              </a:ext>
            </a:extLst>
          </p:cNvPr>
          <p:cNvSpPr>
            <a:spLocks noGrp="1"/>
          </p:cNvSpPr>
          <p:nvPr>
            <p:ph type="sldNum" sz="quarter" idx="12"/>
          </p:nvPr>
        </p:nvSpPr>
        <p:spPr/>
        <p:txBody>
          <a:bodyPr/>
          <a:lstStyle/>
          <a:p>
            <a:fld id="{2AA8F882-3AB0-4943-A174-D0788F44F0B5}" type="slidenum">
              <a:rPr lang="de-CH" smtClean="0"/>
              <a:t>‹#›</a:t>
            </a:fld>
            <a:endParaRPr lang="de-CH"/>
          </a:p>
        </p:txBody>
      </p:sp>
    </p:spTree>
    <p:extLst>
      <p:ext uri="{BB962C8B-B14F-4D97-AF65-F5344CB8AC3E}">
        <p14:creationId xmlns:p14="http://schemas.microsoft.com/office/powerpoint/2010/main" val="2508764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elfolie">
    <p:spTree>
      <p:nvGrpSpPr>
        <p:cNvPr id="1" name=""/>
        <p:cNvGrpSpPr/>
        <p:nvPr/>
      </p:nvGrpSpPr>
      <p:grpSpPr>
        <a:xfrm>
          <a:off x="0" y="0"/>
          <a:ext cx="0" cy="0"/>
          <a:chOff x="0" y="0"/>
          <a:chExt cx="0" cy="0"/>
        </a:xfrm>
      </p:grpSpPr>
      <p:sp>
        <p:nvSpPr>
          <p:cNvPr id="8" name="Rectangle 3"/>
          <p:cNvSpPr>
            <a:spLocks noGrp="1" noChangeArrowheads="1"/>
          </p:cNvSpPr>
          <p:nvPr>
            <p:ph type="subTitle" idx="1" hasCustomPrompt="1"/>
          </p:nvPr>
        </p:nvSpPr>
        <p:spPr bwMode="auto">
          <a:xfrm>
            <a:off x="841640" y="1794051"/>
            <a:ext cx="10505102" cy="25917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baseline="0"/>
            </a:lvl1pPr>
          </a:lstStyle>
          <a:p>
            <a:pPr>
              <a:spcBef>
                <a:spcPct val="0"/>
              </a:spcBef>
            </a:pPr>
            <a:r>
              <a:rPr lang="de-DE" sz="2358"/>
              <a:t>Untertitel der Präsentation</a:t>
            </a:r>
            <a:endParaRPr lang="de-CH" sz="2358"/>
          </a:p>
        </p:txBody>
      </p:sp>
      <p:sp>
        <p:nvSpPr>
          <p:cNvPr id="12" name="Titel 11"/>
          <p:cNvSpPr>
            <a:spLocks noGrp="1"/>
          </p:cNvSpPr>
          <p:nvPr>
            <p:ph type="title" hasCustomPrompt="1"/>
          </p:nvPr>
        </p:nvSpPr>
        <p:spPr/>
        <p:txBody>
          <a:bodyPr/>
          <a:lstStyle>
            <a:lvl1pPr>
              <a:defRPr/>
            </a:lvl1pPr>
          </a:lstStyle>
          <a:p>
            <a:r>
              <a:rPr lang="de-DE"/>
              <a:t>Titel der Präsentation</a:t>
            </a:r>
            <a:endParaRPr lang="de-CH"/>
          </a:p>
        </p:txBody>
      </p:sp>
      <p:sp>
        <p:nvSpPr>
          <p:cNvPr id="3" name="Textplatzhalter 2"/>
          <p:cNvSpPr>
            <a:spLocks noGrp="1"/>
          </p:cNvSpPr>
          <p:nvPr>
            <p:ph type="body" sz="quarter" idx="10" hasCustomPrompt="1"/>
          </p:nvPr>
        </p:nvSpPr>
        <p:spPr>
          <a:xfrm>
            <a:off x="0" y="2488059"/>
            <a:ext cx="11365397" cy="3754944"/>
          </a:xfrm>
          <a:solidFill>
            <a:schemeClr val="accent1"/>
          </a:solidFill>
        </p:spPr>
        <p:txBody>
          <a:bodyPr wrap="none" lIns="720000" tIns="108000" rIns="720000" bIns="108000" anchor="ctr" anchorCtr="0"/>
          <a:lstStyle>
            <a:lvl1pPr marL="0" marR="0" indent="0" algn="ctr" defTabSz="945886" rtl="0" eaLnBrk="1" fontAlgn="base" latinLnBrk="0" hangingPunct="1">
              <a:lnSpc>
                <a:spcPct val="100000"/>
              </a:lnSpc>
              <a:spcBef>
                <a:spcPct val="0"/>
              </a:spcBef>
              <a:spcAft>
                <a:spcPct val="0"/>
              </a:spcAft>
              <a:buClrTx/>
              <a:buSzTx/>
              <a:buFontTx/>
              <a:buNone/>
              <a:tabLst/>
              <a:defRPr sz="1904" b="0" baseline="0">
                <a:latin typeface="Arial" pitchFamily="34" charset="0"/>
                <a:cs typeface="Arial" pitchFamily="34" charset="0"/>
              </a:defRPr>
            </a:lvl1pPr>
          </a:lstStyle>
          <a:p>
            <a:pPr marL="0" marR="0" lvl="0" indent="0" algn="ctr" defTabSz="945886" eaLnBrk="1" fontAlgn="auto" latinLnBrk="0" hangingPunct="1">
              <a:lnSpc>
                <a:spcPct val="100000"/>
              </a:lnSpc>
              <a:spcBef>
                <a:spcPts val="0"/>
              </a:spcBef>
              <a:spcAft>
                <a:spcPts val="0"/>
              </a:spcAft>
              <a:buClrTx/>
              <a:buSzTx/>
              <a:buFontTx/>
              <a:buNone/>
              <a:tabLst/>
              <a:defRPr/>
            </a:pPr>
            <a:r>
              <a:rPr kumimoji="0" lang="de-CH" sz="1904" b="0" i="0" u="none" strike="noStrike" kern="0" cap="none" spc="0" normalizeH="0" baseline="0" noProof="0">
                <a:ln>
                  <a:noFill/>
                </a:ln>
                <a:solidFill>
                  <a:sysClr val="windowText" lastClr="000000"/>
                </a:solidFill>
                <a:effectLst/>
                <a:uLnTx/>
                <a:uFillTx/>
              </a:rPr>
              <a:t>Durch Bild ersetzen (Grösse und Position beibehalten)</a:t>
            </a:r>
            <a:endParaRPr kumimoji="0" lang="de-CH" sz="1632" b="0" i="0" u="none" strike="noStrike" kern="0" cap="none" spc="0" normalizeH="0" baseline="0" noProof="0">
              <a:ln>
                <a:noFill/>
              </a:ln>
              <a:solidFill>
                <a:sysClr val="windowText" lastClr="000000"/>
              </a:solidFill>
              <a:effectLst/>
              <a:uLnTx/>
              <a:uFillTx/>
            </a:endParaRPr>
          </a:p>
        </p:txBody>
      </p:sp>
      <p:pic>
        <p:nvPicPr>
          <p:cNvPr id="2" name="Grafik 1" descr="Ein Bild, das Text, Logo, Emblem, Symbol enthält.&#10;&#10;Automatisch generierte Beschreibung">
            <a:extLst>
              <a:ext uri="{FF2B5EF4-FFF2-40B4-BE49-F238E27FC236}">
                <a16:creationId xmlns:a16="http://schemas.microsoft.com/office/drawing/2014/main" id="{19D917F3-14D4-6736-6FBE-59A1E8C621F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24656" y="155831"/>
            <a:ext cx="886846" cy="1086045"/>
          </a:xfrm>
          <a:prstGeom prst="rect">
            <a:avLst/>
          </a:prstGeom>
        </p:spPr>
      </p:pic>
    </p:spTree>
    <p:extLst>
      <p:ext uri="{BB962C8B-B14F-4D97-AF65-F5344CB8AC3E}">
        <p14:creationId xmlns:p14="http://schemas.microsoft.com/office/powerpoint/2010/main" val="2835761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1711169-D1C9-5278-05A7-691AAE2455B1}"/>
              </a:ext>
            </a:extLst>
          </p:cNvPr>
          <p:cNvSpPr/>
          <p:nvPr userDrawn="1"/>
        </p:nvSpPr>
        <p:spPr>
          <a:xfrm>
            <a:off x="0" y="6426200"/>
            <a:ext cx="12192000" cy="432000"/>
          </a:xfrm>
          <a:prstGeom prst="rect">
            <a:avLst/>
          </a:prstGeom>
          <a:solidFill>
            <a:srgbClr val="3C4B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81277D54-CCCD-C77C-4483-8CCD29702F67}"/>
              </a:ext>
            </a:extLst>
          </p:cNvPr>
          <p:cNvSpPr>
            <a:spLocks noGrp="1"/>
          </p:cNvSpPr>
          <p:nvPr>
            <p:ph type="title"/>
          </p:nvPr>
        </p:nvSpPr>
        <p:spPr/>
        <p:txBody>
          <a:bodyPr>
            <a:normAutofit/>
          </a:bodyPr>
          <a:lstStyle>
            <a:lvl1pPr>
              <a:defRPr sz="4800" b="1"/>
            </a:lvl1pPr>
          </a:lstStyle>
          <a:p>
            <a:r>
              <a:rPr lang="de-DE"/>
              <a:t>Mastertitelformat bearbeiten</a:t>
            </a:r>
            <a:endParaRPr lang="de-CH"/>
          </a:p>
        </p:txBody>
      </p:sp>
      <p:sp>
        <p:nvSpPr>
          <p:cNvPr id="3" name="Inhaltsplatzhalter 2">
            <a:extLst>
              <a:ext uri="{FF2B5EF4-FFF2-40B4-BE49-F238E27FC236}">
                <a16:creationId xmlns:a16="http://schemas.microsoft.com/office/drawing/2014/main" id="{E1B97790-D455-37DD-4542-B45D3511A18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4684E84-A0BC-1DDD-1A35-E058BBCF0EE9}"/>
              </a:ext>
            </a:extLst>
          </p:cNvPr>
          <p:cNvSpPr>
            <a:spLocks noGrp="1"/>
          </p:cNvSpPr>
          <p:nvPr>
            <p:ph type="dt" sz="half" idx="10"/>
          </p:nvPr>
        </p:nvSpPr>
        <p:spPr>
          <a:xfrm>
            <a:off x="838200" y="6470650"/>
            <a:ext cx="2743200" cy="365125"/>
          </a:xfrm>
        </p:spPr>
        <p:txBody>
          <a:bodyPr/>
          <a:lstStyle>
            <a:lvl1pPr>
              <a:defRPr sz="1100">
                <a:solidFill>
                  <a:schemeClr val="bg1">
                    <a:lumMod val="85000"/>
                  </a:schemeClr>
                </a:solidFill>
              </a:defRPr>
            </a:lvl1pPr>
          </a:lstStyle>
          <a:p>
            <a:r>
              <a:rPr lang="de-DE"/>
              <a:t>27.06.2024</a:t>
            </a:r>
            <a:endParaRPr lang="de-CH"/>
          </a:p>
        </p:txBody>
      </p:sp>
      <p:sp>
        <p:nvSpPr>
          <p:cNvPr id="5" name="Fußzeilenplatzhalter 4">
            <a:extLst>
              <a:ext uri="{FF2B5EF4-FFF2-40B4-BE49-F238E27FC236}">
                <a16:creationId xmlns:a16="http://schemas.microsoft.com/office/drawing/2014/main" id="{A98F28BC-2159-33BC-C1EC-87E685B4CCAB}"/>
              </a:ext>
            </a:extLst>
          </p:cNvPr>
          <p:cNvSpPr>
            <a:spLocks noGrp="1"/>
          </p:cNvSpPr>
          <p:nvPr>
            <p:ph type="ftr" sz="quarter" idx="11"/>
          </p:nvPr>
        </p:nvSpPr>
        <p:spPr>
          <a:xfrm>
            <a:off x="4038600" y="6470650"/>
            <a:ext cx="4114800" cy="365125"/>
          </a:xfrm>
        </p:spPr>
        <p:txBody>
          <a:bodyPr/>
          <a:lstStyle>
            <a:lvl1pPr>
              <a:defRPr sz="1100">
                <a:solidFill>
                  <a:schemeClr val="bg1">
                    <a:lumMod val="85000"/>
                  </a:schemeClr>
                </a:solidFill>
              </a:defRPr>
            </a:lvl1pPr>
          </a:lstStyle>
          <a:p>
            <a:r>
              <a:rPr lang="de-CH"/>
              <a:t>QASK - SPM Project </a:t>
            </a:r>
            <a:r>
              <a:rPr lang="de-CH" err="1"/>
              <a:t>Presentation</a:t>
            </a:r>
            <a:endParaRPr lang="de-CH"/>
          </a:p>
        </p:txBody>
      </p:sp>
      <p:sp>
        <p:nvSpPr>
          <p:cNvPr id="6" name="Foliennummernplatzhalter 5">
            <a:extLst>
              <a:ext uri="{FF2B5EF4-FFF2-40B4-BE49-F238E27FC236}">
                <a16:creationId xmlns:a16="http://schemas.microsoft.com/office/drawing/2014/main" id="{4E03D135-F94B-0D33-E0E1-08D47A157309}"/>
              </a:ext>
            </a:extLst>
          </p:cNvPr>
          <p:cNvSpPr>
            <a:spLocks noGrp="1"/>
          </p:cNvSpPr>
          <p:nvPr>
            <p:ph type="sldNum" sz="quarter" idx="12"/>
          </p:nvPr>
        </p:nvSpPr>
        <p:spPr>
          <a:xfrm>
            <a:off x="8610600" y="6470650"/>
            <a:ext cx="2743200" cy="365125"/>
          </a:xfrm>
        </p:spPr>
        <p:txBody>
          <a:bodyPr/>
          <a:lstStyle>
            <a:lvl1pPr>
              <a:defRPr sz="1100">
                <a:solidFill>
                  <a:schemeClr val="bg1">
                    <a:lumMod val="85000"/>
                  </a:schemeClr>
                </a:solidFill>
              </a:defRPr>
            </a:lvl1pPr>
          </a:lstStyle>
          <a:p>
            <a:fld id="{2AA8F882-3AB0-4943-A174-D0788F44F0B5}" type="slidenum">
              <a:rPr lang="de-CH" smtClean="0"/>
              <a:pPr/>
              <a:t>‹#›</a:t>
            </a:fld>
            <a:endParaRPr lang="de-CH"/>
          </a:p>
        </p:txBody>
      </p:sp>
      <p:pic>
        <p:nvPicPr>
          <p:cNvPr id="7" name="Grafik 6" descr="Ein Bild, das Text, Logo, Emblem, Symbol enthält.&#10;&#10;Automatisch generierte Beschreibung">
            <a:extLst>
              <a:ext uri="{FF2B5EF4-FFF2-40B4-BE49-F238E27FC236}">
                <a16:creationId xmlns:a16="http://schemas.microsoft.com/office/drawing/2014/main" id="{4EEEEB41-C03F-187D-6775-081DA3E9A2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155832"/>
            <a:ext cx="657702" cy="805432"/>
          </a:xfrm>
          <a:prstGeom prst="rect">
            <a:avLst/>
          </a:prstGeom>
        </p:spPr>
      </p:pic>
    </p:spTree>
    <p:extLst>
      <p:ext uri="{BB962C8B-B14F-4D97-AF65-F5344CB8AC3E}">
        <p14:creationId xmlns:p14="http://schemas.microsoft.com/office/powerpoint/2010/main" val="560838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095D76-7CBC-5782-7160-AAA040DEAB3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F6D61E86-21B8-3D8A-F9DD-0C523EE740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F58B9F4-9FDA-A4FC-5E4D-13335C3C91B8}"/>
              </a:ext>
            </a:extLst>
          </p:cNvPr>
          <p:cNvSpPr>
            <a:spLocks noGrp="1"/>
          </p:cNvSpPr>
          <p:nvPr>
            <p:ph type="dt" sz="half" idx="10"/>
          </p:nvPr>
        </p:nvSpPr>
        <p:spPr/>
        <p:txBody>
          <a:bodyPr/>
          <a:lstStyle/>
          <a:p>
            <a:r>
              <a:rPr lang="de-DE"/>
              <a:t>27.06.2024</a:t>
            </a:r>
            <a:endParaRPr lang="de-CH"/>
          </a:p>
        </p:txBody>
      </p:sp>
      <p:sp>
        <p:nvSpPr>
          <p:cNvPr id="5" name="Fußzeilenplatzhalter 4">
            <a:extLst>
              <a:ext uri="{FF2B5EF4-FFF2-40B4-BE49-F238E27FC236}">
                <a16:creationId xmlns:a16="http://schemas.microsoft.com/office/drawing/2014/main" id="{9DE56F14-771F-B043-C93A-497E25845F46}"/>
              </a:ext>
            </a:extLst>
          </p:cNvPr>
          <p:cNvSpPr>
            <a:spLocks noGrp="1"/>
          </p:cNvSpPr>
          <p:nvPr>
            <p:ph type="ftr" sz="quarter" idx="11"/>
          </p:nvPr>
        </p:nvSpPr>
        <p:spPr/>
        <p:txBody>
          <a:bodyPr/>
          <a:lstStyle/>
          <a:p>
            <a:r>
              <a:rPr lang="de-CH"/>
              <a:t>QASK - SPM Project Presentation</a:t>
            </a:r>
          </a:p>
        </p:txBody>
      </p:sp>
      <p:sp>
        <p:nvSpPr>
          <p:cNvPr id="6" name="Foliennummernplatzhalter 5">
            <a:extLst>
              <a:ext uri="{FF2B5EF4-FFF2-40B4-BE49-F238E27FC236}">
                <a16:creationId xmlns:a16="http://schemas.microsoft.com/office/drawing/2014/main" id="{8860A7BD-11BC-6D82-8DC5-A61956C7034F}"/>
              </a:ext>
            </a:extLst>
          </p:cNvPr>
          <p:cNvSpPr>
            <a:spLocks noGrp="1"/>
          </p:cNvSpPr>
          <p:nvPr>
            <p:ph type="sldNum" sz="quarter" idx="12"/>
          </p:nvPr>
        </p:nvSpPr>
        <p:spPr/>
        <p:txBody>
          <a:bodyPr/>
          <a:lstStyle/>
          <a:p>
            <a:fld id="{2AA8F882-3AB0-4943-A174-D0788F44F0B5}" type="slidenum">
              <a:rPr lang="de-CH" smtClean="0"/>
              <a:t>‹#›</a:t>
            </a:fld>
            <a:endParaRPr lang="de-CH"/>
          </a:p>
        </p:txBody>
      </p:sp>
    </p:spTree>
    <p:extLst>
      <p:ext uri="{BB962C8B-B14F-4D97-AF65-F5344CB8AC3E}">
        <p14:creationId xmlns:p14="http://schemas.microsoft.com/office/powerpoint/2010/main" val="107434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0BF2C4-E5D9-E762-03C3-E80E4597DD6F}"/>
              </a:ext>
            </a:extLst>
          </p:cNvPr>
          <p:cNvSpPr>
            <a:spLocks noGrp="1"/>
          </p:cNvSpPr>
          <p:nvPr>
            <p:ph type="title"/>
          </p:nvPr>
        </p:nvSpPr>
        <p:spPr/>
        <p:txBody>
          <a:bodyPr/>
          <a:lstStyle>
            <a:lvl1pPr>
              <a:defRPr b="1"/>
            </a:lvl1pPr>
          </a:lstStyle>
          <a:p>
            <a:r>
              <a:rPr lang="de-DE"/>
              <a:t>Mastertitelformat bearbeiten</a:t>
            </a:r>
            <a:endParaRPr lang="de-CH"/>
          </a:p>
        </p:txBody>
      </p:sp>
      <p:sp>
        <p:nvSpPr>
          <p:cNvPr id="3" name="Inhaltsplatzhalter 2">
            <a:extLst>
              <a:ext uri="{FF2B5EF4-FFF2-40B4-BE49-F238E27FC236}">
                <a16:creationId xmlns:a16="http://schemas.microsoft.com/office/drawing/2014/main" id="{6522CF01-1D9A-5A6F-8A15-4C8C5D93BF3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ABBAA300-2EC6-B89E-8D9E-80B6AA1F2B1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pic>
        <p:nvPicPr>
          <p:cNvPr id="8" name="Grafik 7" descr="Ein Bild, das Text, Logo, Emblem, Symbol enthält.&#10;&#10;Automatisch generierte Beschreibung">
            <a:extLst>
              <a:ext uri="{FF2B5EF4-FFF2-40B4-BE49-F238E27FC236}">
                <a16:creationId xmlns:a16="http://schemas.microsoft.com/office/drawing/2014/main" id="{090BB024-7C66-2EAE-6571-3A172EB47C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155832"/>
            <a:ext cx="657702" cy="805432"/>
          </a:xfrm>
          <a:prstGeom prst="rect">
            <a:avLst/>
          </a:prstGeom>
        </p:spPr>
      </p:pic>
      <p:sp>
        <p:nvSpPr>
          <p:cNvPr id="17" name="Rechteck 16">
            <a:extLst>
              <a:ext uri="{FF2B5EF4-FFF2-40B4-BE49-F238E27FC236}">
                <a16:creationId xmlns:a16="http://schemas.microsoft.com/office/drawing/2014/main" id="{2B828BAA-BF21-3291-B83D-B9DE696D8D11}"/>
              </a:ext>
            </a:extLst>
          </p:cNvPr>
          <p:cNvSpPr/>
          <p:nvPr userDrawn="1"/>
        </p:nvSpPr>
        <p:spPr>
          <a:xfrm>
            <a:off x="0" y="6426200"/>
            <a:ext cx="12192000" cy="432000"/>
          </a:xfrm>
          <a:prstGeom prst="rect">
            <a:avLst/>
          </a:prstGeom>
          <a:solidFill>
            <a:srgbClr val="3C4B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Datumsplatzhalter 3">
            <a:extLst>
              <a:ext uri="{FF2B5EF4-FFF2-40B4-BE49-F238E27FC236}">
                <a16:creationId xmlns:a16="http://schemas.microsoft.com/office/drawing/2014/main" id="{65BAD10D-866A-0FE8-F02F-A8CA11FA7DD7}"/>
              </a:ext>
            </a:extLst>
          </p:cNvPr>
          <p:cNvSpPr>
            <a:spLocks noGrp="1"/>
          </p:cNvSpPr>
          <p:nvPr>
            <p:ph type="dt" sz="half" idx="10"/>
          </p:nvPr>
        </p:nvSpPr>
        <p:spPr>
          <a:xfrm>
            <a:off x="838200" y="6470650"/>
            <a:ext cx="2743200" cy="365125"/>
          </a:xfrm>
        </p:spPr>
        <p:txBody>
          <a:bodyPr/>
          <a:lstStyle>
            <a:lvl1pPr>
              <a:defRPr sz="1100">
                <a:solidFill>
                  <a:schemeClr val="bg1">
                    <a:lumMod val="85000"/>
                  </a:schemeClr>
                </a:solidFill>
              </a:defRPr>
            </a:lvl1pPr>
          </a:lstStyle>
          <a:p>
            <a:r>
              <a:rPr lang="de-DE"/>
              <a:t>27.06.2024</a:t>
            </a:r>
            <a:endParaRPr lang="de-CH"/>
          </a:p>
        </p:txBody>
      </p:sp>
      <p:sp>
        <p:nvSpPr>
          <p:cNvPr id="19" name="Fußzeilenplatzhalter 4">
            <a:extLst>
              <a:ext uri="{FF2B5EF4-FFF2-40B4-BE49-F238E27FC236}">
                <a16:creationId xmlns:a16="http://schemas.microsoft.com/office/drawing/2014/main" id="{D885C50F-746F-8CBE-D0FD-D09A8F336080}"/>
              </a:ext>
            </a:extLst>
          </p:cNvPr>
          <p:cNvSpPr>
            <a:spLocks noGrp="1"/>
          </p:cNvSpPr>
          <p:nvPr>
            <p:ph type="ftr" sz="quarter" idx="11"/>
          </p:nvPr>
        </p:nvSpPr>
        <p:spPr>
          <a:xfrm>
            <a:off x="4038600" y="6470650"/>
            <a:ext cx="4114800" cy="365125"/>
          </a:xfrm>
        </p:spPr>
        <p:txBody>
          <a:bodyPr/>
          <a:lstStyle>
            <a:lvl1pPr>
              <a:defRPr sz="1100">
                <a:solidFill>
                  <a:schemeClr val="bg1">
                    <a:lumMod val="85000"/>
                  </a:schemeClr>
                </a:solidFill>
              </a:defRPr>
            </a:lvl1pPr>
          </a:lstStyle>
          <a:p>
            <a:r>
              <a:rPr lang="de-CH"/>
              <a:t>QASK - SPM Project </a:t>
            </a:r>
            <a:r>
              <a:rPr lang="de-CH" err="1"/>
              <a:t>Presentation</a:t>
            </a:r>
            <a:endParaRPr lang="de-CH"/>
          </a:p>
        </p:txBody>
      </p:sp>
      <p:sp>
        <p:nvSpPr>
          <p:cNvPr id="20" name="Foliennummernplatzhalter 5">
            <a:extLst>
              <a:ext uri="{FF2B5EF4-FFF2-40B4-BE49-F238E27FC236}">
                <a16:creationId xmlns:a16="http://schemas.microsoft.com/office/drawing/2014/main" id="{90C29765-D138-C304-53CB-8D508DA14370}"/>
              </a:ext>
            </a:extLst>
          </p:cNvPr>
          <p:cNvSpPr>
            <a:spLocks noGrp="1"/>
          </p:cNvSpPr>
          <p:nvPr>
            <p:ph type="sldNum" sz="quarter" idx="12"/>
          </p:nvPr>
        </p:nvSpPr>
        <p:spPr>
          <a:xfrm>
            <a:off x="8610600" y="6470650"/>
            <a:ext cx="2743200" cy="365125"/>
          </a:xfrm>
        </p:spPr>
        <p:txBody>
          <a:bodyPr/>
          <a:lstStyle>
            <a:lvl1pPr>
              <a:defRPr sz="1100">
                <a:solidFill>
                  <a:schemeClr val="bg1">
                    <a:lumMod val="85000"/>
                  </a:schemeClr>
                </a:solidFill>
              </a:defRPr>
            </a:lvl1pPr>
          </a:lstStyle>
          <a:p>
            <a:fld id="{2AA8F882-3AB0-4943-A174-D0788F44F0B5}" type="slidenum">
              <a:rPr lang="de-CH" smtClean="0"/>
              <a:pPr/>
              <a:t>‹#›</a:t>
            </a:fld>
            <a:endParaRPr lang="de-CH"/>
          </a:p>
        </p:txBody>
      </p:sp>
    </p:spTree>
    <p:extLst>
      <p:ext uri="{BB962C8B-B14F-4D97-AF65-F5344CB8AC3E}">
        <p14:creationId xmlns:p14="http://schemas.microsoft.com/office/powerpoint/2010/main" val="101030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C31F68-5CD9-AE7D-7D15-B3681D5A59DE}"/>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EF68FE52-69ED-8375-B558-F9428CA73E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7D43F1A-1F4E-C774-B7B2-655B101F792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118F8C53-628A-8388-0336-5828932DBC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79FFC2B-B425-0A81-FF2A-BA98CAD0656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F17A64E5-18CA-D37B-EA53-71FDE6EF2198}"/>
              </a:ext>
            </a:extLst>
          </p:cNvPr>
          <p:cNvSpPr>
            <a:spLocks noGrp="1"/>
          </p:cNvSpPr>
          <p:nvPr>
            <p:ph type="dt" sz="half" idx="10"/>
          </p:nvPr>
        </p:nvSpPr>
        <p:spPr/>
        <p:txBody>
          <a:bodyPr/>
          <a:lstStyle/>
          <a:p>
            <a:r>
              <a:rPr lang="de-DE"/>
              <a:t>27.06.2024</a:t>
            </a:r>
            <a:endParaRPr lang="de-CH"/>
          </a:p>
        </p:txBody>
      </p:sp>
      <p:sp>
        <p:nvSpPr>
          <p:cNvPr id="8" name="Fußzeilenplatzhalter 7">
            <a:extLst>
              <a:ext uri="{FF2B5EF4-FFF2-40B4-BE49-F238E27FC236}">
                <a16:creationId xmlns:a16="http://schemas.microsoft.com/office/drawing/2014/main" id="{C2820625-0651-867A-6737-851A04988F00}"/>
              </a:ext>
            </a:extLst>
          </p:cNvPr>
          <p:cNvSpPr>
            <a:spLocks noGrp="1"/>
          </p:cNvSpPr>
          <p:nvPr>
            <p:ph type="ftr" sz="quarter" idx="11"/>
          </p:nvPr>
        </p:nvSpPr>
        <p:spPr/>
        <p:txBody>
          <a:bodyPr/>
          <a:lstStyle/>
          <a:p>
            <a:r>
              <a:rPr lang="de-CH"/>
              <a:t>QASK - SPM Project Presentation</a:t>
            </a:r>
          </a:p>
        </p:txBody>
      </p:sp>
      <p:sp>
        <p:nvSpPr>
          <p:cNvPr id="9" name="Foliennummernplatzhalter 8">
            <a:extLst>
              <a:ext uri="{FF2B5EF4-FFF2-40B4-BE49-F238E27FC236}">
                <a16:creationId xmlns:a16="http://schemas.microsoft.com/office/drawing/2014/main" id="{1D9D3950-B082-0CB2-743E-8DF7746F5EF3}"/>
              </a:ext>
            </a:extLst>
          </p:cNvPr>
          <p:cNvSpPr>
            <a:spLocks noGrp="1"/>
          </p:cNvSpPr>
          <p:nvPr>
            <p:ph type="sldNum" sz="quarter" idx="12"/>
          </p:nvPr>
        </p:nvSpPr>
        <p:spPr/>
        <p:txBody>
          <a:bodyPr/>
          <a:lstStyle/>
          <a:p>
            <a:fld id="{2AA8F882-3AB0-4943-A174-D0788F44F0B5}" type="slidenum">
              <a:rPr lang="de-CH" smtClean="0"/>
              <a:t>‹#›</a:t>
            </a:fld>
            <a:endParaRPr lang="de-CH"/>
          </a:p>
        </p:txBody>
      </p:sp>
    </p:spTree>
    <p:extLst>
      <p:ext uri="{BB962C8B-B14F-4D97-AF65-F5344CB8AC3E}">
        <p14:creationId xmlns:p14="http://schemas.microsoft.com/office/powerpoint/2010/main" val="3812800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2F98B2-493C-55C0-6F9F-0A46B95CC0B4}"/>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616A5CBC-510F-52FA-312F-619BB5A953C0}"/>
              </a:ext>
            </a:extLst>
          </p:cNvPr>
          <p:cNvSpPr>
            <a:spLocks noGrp="1"/>
          </p:cNvSpPr>
          <p:nvPr>
            <p:ph type="dt" sz="half" idx="10"/>
          </p:nvPr>
        </p:nvSpPr>
        <p:spPr/>
        <p:txBody>
          <a:bodyPr/>
          <a:lstStyle/>
          <a:p>
            <a:r>
              <a:rPr lang="de-DE"/>
              <a:t>27.06.2024</a:t>
            </a:r>
            <a:endParaRPr lang="de-CH"/>
          </a:p>
        </p:txBody>
      </p:sp>
      <p:sp>
        <p:nvSpPr>
          <p:cNvPr id="4" name="Fußzeilenplatzhalter 3">
            <a:extLst>
              <a:ext uri="{FF2B5EF4-FFF2-40B4-BE49-F238E27FC236}">
                <a16:creationId xmlns:a16="http://schemas.microsoft.com/office/drawing/2014/main" id="{9249DC0B-9C06-C8E8-1CB2-F673695D3F54}"/>
              </a:ext>
            </a:extLst>
          </p:cNvPr>
          <p:cNvSpPr>
            <a:spLocks noGrp="1"/>
          </p:cNvSpPr>
          <p:nvPr>
            <p:ph type="ftr" sz="quarter" idx="11"/>
          </p:nvPr>
        </p:nvSpPr>
        <p:spPr/>
        <p:txBody>
          <a:bodyPr/>
          <a:lstStyle/>
          <a:p>
            <a:r>
              <a:rPr lang="de-CH"/>
              <a:t>QASK - SPM Project Presentation</a:t>
            </a:r>
          </a:p>
        </p:txBody>
      </p:sp>
      <p:sp>
        <p:nvSpPr>
          <p:cNvPr id="5" name="Foliennummernplatzhalter 4">
            <a:extLst>
              <a:ext uri="{FF2B5EF4-FFF2-40B4-BE49-F238E27FC236}">
                <a16:creationId xmlns:a16="http://schemas.microsoft.com/office/drawing/2014/main" id="{7F6E1028-8470-6DBE-D01A-17F66F40BCE5}"/>
              </a:ext>
            </a:extLst>
          </p:cNvPr>
          <p:cNvSpPr>
            <a:spLocks noGrp="1"/>
          </p:cNvSpPr>
          <p:nvPr>
            <p:ph type="sldNum" sz="quarter" idx="12"/>
          </p:nvPr>
        </p:nvSpPr>
        <p:spPr/>
        <p:txBody>
          <a:bodyPr/>
          <a:lstStyle/>
          <a:p>
            <a:fld id="{2AA8F882-3AB0-4943-A174-D0788F44F0B5}" type="slidenum">
              <a:rPr lang="de-CH" smtClean="0"/>
              <a:t>‹#›</a:t>
            </a:fld>
            <a:endParaRPr lang="de-CH"/>
          </a:p>
        </p:txBody>
      </p:sp>
    </p:spTree>
    <p:extLst>
      <p:ext uri="{BB962C8B-B14F-4D97-AF65-F5344CB8AC3E}">
        <p14:creationId xmlns:p14="http://schemas.microsoft.com/office/powerpoint/2010/main" val="675246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ED8720C-C3F7-B068-94EE-A2B18DCDCB44}"/>
              </a:ext>
            </a:extLst>
          </p:cNvPr>
          <p:cNvSpPr>
            <a:spLocks noGrp="1"/>
          </p:cNvSpPr>
          <p:nvPr>
            <p:ph type="dt" sz="half" idx="10"/>
          </p:nvPr>
        </p:nvSpPr>
        <p:spPr/>
        <p:txBody>
          <a:bodyPr/>
          <a:lstStyle/>
          <a:p>
            <a:r>
              <a:rPr lang="de-DE"/>
              <a:t>27.06.2024</a:t>
            </a:r>
            <a:endParaRPr lang="de-CH"/>
          </a:p>
        </p:txBody>
      </p:sp>
      <p:sp>
        <p:nvSpPr>
          <p:cNvPr id="3" name="Fußzeilenplatzhalter 2">
            <a:extLst>
              <a:ext uri="{FF2B5EF4-FFF2-40B4-BE49-F238E27FC236}">
                <a16:creationId xmlns:a16="http://schemas.microsoft.com/office/drawing/2014/main" id="{8630F0BD-A98E-AAF5-B4C3-62654A29B3E3}"/>
              </a:ext>
            </a:extLst>
          </p:cNvPr>
          <p:cNvSpPr>
            <a:spLocks noGrp="1"/>
          </p:cNvSpPr>
          <p:nvPr>
            <p:ph type="ftr" sz="quarter" idx="11"/>
          </p:nvPr>
        </p:nvSpPr>
        <p:spPr/>
        <p:txBody>
          <a:bodyPr/>
          <a:lstStyle/>
          <a:p>
            <a:r>
              <a:rPr lang="de-CH"/>
              <a:t>QASK - SPM Project Presentation</a:t>
            </a:r>
          </a:p>
        </p:txBody>
      </p:sp>
      <p:sp>
        <p:nvSpPr>
          <p:cNvPr id="4" name="Foliennummernplatzhalter 3">
            <a:extLst>
              <a:ext uri="{FF2B5EF4-FFF2-40B4-BE49-F238E27FC236}">
                <a16:creationId xmlns:a16="http://schemas.microsoft.com/office/drawing/2014/main" id="{C47FEC2D-C381-633B-B463-C2223C9CFBC8}"/>
              </a:ext>
            </a:extLst>
          </p:cNvPr>
          <p:cNvSpPr>
            <a:spLocks noGrp="1"/>
          </p:cNvSpPr>
          <p:nvPr>
            <p:ph type="sldNum" sz="quarter" idx="12"/>
          </p:nvPr>
        </p:nvSpPr>
        <p:spPr/>
        <p:txBody>
          <a:bodyPr/>
          <a:lstStyle/>
          <a:p>
            <a:fld id="{2AA8F882-3AB0-4943-A174-D0788F44F0B5}" type="slidenum">
              <a:rPr lang="de-CH" smtClean="0"/>
              <a:t>‹#›</a:t>
            </a:fld>
            <a:endParaRPr lang="de-CH"/>
          </a:p>
        </p:txBody>
      </p:sp>
    </p:spTree>
    <p:extLst>
      <p:ext uri="{BB962C8B-B14F-4D97-AF65-F5344CB8AC3E}">
        <p14:creationId xmlns:p14="http://schemas.microsoft.com/office/powerpoint/2010/main" val="990490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299ECF-B45A-069F-F9A9-68FA3656A1E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90EE8E0D-4CBE-FF76-90D4-4900ED848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5161FE8F-68FF-79A8-2A5A-54B4DDDBA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2333C7B-9DBB-8855-FFEF-3628DC136267}"/>
              </a:ext>
            </a:extLst>
          </p:cNvPr>
          <p:cNvSpPr>
            <a:spLocks noGrp="1"/>
          </p:cNvSpPr>
          <p:nvPr>
            <p:ph type="dt" sz="half" idx="10"/>
          </p:nvPr>
        </p:nvSpPr>
        <p:spPr/>
        <p:txBody>
          <a:bodyPr/>
          <a:lstStyle/>
          <a:p>
            <a:r>
              <a:rPr lang="de-DE"/>
              <a:t>27.06.2024</a:t>
            </a:r>
            <a:endParaRPr lang="de-CH"/>
          </a:p>
        </p:txBody>
      </p:sp>
      <p:sp>
        <p:nvSpPr>
          <p:cNvPr id="6" name="Fußzeilenplatzhalter 5">
            <a:extLst>
              <a:ext uri="{FF2B5EF4-FFF2-40B4-BE49-F238E27FC236}">
                <a16:creationId xmlns:a16="http://schemas.microsoft.com/office/drawing/2014/main" id="{6C8FEFE2-A011-A64A-05DD-0FBED73EF6FB}"/>
              </a:ext>
            </a:extLst>
          </p:cNvPr>
          <p:cNvSpPr>
            <a:spLocks noGrp="1"/>
          </p:cNvSpPr>
          <p:nvPr>
            <p:ph type="ftr" sz="quarter" idx="11"/>
          </p:nvPr>
        </p:nvSpPr>
        <p:spPr/>
        <p:txBody>
          <a:bodyPr/>
          <a:lstStyle/>
          <a:p>
            <a:r>
              <a:rPr lang="de-CH"/>
              <a:t>QASK - SPM Project Presentation</a:t>
            </a:r>
          </a:p>
        </p:txBody>
      </p:sp>
      <p:sp>
        <p:nvSpPr>
          <p:cNvPr id="7" name="Foliennummernplatzhalter 6">
            <a:extLst>
              <a:ext uri="{FF2B5EF4-FFF2-40B4-BE49-F238E27FC236}">
                <a16:creationId xmlns:a16="http://schemas.microsoft.com/office/drawing/2014/main" id="{8D2889CF-1D44-A40E-4099-EE17B615E985}"/>
              </a:ext>
            </a:extLst>
          </p:cNvPr>
          <p:cNvSpPr>
            <a:spLocks noGrp="1"/>
          </p:cNvSpPr>
          <p:nvPr>
            <p:ph type="sldNum" sz="quarter" idx="12"/>
          </p:nvPr>
        </p:nvSpPr>
        <p:spPr/>
        <p:txBody>
          <a:bodyPr/>
          <a:lstStyle/>
          <a:p>
            <a:fld id="{2AA8F882-3AB0-4943-A174-D0788F44F0B5}" type="slidenum">
              <a:rPr lang="de-CH" smtClean="0"/>
              <a:t>‹#›</a:t>
            </a:fld>
            <a:endParaRPr lang="de-CH"/>
          </a:p>
        </p:txBody>
      </p:sp>
    </p:spTree>
    <p:extLst>
      <p:ext uri="{BB962C8B-B14F-4D97-AF65-F5344CB8AC3E}">
        <p14:creationId xmlns:p14="http://schemas.microsoft.com/office/powerpoint/2010/main" val="316997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46E04D-55AE-7B6D-AA64-653DE040D0A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4B3AA73C-B181-C428-0E5E-5F87B9DF0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867FADD5-D6E4-A02D-723B-2A4DCD4B6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9E7B7A9-4CB5-8B76-4A1D-020FB9694096}"/>
              </a:ext>
            </a:extLst>
          </p:cNvPr>
          <p:cNvSpPr>
            <a:spLocks noGrp="1"/>
          </p:cNvSpPr>
          <p:nvPr>
            <p:ph type="dt" sz="half" idx="10"/>
          </p:nvPr>
        </p:nvSpPr>
        <p:spPr/>
        <p:txBody>
          <a:bodyPr/>
          <a:lstStyle/>
          <a:p>
            <a:r>
              <a:rPr lang="de-DE"/>
              <a:t>27.06.2024</a:t>
            </a:r>
            <a:endParaRPr lang="de-CH"/>
          </a:p>
        </p:txBody>
      </p:sp>
      <p:sp>
        <p:nvSpPr>
          <p:cNvPr id="6" name="Fußzeilenplatzhalter 5">
            <a:extLst>
              <a:ext uri="{FF2B5EF4-FFF2-40B4-BE49-F238E27FC236}">
                <a16:creationId xmlns:a16="http://schemas.microsoft.com/office/drawing/2014/main" id="{FCA0C924-65DD-F7DF-9731-34A884C3B0EE}"/>
              </a:ext>
            </a:extLst>
          </p:cNvPr>
          <p:cNvSpPr>
            <a:spLocks noGrp="1"/>
          </p:cNvSpPr>
          <p:nvPr>
            <p:ph type="ftr" sz="quarter" idx="11"/>
          </p:nvPr>
        </p:nvSpPr>
        <p:spPr/>
        <p:txBody>
          <a:bodyPr/>
          <a:lstStyle/>
          <a:p>
            <a:r>
              <a:rPr lang="de-CH"/>
              <a:t>QASK - SPM Project Presentation</a:t>
            </a:r>
          </a:p>
        </p:txBody>
      </p:sp>
      <p:sp>
        <p:nvSpPr>
          <p:cNvPr id="7" name="Foliennummernplatzhalter 6">
            <a:extLst>
              <a:ext uri="{FF2B5EF4-FFF2-40B4-BE49-F238E27FC236}">
                <a16:creationId xmlns:a16="http://schemas.microsoft.com/office/drawing/2014/main" id="{B76AFC88-0BC0-7257-7510-E15C4D924BDD}"/>
              </a:ext>
            </a:extLst>
          </p:cNvPr>
          <p:cNvSpPr>
            <a:spLocks noGrp="1"/>
          </p:cNvSpPr>
          <p:nvPr>
            <p:ph type="sldNum" sz="quarter" idx="12"/>
          </p:nvPr>
        </p:nvSpPr>
        <p:spPr/>
        <p:txBody>
          <a:bodyPr/>
          <a:lstStyle/>
          <a:p>
            <a:fld id="{2AA8F882-3AB0-4943-A174-D0788F44F0B5}" type="slidenum">
              <a:rPr lang="de-CH" smtClean="0"/>
              <a:t>‹#›</a:t>
            </a:fld>
            <a:endParaRPr lang="de-CH"/>
          </a:p>
        </p:txBody>
      </p:sp>
    </p:spTree>
    <p:extLst>
      <p:ext uri="{BB962C8B-B14F-4D97-AF65-F5344CB8AC3E}">
        <p14:creationId xmlns:p14="http://schemas.microsoft.com/office/powerpoint/2010/main" val="4055811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B56FD22-BE9D-2C3E-8862-BF42ED69AA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94CA130B-A530-0BAF-240C-0460060DF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D2EC8A8B-B070-1532-219A-DDB82A3183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de-DE"/>
              <a:t>27.06.2024</a:t>
            </a:r>
            <a:endParaRPr lang="de-CH"/>
          </a:p>
        </p:txBody>
      </p:sp>
      <p:sp>
        <p:nvSpPr>
          <p:cNvPr id="5" name="Fußzeilenplatzhalter 4">
            <a:extLst>
              <a:ext uri="{FF2B5EF4-FFF2-40B4-BE49-F238E27FC236}">
                <a16:creationId xmlns:a16="http://schemas.microsoft.com/office/drawing/2014/main" id="{38E2CDAB-968A-8522-D374-FAB0DAC636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de-CH"/>
              <a:t>QASK - SPM Project Presentation</a:t>
            </a:r>
          </a:p>
        </p:txBody>
      </p:sp>
      <p:sp>
        <p:nvSpPr>
          <p:cNvPr id="6" name="Foliennummernplatzhalter 5">
            <a:extLst>
              <a:ext uri="{FF2B5EF4-FFF2-40B4-BE49-F238E27FC236}">
                <a16:creationId xmlns:a16="http://schemas.microsoft.com/office/drawing/2014/main" id="{64A72D79-CF88-F686-7A19-64CC4A33F2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A8F882-3AB0-4943-A174-D0788F44F0B5}" type="slidenum">
              <a:rPr lang="de-CH" smtClean="0"/>
              <a:t>‹#›</a:t>
            </a:fld>
            <a:endParaRPr lang="de-CH"/>
          </a:p>
        </p:txBody>
      </p:sp>
    </p:spTree>
    <p:extLst>
      <p:ext uri="{BB962C8B-B14F-4D97-AF65-F5344CB8AC3E}">
        <p14:creationId xmlns:p14="http://schemas.microsoft.com/office/powerpoint/2010/main" val="51137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C4B5A"/>
        </a:solidFill>
        <a:effectLst/>
      </p:bgPr>
    </p:bg>
    <p:spTree>
      <p:nvGrpSpPr>
        <p:cNvPr id="1" name=""/>
        <p:cNvGrpSpPr/>
        <p:nvPr/>
      </p:nvGrpSpPr>
      <p:grpSpPr>
        <a:xfrm>
          <a:off x="0" y="0"/>
          <a:ext cx="0" cy="0"/>
          <a:chOff x="0" y="0"/>
          <a:chExt cx="0" cy="0"/>
        </a:xfrm>
      </p:grpSpPr>
      <p:sp>
        <p:nvSpPr>
          <p:cNvPr id="12" name="Untertitel 11"/>
          <p:cNvSpPr>
            <a:spLocks noGrp="1"/>
          </p:cNvSpPr>
          <p:nvPr>
            <p:ph type="subTitle" idx="1"/>
          </p:nvPr>
        </p:nvSpPr>
        <p:spPr>
          <a:xfrm>
            <a:off x="843447" y="3975582"/>
            <a:ext cx="10505102" cy="851176"/>
          </a:xfrm>
        </p:spPr>
        <p:txBody>
          <a:bodyPr/>
          <a:lstStyle/>
          <a:p>
            <a:pPr marL="0" indent="0" algn="ctr">
              <a:buNone/>
            </a:pPr>
            <a:r>
              <a:rPr lang="en-US" sz="3200" b="1">
                <a:solidFill>
                  <a:schemeClr val="bg1"/>
                </a:solidFill>
              </a:rPr>
              <a:t>TBDM Project</a:t>
            </a:r>
          </a:p>
          <a:p>
            <a:endParaRPr lang="de-CH" sz="1814"/>
          </a:p>
        </p:txBody>
      </p:sp>
      <p:sp>
        <p:nvSpPr>
          <p:cNvPr id="2" name="Untertitel 11">
            <a:extLst>
              <a:ext uri="{FF2B5EF4-FFF2-40B4-BE49-F238E27FC236}">
                <a16:creationId xmlns:a16="http://schemas.microsoft.com/office/drawing/2014/main" id="{CCFE4E04-93DF-2E4D-7A31-2113143858DE}"/>
              </a:ext>
            </a:extLst>
          </p:cNvPr>
          <p:cNvSpPr txBox="1">
            <a:spLocks/>
          </p:cNvSpPr>
          <p:nvPr/>
        </p:nvSpPr>
        <p:spPr bwMode="auto">
          <a:xfrm>
            <a:off x="7708900" y="6282484"/>
            <a:ext cx="4046050" cy="36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000">
                <a:solidFill>
                  <a:schemeClr val="bg1"/>
                </a:solidFill>
              </a:rPr>
              <a:t>Simon, Aron &amp; </a:t>
            </a:r>
            <a:r>
              <a:rPr lang="en-US" sz="2000" err="1">
                <a:solidFill>
                  <a:schemeClr val="bg1"/>
                </a:solidFill>
              </a:rPr>
              <a:t>Pierluigi</a:t>
            </a:r>
            <a:r>
              <a:rPr lang="en-US" sz="2000">
                <a:solidFill>
                  <a:schemeClr val="bg1"/>
                </a:solidFill>
              </a:rPr>
              <a:t> </a:t>
            </a:r>
          </a:p>
          <a:p>
            <a:endParaRPr lang="de-CH" sz="1814">
              <a:solidFill>
                <a:schemeClr val="bg1"/>
              </a:solidFill>
            </a:endParaRPr>
          </a:p>
        </p:txBody>
      </p:sp>
      <p:sp>
        <p:nvSpPr>
          <p:cNvPr id="4" name="Untertitel 11">
            <a:extLst>
              <a:ext uri="{FF2B5EF4-FFF2-40B4-BE49-F238E27FC236}">
                <a16:creationId xmlns:a16="http://schemas.microsoft.com/office/drawing/2014/main" id="{7DDA899B-4F3B-FE77-24EF-0F2065D7D68B}"/>
              </a:ext>
            </a:extLst>
          </p:cNvPr>
          <p:cNvSpPr txBox="1">
            <a:spLocks/>
          </p:cNvSpPr>
          <p:nvPr/>
        </p:nvSpPr>
        <p:spPr bwMode="auto">
          <a:xfrm>
            <a:off x="246549" y="6282484"/>
            <a:ext cx="1373729" cy="36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000">
                <a:solidFill>
                  <a:schemeClr val="bg1"/>
                </a:solidFill>
              </a:rPr>
              <a:t>02.07.2024</a:t>
            </a:r>
          </a:p>
          <a:p>
            <a:endParaRPr lang="de-CH" sz="1814">
              <a:solidFill>
                <a:schemeClr val="bg1"/>
              </a:solidFill>
            </a:endParaRPr>
          </a:p>
        </p:txBody>
      </p:sp>
      <p:sp>
        <p:nvSpPr>
          <p:cNvPr id="3" name="TextBox 2">
            <a:extLst>
              <a:ext uri="{FF2B5EF4-FFF2-40B4-BE49-F238E27FC236}">
                <a16:creationId xmlns:a16="http://schemas.microsoft.com/office/drawing/2014/main" id="{0C1656E5-6602-CF5F-58EE-C9D1F6B8F9E5}"/>
              </a:ext>
            </a:extLst>
          </p:cNvPr>
          <p:cNvSpPr txBox="1"/>
          <p:nvPr/>
        </p:nvSpPr>
        <p:spPr>
          <a:xfrm>
            <a:off x="3823840" y="2704030"/>
            <a:ext cx="4544321" cy="769441"/>
          </a:xfrm>
          <a:prstGeom prst="rect">
            <a:avLst/>
          </a:prstGeom>
          <a:noFill/>
        </p:spPr>
        <p:txBody>
          <a:bodyPr wrap="none" rtlCol="0">
            <a:spAutoFit/>
          </a:bodyPr>
          <a:lstStyle/>
          <a:p>
            <a:pPr algn="l"/>
            <a:r>
              <a:rPr lang="en-GB" sz="4400" b="1" i="0">
                <a:solidFill>
                  <a:srgbClr val="E6EDF3"/>
                </a:solidFill>
                <a:effectLst/>
                <a:latin typeface="-apple-system"/>
              </a:rPr>
              <a:t>CEUR-WS Analyzer</a:t>
            </a:r>
            <a:endParaRPr lang="en-GB" sz="4400" b="0" i="0">
              <a:solidFill>
                <a:srgbClr val="E6EDF3"/>
              </a:solidFill>
              <a:effectLst/>
              <a:highlight>
                <a:srgbClr val="0D1117"/>
              </a:highlight>
              <a:latin typeface="-apple-system"/>
            </a:endParaRPr>
          </a:p>
        </p:txBody>
      </p:sp>
    </p:spTree>
    <p:extLst>
      <p:ext uri="{BB962C8B-B14F-4D97-AF65-F5344CB8AC3E}">
        <p14:creationId xmlns:p14="http://schemas.microsoft.com/office/powerpoint/2010/main" val="1565490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250CC9-AFE6-D69F-97CD-41C8CD81F4B9}"/>
              </a:ext>
            </a:extLst>
          </p:cNvPr>
          <p:cNvSpPr>
            <a:spLocks noGrp="1"/>
          </p:cNvSpPr>
          <p:nvPr>
            <p:ph type="title"/>
          </p:nvPr>
        </p:nvSpPr>
        <p:spPr/>
        <p:txBody>
          <a:bodyPr/>
          <a:lstStyle/>
          <a:p>
            <a:r>
              <a:rPr lang="de-DE"/>
              <a:t>LLM Vector Search</a:t>
            </a:r>
          </a:p>
        </p:txBody>
      </p:sp>
      <p:pic>
        <p:nvPicPr>
          <p:cNvPr id="7" name="Inhaltsplatzhalter 6" descr="Ein Bild, das Text, Screenshot, Schrift, Zahl enthält.&#10;&#10;Beschreibung automatisch generiert.">
            <a:extLst>
              <a:ext uri="{FF2B5EF4-FFF2-40B4-BE49-F238E27FC236}">
                <a16:creationId xmlns:a16="http://schemas.microsoft.com/office/drawing/2014/main" id="{75332EE0-8E63-BA0B-F1BD-2EB8328FE376}"/>
              </a:ext>
            </a:extLst>
          </p:cNvPr>
          <p:cNvPicPr>
            <a:picLocks noGrp="1" noChangeAspect="1"/>
          </p:cNvPicPr>
          <p:nvPr>
            <p:ph idx="1"/>
          </p:nvPr>
        </p:nvPicPr>
        <p:blipFill>
          <a:blip r:embed="rId2"/>
          <a:stretch>
            <a:fillRect/>
          </a:stretch>
        </p:blipFill>
        <p:spPr>
          <a:xfrm>
            <a:off x="1355598" y="2032286"/>
            <a:ext cx="9163812" cy="3645408"/>
          </a:xfrm>
          <a:prstGeom prst="rect">
            <a:avLst/>
          </a:prstGeom>
          <a:ln>
            <a:noFill/>
          </a:ln>
          <a:effectLst>
            <a:outerShdw blurRad="190500" algn="tl" rotWithShape="0">
              <a:srgbClr val="000000">
                <a:alpha val="70000"/>
              </a:srgbClr>
            </a:outerShdw>
          </a:effectLst>
        </p:spPr>
      </p:pic>
      <p:sp>
        <p:nvSpPr>
          <p:cNvPr id="4" name="Datumsplatzhalter 3">
            <a:extLst>
              <a:ext uri="{FF2B5EF4-FFF2-40B4-BE49-F238E27FC236}">
                <a16:creationId xmlns:a16="http://schemas.microsoft.com/office/drawing/2014/main" id="{905576E6-1C4F-1F5E-54A7-7131F777E2B0}"/>
              </a:ext>
            </a:extLst>
          </p:cNvPr>
          <p:cNvSpPr>
            <a:spLocks noGrp="1"/>
          </p:cNvSpPr>
          <p:nvPr>
            <p:ph type="dt" sz="half" idx="10"/>
          </p:nvPr>
        </p:nvSpPr>
        <p:spPr/>
        <p:txBody>
          <a:bodyPr/>
          <a:lstStyle/>
          <a:p>
            <a:r>
              <a:rPr lang="de-DE"/>
              <a:t>27.06.2024</a:t>
            </a:r>
            <a:endParaRPr lang="de-CH"/>
          </a:p>
        </p:txBody>
      </p:sp>
      <p:sp>
        <p:nvSpPr>
          <p:cNvPr id="5" name="Fußzeilenplatzhalter 4">
            <a:extLst>
              <a:ext uri="{FF2B5EF4-FFF2-40B4-BE49-F238E27FC236}">
                <a16:creationId xmlns:a16="http://schemas.microsoft.com/office/drawing/2014/main" id="{E1007F8D-1B95-D86F-F3DA-9D7CFABA7AB6}"/>
              </a:ext>
            </a:extLst>
          </p:cNvPr>
          <p:cNvSpPr>
            <a:spLocks noGrp="1"/>
          </p:cNvSpPr>
          <p:nvPr>
            <p:ph type="ftr" sz="quarter" idx="11"/>
          </p:nvPr>
        </p:nvSpPr>
        <p:spPr/>
        <p:txBody>
          <a:bodyPr/>
          <a:lstStyle/>
          <a:p>
            <a:r>
              <a:rPr lang="de-CH"/>
              <a:t>QASK - SPM Project </a:t>
            </a:r>
            <a:r>
              <a:rPr lang="de-CH" err="1"/>
              <a:t>Presentation</a:t>
            </a:r>
            <a:endParaRPr lang="de-CH"/>
          </a:p>
        </p:txBody>
      </p:sp>
      <p:sp>
        <p:nvSpPr>
          <p:cNvPr id="6" name="Foliennummernplatzhalter 5">
            <a:extLst>
              <a:ext uri="{FF2B5EF4-FFF2-40B4-BE49-F238E27FC236}">
                <a16:creationId xmlns:a16="http://schemas.microsoft.com/office/drawing/2014/main" id="{95711D7B-AE2C-15E7-624B-BEBD15403263}"/>
              </a:ext>
            </a:extLst>
          </p:cNvPr>
          <p:cNvSpPr>
            <a:spLocks noGrp="1"/>
          </p:cNvSpPr>
          <p:nvPr>
            <p:ph type="sldNum" sz="quarter" idx="12"/>
          </p:nvPr>
        </p:nvSpPr>
        <p:spPr/>
        <p:txBody>
          <a:bodyPr/>
          <a:lstStyle/>
          <a:p>
            <a:fld id="{2AA8F882-3AB0-4943-A174-D0788F44F0B5}" type="slidenum">
              <a:rPr lang="de-CH" smtClean="0"/>
              <a:pPr/>
              <a:t>10</a:t>
            </a:fld>
            <a:endParaRPr lang="de-CH"/>
          </a:p>
        </p:txBody>
      </p:sp>
    </p:spTree>
    <p:extLst>
      <p:ext uri="{BB962C8B-B14F-4D97-AF65-F5344CB8AC3E}">
        <p14:creationId xmlns:p14="http://schemas.microsoft.com/office/powerpoint/2010/main" val="259115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876B-A402-27F2-83FB-0AD988B925AF}"/>
              </a:ext>
            </a:extLst>
          </p:cNvPr>
          <p:cNvSpPr>
            <a:spLocks noGrp="1"/>
          </p:cNvSpPr>
          <p:nvPr>
            <p:ph type="title"/>
          </p:nvPr>
        </p:nvSpPr>
        <p:spPr/>
        <p:txBody>
          <a:bodyPr/>
          <a:lstStyle/>
          <a:p>
            <a:r>
              <a:rPr lang="en-GB">
                <a:solidFill>
                  <a:srgbClr val="000000"/>
                </a:solidFill>
                <a:effectLst/>
                <a:latin typeface="Helvetica" pitchFamily="2" charset="0"/>
              </a:rPr>
              <a:t>Possible future improvements</a:t>
            </a:r>
            <a:endParaRPr lang="en-CH"/>
          </a:p>
        </p:txBody>
      </p:sp>
      <p:sp>
        <p:nvSpPr>
          <p:cNvPr id="3" name="Content Placeholder 2">
            <a:extLst>
              <a:ext uri="{FF2B5EF4-FFF2-40B4-BE49-F238E27FC236}">
                <a16:creationId xmlns:a16="http://schemas.microsoft.com/office/drawing/2014/main" id="{794ED1DF-1565-345B-A179-567CE84DE965}"/>
              </a:ext>
            </a:extLst>
          </p:cNvPr>
          <p:cNvSpPr>
            <a:spLocks noGrp="1"/>
          </p:cNvSpPr>
          <p:nvPr>
            <p:ph idx="1"/>
          </p:nvPr>
        </p:nvSpPr>
        <p:spPr/>
        <p:txBody>
          <a:bodyPr/>
          <a:lstStyle/>
          <a:p>
            <a:r>
              <a:rPr lang="en-GB"/>
              <a:t>Integrate LLM in Tableau with a sophisticated add-on (which can be used for searching and filtering functionalities)</a:t>
            </a:r>
          </a:p>
          <a:p>
            <a:r>
              <a:rPr lang="en-GB"/>
              <a:t>Add automated data transformation pipeline (i.e. in Tableau Prep Builder schema)</a:t>
            </a:r>
          </a:p>
          <a:p>
            <a:r>
              <a:rPr lang="en-GB"/>
              <a:t>Optimize web scraper</a:t>
            </a:r>
          </a:p>
          <a:p>
            <a:r>
              <a:rPr lang="en-GB"/>
              <a:t>Refine system performance</a:t>
            </a:r>
          </a:p>
          <a:p>
            <a:r>
              <a:rPr lang="en-GB"/>
              <a:t>Integrate data from more platforms</a:t>
            </a:r>
          </a:p>
          <a:p>
            <a:r>
              <a:rPr lang="en-GB"/>
              <a:t>Explore advanced ML models</a:t>
            </a:r>
          </a:p>
        </p:txBody>
      </p:sp>
      <p:sp>
        <p:nvSpPr>
          <p:cNvPr id="4" name="Date Placeholder 3">
            <a:extLst>
              <a:ext uri="{FF2B5EF4-FFF2-40B4-BE49-F238E27FC236}">
                <a16:creationId xmlns:a16="http://schemas.microsoft.com/office/drawing/2014/main" id="{0677FB60-8718-67F5-0A8A-4675D6D2551F}"/>
              </a:ext>
            </a:extLst>
          </p:cNvPr>
          <p:cNvSpPr>
            <a:spLocks noGrp="1"/>
          </p:cNvSpPr>
          <p:nvPr>
            <p:ph type="dt" sz="half" idx="10"/>
          </p:nvPr>
        </p:nvSpPr>
        <p:spPr/>
        <p:txBody>
          <a:bodyPr/>
          <a:lstStyle/>
          <a:p>
            <a:r>
              <a:rPr lang="de-DE"/>
              <a:t>02.07.2024</a:t>
            </a:r>
            <a:endParaRPr lang="de-CH"/>
          </a:p>
          <a:p>
            <a:endParaRPr lang="de-CH"/>
          </a:p>
        </p:txBody>
      </p:sp>
      <p:sp>
        <p:nvSpPr>
          <p:cNvPr id="5" name="Footer Placeholder 4">
            <a:extLst>
              <a:ext uri="{FF2B5EF4-FFF2-40B4-BE49-F238E27FC236}">
                <a16:creationId xmlns:a16="http://schemas.microsoft.com/office/drawing/2014/main" id="{C1A3D8E7-ECDA-CD36-2B6C-5152FF86C39E}"/>
              </a:ext>
            </a:extLst>
          </p:cNvPr>
          <p:cNvSpPr>
            <a:spLocks noGrp="1"/>
          </p:cNvSpPr>
          <p:nvPr>
            <p:ph type="ftr" sz="quarter" idx="11"/>
          </p:nvPr>
        </p:nvSpPr>
        <p:spPr/>
        <p:txBody>
          <a:bodyPr/>
          <a:lstStyle/>
          <a:p>
            <a:r>
              <a:rPr lang="de-CH"/>
              <a:t>TBDM Project </a:t>
            </a:r>
            <a:r>
              <a:rPr lang="de-CH" err="1"/>
              <a:t>Presentation</a:t>
            </a:r>
            <a:endParaRPr lang="de-CH"/>
          </a:p>
        </p:txBody>
      </p:sp>
      <p:sp>
        <p:nvSpPr>
          <p:cNvPr id="6" name="Slide Number Placeholder 5">
            <a:extLst>
              <a:ext uri="{FF2B5EF4-FFF2-40B4-BE49-F238E27FC236}">
                <a16:creationId xmlns:a16="http://schemas.microsoft.com/office/drawing/2014/main" id="{BC78A4DD-0D16-34A4-76DA-CF8626B87912}"/>
              </a:ext>
            </a:extLst>
          </p:cNvPr>
          <p:cNvSpPr>
            <a:spLocks noGrp="1"/>
          </p:cNvSpPr>
          <p:nvPr>
            <p:ph type="sldNum" sz="quarter" idx="12"/>
          </p:nvPr>
        </p:nvSpPr>
        <p:spPr/>
        <p:txBody>
          <a:bodyPr/>
          <a:lstStyle/>
          <a:p>
            <a:fld id="{2AA8F882-3AB0-4943-A174-D0788F44F0B5}" type="slidenum">
              <a:rPr lang="de-CH" smtClean="0"/>
              <a:pPr/>
              <a:t>11</a:t>
            </a:fld>
            <a:endParaRPr lang="de-CH"/>
          </a:p>
        </p:txBody>
      </p:sp>
    </p:spTree>
    <p:extLst>
      <p:ext uri="{BB962C8B-B14F-4D97-AF65-F5344CB8AC3E}">
        <p14:creationId xmlns:p14="http://schemas.microsoft.com/office/powerpoint/2010/main" val="165261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B70D9E-EA3B-A75A-47AB-D26268E4EA96}"/>
              </a:ext>
            </a:extLst>
          </p:cNvPr>
          <p:cNvSpPr>
            <a:spLocks noGrp="1"/>
          </p:cNvSpPr>
          <p:nvPr>
            <p:ph type="title"/>
          </p:nvPr>
        </p:nvSpPr>
        <p:spPr/>
        <p:txBody>
          <a:bodyPr/>
          <a:lstStyle/>
          <a:p>
            <a:r>
              <a:rPr lang="de-CH"/>
              <a:t>Content</a:t>
            </a:r>
          </a:p>
        </p:txBody>
      </p:sp>
      <p:sp>
        <p:nvSpPr>
          <p:cNvPr id="3" name="Inhaltsplatzhalter 2">
            <a:extLst>
              <a:ext uri="{FF2B5EF4-FFF2-40B4-BE49-F238E27FC236}">
                <a16:creationId xmlns:a16="http://schemas.microsoft.com/office/drawing/2014/main" id="{013D357E-1F1B-31A3-873C-0621976304A7}"/>
              </a:ext>
            </a:extLst>
          </p:cNvPr>
          <p:cNvSpPr>
            <a:spLocks noGrp="1"/>
          </p:cNvSpPr>
          <p:nvPr>
            <p:ph idx="1"/>
          </p:nvPr>
        </p:nvSpPr>
        <p:spPr/>
        <p:txBody>
          <a:bodyPr>
            <a:normAutofit/>
          </a:bodyPr>
          <a:lstStyle/>
          <a:p>
            <a:r>
              <a:rPr lang="en-GB">
                <a:solidFill>
                  <a:srgbClr val="000000"/>
                </a:solidFill>
                <a:effectLst/>
                <a:latin typeface="Helvetica" pitchFamily="2" charset="0"/>
              </a:rPr>
              <a:t>Project description / objectives</a:t>
            </a:r>
          </a:p>
          <a:p>
            <a:r>
              <a:rPr lang="en-GB">
                <a:solidFill>
                  <a:srgbClr val="000000"/>
                </a:solidFill>
                <a:effectLst/>
                <a:latin typeface="Helvetica" pitchFamily="2" charset="0"/>
              </a:rPr>
              <a:t>Methodology and technology being used</a:t>
            </a:r>
          </a:p>
          <a:p>
            <a:r>
              <a:rPr lang="en-GB">
                <a:solidFill>
                  <a:srgbClr val="000000"/>
                </a:solidFill>
                <a:effectLst/>
                <a:latin typeface="Helvetica" pitchFamily="2" charset="0"/>
              </a:rPr>
              <a:t>Technical implementation</a:t>
            </a:r>
          </a:p>
          <a:p>
            <a:r>
              <a:rPr lang="en-GB">
                <a:solidFill>
                  <a:srgbClr val="000000"/>
                </a:solidFill>
                <a:effectLst/>
                <a:latin typeface="Helvetica" pitchFamily="2" charset="0"/>
              </a:rPr>
              <a:t>Achieved results</a:t>
            </a:r>
          </a:p>
          <a:p>
            <a:r>
              <a:rPr lang="en-GB">
                <a:solidFill>
                  <a:srgbClr val="000000"/>
                </a:solidFill>
                <a:effectLst/>
                <a:latin typeface="Helvetica" pitchFamily="2" charset="0"/>
              </a:rPr>
              <a:t>Possible future improvements</a:t>
            </a:r>
          </a:p>
        </p:txBody>
      </p:sp>
      <p:sp>
        <p:nvSpPr>
          <p:cNvPr id="4" name="Datumsplatzhalter 3">
            <a:extLst>
              <a:ext uri="{FF2B5EF4-FFF2-40B4-BE49-F238E27FC236}">
                <a16:creationId xmlns:a16="http://schemas.microsoft.com/office/drawing/2014/main" id="{C3FB3138-FC9A-3007-C19A-5B3337F53AE2}"/>
              </a:ext>
            </a:extLst>
          </p:cNvPr>
          <p:cNvSpPr>
            <a:spLocks noGrp="1"/>
          </p:cNvSpPr>
          <p:nvPr>
            <p:ph type="dt" sz="half" idx="10"/>
          </p:nvPr>
        </p:nvSpPr>
        <p:spPr/>
        <p:txBody>
          <a:bodyPr/>
          <a:lstStyle/>
          <a:p>
            <a:r>
              <a:rPr lang="de-DE"/>
              <a:t>02.07.2024</a:t>
            </a:r>
            <a:endParaRPr lang="de-CH"/>
          </a:p>
        </p:txBody>
      </p:sp>
      <p:sp>
        <p:nvSpPr>
          <p:cNvPr id="5" name="Fußzeilenplatzhalter 4">
            <a:extLst>
              <a:ext uri="{FF2B5EF4-FFF2-40B4-BE49-F238E27FC236}">
                <a16:creationId xmlns:a16="http://schemas.microsoft.com/office/drawing/2014/main" id="{4B3645DD-259A-58D6-D668-5E6B73B5346F}"/>
              </a:ext>
            </a:extLst>
          </p:cNvPr>
          <p:cNvSpPr>
            <a:spLocks noGrp="1"/>
          </p:cNvSpPr>
          <p:nvPr>
            <p:ph type="ftr" sz="quarter" idx="11"/>
          </p:nvPr>
        </p:nvSpPr>
        <p:spPr/>
        <p:txBody>
          <a:bodyPr/>
          <a:lstStyle/>
          <a:p>
            <a:r>
              <a:rPr lang="de-CH"/>
              <a:t>TBDM Project </a:t>
            </a:r>
            <a:r>
              <a:rPr lang="de-CH" err="1"/>
              <a:t>Presentation</a:t>
            </a:r>
            <a:endParaRPr lang="de-CH"/>
          </a:p>
        </p:txBody>
      </p:sp>
      <p:sp>
        <p:nvSpPr>
          <p:cNvPr id="6" name="Foliennummernplatzhalter 5">
            <a:extLst>
              <a:ext uri="{FF2B5EF4-FFF2-40B4-BE49-F238E27FC236}">
                <a16:creationId xmlns:a16="http://schemas.microsoft.com/office/drawing/2014/main" id="{506A3DA9-30C7-BAB3-5FDB-C606D8C29AE7}"/>
              </a:ext>
            </a:extLst>
          </p:cNvPr>
          <p:cNvSpPr>
            <a:spLocks noGrp="1"/>
          </p:cNvSpPr>
          <p:nvPr>
            <p:ph type="sldNum" sz="quarter" idx="12"/>
          </p:nvPr>
        </p:nvSpPr>
        <p:spPr/>
        <p:txBody>
          <a:bodyPr/>
          <a:lstStyle/>
          <a:p>
            <a:fld id="{2AA8F882-3AB0-4943-A174-D0788F44F0B5}" type="slidenum">
              <a:rPr lang="de-CH" smtClean="0"/>
              <a:t>2</a:t>
            </a:fld>
            <a:endParaRPr lang="de-CH"/>
          </a:p>
        </p:txBody>
      </p:sp>
    </p:spTree>
    <p:extLst>
      <p:ext uri="{BB962C8B-B14F-4D97-AF65-F5344CB8AC3E}">
        <p14:creationId xmlns:p14="http://schemas.microsoft.com/office/powerpoint/2010/main" val="111766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B890A-F0A9-9564-DD72-B6116077763B}"/>
              </a:ext>
            </a:extLst>
          </p:cNvPr>
          <p:cNvSpPr>
            <a:spLocks noGrp="1"/>
          </p:cNvSpPr>
          <p:nvPr>
            <p:ph type="title"/>
          </p:nvPr>
        </p:nvSpPr>
        <p:spPr/>
        <p:txBody>
          <a:bodyPr>
            <a:normAutofit/>
          </a:bodyPr>
          <a:lstStyle/>
          <a:p>
            <a:r>
              <a:rPr lang="en-GB">
                <a:solidFill>
                  <a:srgbClr val="000000"/>
                </a:solidFill>
                <a:effectLst/>
                <a:latin typeface="Helvetica" pitchFamily="2" charset="0"/>
              </a:rPr>
              <a:t>Project description / objectives</a:t>
            </a:r>
            <a:endParaRPr lang="en-CH"/>
          </a:p>
        </p:txBody>
      </p:sp>
      <p:sp>
        <p:nvSpPr>
          <p:cNvPr id="3" name="Content Placeholder 2">
            <a:extLst>
              <a:ext uri="{FF2B5EF4-FFF2-40B4-BE49-F238E27FC236}">
                <a16:creationId xmlns:a16="http://schemas.microsoft.com/office/drawing/2014/main" id="{811BC313-7AB7-4667-CBF3-17A8708BD4CA}"/>
              </a:ext>
            </a:extLst>
          </p:cNvPr>
          <p:cNvSpPr>
            <a:spLocks noGrp="1"/>
          </p:cNvSpPr>
          <p:nvPr>
            <p:ph idx="1"/>
          </p:nvPr>
        </p:nvSpPr>
        <p:spPr>
          <a:xfrm>
            <a:off x="5768857" y="1690688"/>
            <a:ext cx="5946727" cy="4351338"/>
          </a:xfrm>
        </p:spPr>
        <p:txBody>
          <a:bodyPr/>
          <a:lstStyle/>
          <a:p>
            <a:pPr marL="0" indent="0">
              <a:buNone/>
            </a:pPr>
            <a:r>
              <a:rPr lang="en-GB" sz="2400"/>
              <a:t>Objectives</a:t>
            </a:r>
          </a:p>
          <a:p>
            <a:r>
              <a:rPr lang="en-GB" sz="2400"/>
              <a:t>Extract data from CEUR website</a:t>
            </a:r>
          </a:p>
          <a:p>
            <a:r>
              <a:rPr lang="en-GB" sz="2400"/>
              <a:t>Store it in a NoSQL Database</a:t>
            </a:r>
          </a:p>
          <a:p>
            <a:pPr>
              <a:buFont typeface="Arial" panose="020B0604020202020204" pitchFamily="34" charset="0"/>
              <a:buChar char="•"/>
            </a:pPr>
            <a:r>
              <a:rPr lang="en-GB" sz="2400"/>
              <a:t>Visualization with analytical tools</a:t>
            </a:r>
          </a:p>
          <a:p>
            <a:pPr>
              <a:buFont typeface="Arial" panose="020B0604020202020204" pitchFamily="34" charset="0"/>
              <a:buChar char="•"/>
            </a:pPr>
            <a:r>
              <a:rPr lang="en-GB" sz="2400"/>
              <a:t>Implement LLM for Q&amp;A </a:t>
            </a:r>
          </a:p>
          <a:p>
            <a:pPr marL="0" indent="0">
              <a:buNone/>
            </a:pPr>
            <a:endParaRPr lang="en-GB"/>
          </a:p>
        </p:txBody>
      </p:sp>
      <p:sp>
        <p:nvSpPr>
          <p:cNvPr id="4" name="Date Placeholder 3">
            <a:extLst>
              <a:ext uri="{FF2B5EF4-FFF2-40B4-BE49-F238E27FC236}">
                <a16:creationId xmlns:a16="http://schemas.microsoft.com/office/drawing/2014/main" id="{4BF3455C-6C0D-8A56-CBE7-C493F1D5C894}"/>
              </a:ext>
            </a:extLst>
          </p:cNvPr>
          <p:cNvSpPr>
            <a:spLocks noGrp="1"/>
          </p:cNvSpPr>
          <p:nvPr>
            <p:ph type="dt" sz="half" idx="10"/>
          </p:nvPr>
        </p:nvSpPr>
        <p:spPr/>
        <p:txBody>
          <a:bodyPr/>
          <a:lstStyle/>
          <a:p>
            <a:r>
              <a:rPr lang="de-DE"/>
              <a:t>27.06.2024</a:t>
            </a:r>
            <a:endParaRPr lang="de-CH"/>
          </a:p>
        </p:txBody>
      </p:sp>
      <p:sp>
        <p:nvSpPr>
          <p:cNvPr id="5" name="Footer Placeholder 4">
            <a:extLst>
              <a:ext uri="{FF2B5EF4-FFF2-40B4-BE49-F238E27FC236}">
                <a16:creationId xmlns:a16="http://schemas.microsoft.com/office/drawing/2014/main" id="{571252BC-8E29-687E-AC1F-5D7941562F78}"/>
              </a:ext>
            </a:extLst>
          </p:cNvPr>
          <p:cNvSpPr>
            <a:spLocks noGrp="1"/>
          </p:cNvSpPr>
          <p:nvPr>
            <p:ph type="ftr" sz="quarter" idx="11"/>
          </p:nvPr>
        </p:nvSpPr>
        <p:spPr/>
        <p:txBody>
          <a:bodyPr/>
          <a:lstStyle/>
          <a:p>
            <a:r>
              <a:rPr lang="de-CH"/>
              <a:t>TBDM Project </a:t>
            </a:r>
            <a:r>
              <a:rPr lang="de-CH" err="1"/>
              <a:t>Presentation</a:t>
            </a:r>
            <a:endParaRPr lang="de-CH"/>
          </a:p>
        </p:txBody>
      </p:sp>
      <p:sp>
        <p:nvSpPr>
          <p:cNvPr id="6" name="Slide Number Placeholder 5">
            <a:extLst>
              <a:ext uri="{FF2B5EF4-FFF2-40B4-BE49-F238E27FC236}">
                <a16:creationId xmlns:a16="http://schemas.microsoft.com/office/drawing/2014/main" id="{C8DF0607-D09D-9950-F4EC-E904627318F3}"/>
              </a:ext>
            </a:extLst>
          </p:cNvPr>
          <p:cNvSpPr>
            <a:spLocks noGrp="1"/>
          </p:cNvSpPr>
          <p:nvPr>
            <p:ph type="sldNum" sz="quarter" idx="12"/>
          </p:nvPr>
        </p:nvSpPr>
        <p:spPr/>
        <p:txBody>
          <a:bodyPr/>
          <a:lstStyle/>
          <a:p>
            <a:fld id="{2AA8F882-3AB0-4943-A174-D0788F44F0B5}" type="slidenum">
              <a:rPr lang="de-CH" smtClean="0"/>
              <a:pPr/>
              <a:t>3</a:t>
            </a:fld>
            <a:endParaRPr lang="de-CH"/>
          </a:p>
        </p:txBody>
      </p:sp>
      <p:grpSp>
        <p:nvGrpSpPr>
          <p:cNvPr id="18" name="Group 17">
            <a:extLst>
              <a:ext uri="{FF2B5EF4-FFF2-40B4-BE49-F238E27FC236}">
                <a16:creationId xmlns:a16="http://schemas.microsoft.com/office/drawing/2014/main" id="{C4E47276-436B-6EB1-7F89-383B02E9D501}"/>
              </a:ext>
            </a:extLst>
          </p:cNvPr>
          <p:cNvGrpSpPr/>
          <p:nvPr/>
        </p:nvGrpSpPr>
        <p:grpSpPr>
          <a:xfrm>
            <a:off x="476416" y="1736515"/>
            <a:ext cx="4706265" cy="4259684"/>
            <a:chOff x="6530559" y="2051955"/>
            <a:chExt cx="4706265" cy="4259684"/>
          </a:xfrm>
        </p:grpSpPr>
        <p:pic>
          <p:nvPicPr>
            <p:cNvPr id="9" name="Picture 8">
              <a:extLst>
                <a:ext uri="{FF2B5EF4-FFF2-40B4-BE49-F238E27FC236}">
                  <a16:creationId xmlns:a16="http://schemas.microsoft.com/office/drawing/2014/main" id="{B471B08B-836C-2480-C2D1-B7BF5644AB01}"/>
                </a:ext>
              </a:extLst>
            </p:cNvPr>
            <p:cNvPicPr>
              <a:picLocks noChangeAspect="1"/>
            </p:cNvPicPr>
            <p:nvPr/>
          </p:nvPicPr>
          <p:blipFill>
            <a:blip r:embed="rId3"/>
            <a:stretch>
              <a:fillRect/>
            </a:stretch>
          </p:blipFill>
          <p:spPr>
            <a:xfrm>
              <a:off x="6996521" y="2051955"/>
              <a:ext cx="4240303" cy="1179011"/>
            </a:xfrm>
            <a:prstGeom prst="rect">
              <a:avLst/>
            </a:prstGeom>
          </p:spPr>
        </p:pic>
        <p:pic>
          <p:nvPicPr>
            <p:cNvPr id="11" name="Graphic 10">
              <a:extLst>
                <a:ext uri="{FF2B5EF4-FFF2-40B4-BE49-F238E27FC236}">
                  <a16:creationId xmlns:a16="http://schemas.microsoft.com/office/drawing/2014/main" id="{22EC46A0-00AC-D19E-A6B7-02C6353628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30559" y="2554302"/>
              <a:ext cx="3245682" cy="3245682"/>
            </a:xfrm>
            <a:prstGeom prst="rect">
              <a:avLst/>
            </a:prstGeom>
          </p:spPr>
        </p:pic>
        <p:sp>
          <p:nvSpPr>
            <p:cNvPr id="12" name="TextBox 11">
              <a:extLst>
                <a:ext uri="{FF2B5EF4-FFF2-40B4-BE49-F238E27FC236}">
                  <a16:creationId xmlns:a16="http://schemas.microsoft.com/office/drawing/2014/main" id="{3D73EB85-F35C-EFDE-890E-A137D3E242FE}"/>
                </a:ext>
              </a:extLst>
            </p:cNvPr>
            <p:cNvSpPr txBox="1"/>
            <p:nvPr/>
          </p:nvSpPr>
          <p:spPr>
            <a:xfrm>
              <a:off x="7417493" y="3377810"/>
              <a:ext cx="854721" cy="923330"/>
            </a:xfrm>
            <a:prstGeom prst="rect">
              <a:avLst/>
            </a:prstGeom>
            <a:noFill/>
          </p:spPr>
          <p:txBody>
            <a:bodyPr wrap="none" rtlCol="0">
              <a:spAutoFit/>
            </a:bodyPr>
            <a:lstStyle/>
            <a:p>
              <a:r>
                <a:rPr lang="en-CH"/>
                <a:t>Author</a:t>
              </a:r>
            </a:p>
            <a:p>
              <a:r>
                <a:rPr lang="en-CH"/>
                <a:t>Title</a:t>
              </a:r>
            </a:p>
            <a:p>
              <a:r>
                <a:rPr lang="en-CH"/>
                <a:t>Year</a:t>
              </a:r>
            </a:p>
          </p:txBody>
        </p:sp>
        <p:cxnSp>
          <p:nvCxnSpPr>
            <p:cNvPr id="15" name="Straight Connector 14">
              <a:extLst>
                <a:ext uri="{FF2B5EF4-FFF2-40B4-BE49-F238E27FC236}">
                  <a16:creationId xmlns:a16="http://schemas.microsoft.com/office/drawing/2014/main" id="{BDBB5D47-A0B5-66AE-1BC0-63116B3EAF8E}"/>
                </a:ext>
              </a:extLst>
            </p:cNvPr>
            <p:cNvCxnSpPr/>
            <p:nvPr/>
          </p:nvCxnSpPr>
          <p:spPr>
            <a:xfrm flipH="1">
              <a:off x="7150308" y="3118267"/>
              <a:ext cx="1460292" cy="1334124"/>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4545102-AF2B-F333-26B5-DEDC126C7E06}"/>
                </a:ext>
              </a:extLst>
            </p:cNvPr>
            <p:cNvCxnSpPr>
              <a:cxnSpLocks/>
            </p:cNvCxnSpPr>
            <p:nvPr/>
          </p:nvCxnSpPr>
          <p:spPr>
            <a:xfrm rot="5400000" flipH="1">
              <a:off x="7086600" y="3118267"/>
              <a:ext cx="1460292" cy="1334124"/>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CF288F63-C358-E8F8-2CFD-8B37C44E5742}"/>
                </a:ext>
              </a:extLst>
            </p:cNvPr>
            <p:cNvSpPr txBox="1"/>
            <p:nvPr/>
          </p:nvSpPr>
          <p:spPr>
            <a:xfrm>
              <a:off x="6996521" y="5665308"/>
              <a:ext cx="2938305" cy="646331"/>
            </a:xfrm>
            <a:prstGeom prst="rect">
              <a:avLst/>
            </a:prstGeom>
            <a:noFill/>
          </p:spPr>
          <p:txBody>
            <a:bodyPr wrap="none" rtlCol="0">
              <a:spAutoFit/>
            </a:bodyPr>
            <a:lstStyle/>
            <a:p>
              <a:r>
                <a:rPr lang="en-GB" sz="1800"/>
                <a:t>Lack of Search functionality</a:t>
              </a:r>
            </a:p>
            <a:p>
              <a:endParaRPr lang="en-CH"/>
            </a:p>
          </p:txBody>
        </p:sp>
      </p:grpSp>
    </p:spTree>
    <p:extLst>
      <p:ext uri="{BB962C8B-B14F-4D97-AF65-F5344CB8AC3E}">
        <p14:creationId xmlns:p14="http://schemas.microsoft.com/office/powerpoint/2010/main" val="1174663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3447-6FEB-0FB5-4082-FDFE6248A447}"/>
              </a:ext>
            </a:extLst>
          </p:cNvPr>
          <p:cNvSpPr>
            <a:spLocks noGrp="1"/>
          </p:cNvSpPr>
          <p:nvPr>
            <p:ph type="title"/>
          </p:nvPr>
        </p:nvSpPr>
        <p:spPr/>
        <p:txBody>
          <a:bodyPr/>
          <a:lstStyle/>
          <a:p>
            <a:r>
              <a:rPr lang="en-GB">
                <a:solidFill>
                  <a:srgbClr val="000000"/>
                </a:solidFill>
                <a:effectLst/>
                <a:latin typeface="Helvetica" pitchFamily="2" charset="0"/>
              </a:rPr>
              <a:t>Proposed Structured</a:t>
            </a:r>
            <a:endParaRPr lang="en-CH"/>
          </a:p>
        </p:txBody>
      </p:sp>
      <p:sp>
        <p:nvSpPr>
          <p:cNvPr id="4" name="Date Placeholder 3">
            <a:extLst>
              <a:ext uri="{FF2B5EF4-FFF2-40B4-BE49-F238E27FC236}">
                <a16:creationId xmlns:a16="http://schemas.microsoft.com/office/drawing/2014/main" id="{05C4376E-ED01-9C53-6539-792F0FB11EBD}"/>
              </a:ext>
            </a:extLst>
          </p:cNvPr>
          <p:cNvSpPr>
            <a:spLocks noGrp="1"/>
          </p:cNvSpPr>
          <p:nvPr>
            <p:ph type="dt" sz="half" idx="10"/>
          </p:nvPr>
        </p:nvSpPr>
        <p:spPr/>
        <p:txBody>
          <a:bodyPr/>
          <a:lstStyle/>
          <a:p>
            <a:r>
              <a:rPr lang="de-DE"/>
              <a:t>02.07.2024</a:t>
            </a:r>
            <a:endParaRPr lang="de-CH"/>
          </a:p>
        </p:txBody>
      </p:sp>
      <p:sp>
        <p:nvSpPr>
          <p:cNvPr id="5" name="Footer Placeholder 4">
            <a:extLst>
              <a:ext uri="{FF2B5EF4-FFF2-40B4-BE49-F238E27FC236}">
                <a16:creationId xmlns:a16="http://schemas.microsoft.com/office/drawing/2014/main" id="{CF20484B-27D0-B01E-0AD2-E412640456CA}"/>
              </a:ext>
            </a:extLst>
          </p:cNvPr>
          <p:cNvSpPr>
            <a:spLocks noGrp="1"/>
          </p:cNvSpPr>
          <p:nvPr>
            <p:ph type="ftr" sz="quarter" idx="11"/>
          </p:nvPr>
        </p:nvSpPr>
        <p:spPr/>
        <p:txBody>
          <a:bodyPr/>
          <a:lstStyle/>
          <a:p>
            <a:r>
              <a:rPr lang="de-CH"/>
              <a:t>TBDM Project </a:t>
            </a:r>
            <a:r>
              <a:rPr lang="de-CH" err="1"/>
              <a:t>Presentation</a:t>
            </a:r>
            <a:endParaRPr lang="de-CH"/>
          </a:p>
        </p:txBody>
      </p:sp>
      <p:sp>
        <p:nvSpPr>
          <p:cNvPr id="6" name="Slide Number Placeholder 5">
            <a:extLst>
              <a:ext uri="{FF2B5EF4-FFF2-40B4-BE49-F238E27FC236}">
                <a16:creationId xmlns:a16="http://schemas.microsoft.com/office/drawing/2014/main" id="{93F8658F-0BDE-BF16-5DB0-D7573AD0590D}"/>
              </a:ext>
            </a:extLst>
          </p:cNvPr>
          <p:cNvSpPr>
            <a:spLocks noGrp="1"/>
          </p:cNvSpPr>
          <p:nvPr>
            <p:ph type="sldNum" sz="quarter" idx="12"/>
          </p:nvPr>
        </p:nvSpPr>
        <p:spPr/>
        <p:txBody>
          <a:bodyPr/>
          <a:lstStyle/>
          <a:p>
            <a:fld id="{2AA8F882-3AB0-4943-A174-D0788F44F0B5}" type="slidenum">
              <a:rPr lang="de-CH" smtClean="0"/>
              <a:pPr/>
              <a:t>4</a:t>
            </a:fld>
            <a:endParaRPr lang="de-CH"/>
          </a:p>
        </p:txBody>
      </p:sp>
      <p:pic>
        <p:nvPicPr>
          <p:cNvPr id="11" name="Picture 10">
            <a:extLst>
              <a:ext uri="{FF2B5EF4-FFF2-40B4-BE49-F238E27FC236}">
                <a16:creationId xmlns:a16="http://schemas.microsoft.com/office/drawing/2014/main" id="{54A4166F-3CB6-5C9D-8007-B28202A6AD53}"/>
              </a:ext>
            </a:extLst>
          </p:cNvPr>
          <p:cNvPicPr>
            <a:picLocks noChangeAspect="1"/>
          </p:cNvPicPr>
          <p:nvPr/>
        </p:nvPicPr>
        <p:blipFill>
          <a:blip r:embed="rId3"/>
          <a:stretch>
            <a:fillRect/>
          </a:stretch>
        </p:blipFill>
        <p:spPr>
          <a:xfrm>
            <a:off x="620477" y="1277195"/>
            <a:ext cx="10798646" cy="4887809"/>
          </a:xfrm>
          <a:prstGeom prst="rect">
            <a:avLst/>
          </a:prstGeom>
        </p:spPr>
      </p:pic>
    </p:spTree>
    <p:extLst>
      <p:ext uri="{BB962C8B-B14F-4D97-AF65-F5344CB8AC3E}">
        <p14:creationId xmlns:p14="http://schemas.microsoft.com/office/powerpoint/2010/main" val="405802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82A710A-AB06-494C-E651-D4157C5564AB}"/>
              </a:ext>
            </a:extLst>
          </p:cNvPr>
          <p:cNvSpPr>
            <a:spLocks noGrp="1"/>
          </p:cNvSpPr>
          <p:nvPr>
            <p:ph type="dt" sz="half" idx="10"/>
          </p:nvPr>
        </p:nvSpPr>
        <p:spPr/>
        <p:txBody>
          <a:bodyPr/>
          <a:lstStyle/>
          <a:p>
            <a:r>
              <a:rPr lang="de-DE"/>
              <a:t>02.07.2024</a:t>
            </a:r>
            <a:endParaRPr lang="de-CH"/>
          </a:p>
        </p:txBody>
      </p:sp>
      <p:sp>
        <p:nvSpPr>
          <p:cNvPr id="5" name="Footer Placeholder 4">
            <a:extLst>
              <a:ext uri="{FF2B5EF4-FFF2-40B4-BE49-F238E27FC236}">
                <a16:creationId xmlns:a16="http://schemas.microsoft.com/office/drawing/2014/main" id="{9645D98D-8757-5F69-13CC-768C1CA1EF54}"/>
              </a:ext>
            </a:extLst>
          </p:cNvPr>
          <p:cNvSpPr>
            <a:spLocks noGrp="1"/>
          </p:cNvSpPr>
          <p:nvPr>
            <p:ph type="ftr" sz="quarter" idx="11"/>
          </p:nvPr>
        </p:nvSpPr>
        <p:spPr/>
        <p:txBody>
          <a:bodyPr/>
          <a:lstStyle/>
          <a:p>
            <a:r>
              <a:rPr lang="de-CH"/>
              <a:t>TBDM Project </a:t>
            </a:r>
            <a:r>
              <a:rPr lang="de-CH" err="1"/>
              <a:t>Presentation</a:t>
            </a:r>
            <a:endParaRPr lang="de-CH"/>
          </a:p>
        </p:txBody>
      </p:sp>
      <p:sp>
        <p:nvSpPr>
          <p:cNvPr id="6" name="Slide Number Placeholder 5">
            <a:extLst>
              <a:ext uri="{FF2B5EF4-FFF2-40B4-BE49-F238E27FC236}">
                <a16:creationId xmlns:a16="http://schemas.microsoft.com/office/drawing/2014/main" id="{17F99616-F829-E68E-859D-B314F16A4A44}"/>
              </a:ext>
            </a:extLst>
          </p:cNvPr>
          <p:cNvSpPr>
            <a:spLocks noGrp="1"/>
          </p:cNvSpPr>
          <p:nvPr>
            <p:ph type="sldNum" sz="quarter" idx="12"/>
          </p:nvPr>
        </p:nvSpPr>
        <p:spPr/>
        <p:txBody>
          <a:bodyPr/>
          <a:lstStyle/>
          <a:p>
            <a:fld id="{2AA8F882-3AB0-4943-A174-D0788F44F0B5}" type="slidenum">
              <a:rPr lang="de-CH" smtClean="0"/>
              <a:pPr/>
              <a:t>5</a:t>
            </a:fld>
            <a:endParaRPr lang="de-CH"/>
          </a:p>
        </p:txBody>
      </p:sp>
      <p:sp>
        <p:nvSpPr>
          <p:cNvPr id="133" name="TextBox 132">
            <a:extLst>
              <a:ext uri="{FF2B5EF4-FFF2-40B4-BE49-F238E27FC236}">
                <a16:creationId xmlns:a16="http://schemas.microsoft.com/office/drawing/2014/main" id="{44F5708A-8530-6B3D-2EC4-2749DCCB42CA}"/>
              </a:ext>
            </a:extLst>
          </p:cNvPr>
          <p:cNvSpPr txBox="1"/>
          <p:nvPr/>
        </p:nvSpPr>
        <p:spPr>
          <a:xfrm>
            <a:off x="2935619" y="4179776"/>
            <a:ext cx="1003288" cy="307777"/>
          </a:xfrm>
          <a:prstGeom prst="rect">
            <a:avLst/>
          </a:prstGeom>
          <a:noFill/>
        </p:spPr>
        <p:txBody>
          <a:bodyPr wrap="none" rtlCol="0">
            <a:spAutoFit/>
          </a:bodyPr>
          <a:lstStyle/>
          <a:p>
            <a:r>
              <a:rPr lang="en-GB" sz="1400" i="1"/>
              <a:t>Extraction</a:t>
            </a:r>
            <a:r>
              <a:rPr lang="en-GB" sz="1400"/>
              <a:t> </a:t>
            </a:r>
          </a:p>
        </p:txBody>
      </p:sp>
      <p:sp>
        <p:nvSpPr>
          <p:cNvPr id="134" name="TextBox 133">
            <a:extLst>
              <a:ext uri="{FF2B5EF4-FFF2-40B4-BE49-F238E27FC236}">
                <a16:creationId xmlns:a16="http://schemas.microsoft.com/office/drawing/2014/main" id="{72FEFDA5-C503-C746-3DD1-2672F44BA722}"/>
              </a:ext>
            </a:extLst>
          </p:cNvPr>
          <p:cNvSpPr txBox="1"/>
          <p:nvPr/>
        </p:nvSpPr>
        <p:spPr>
          <a:xfrm>
            <a:off x="6069520" y="4096588"/>
            <a:ext cx="933974" cy="307777"/>
          </a:xfrm>
          <a:prstGeom prst="rect">
            <a:avLst/>
          </a:prstGeom>
          <a:noFill/>
        </p:spPr>
        <p:txBody>
          <a:bodyPr wrap="none" rtlCol="0">
            <a:spAutoFit/>
          </a:bodyPr>
          <a:lstStyle/>
          <a:p>
            <a:pPr lvl="0"/>
            <a:r>
              <a:rPr lang="en-GB" sz="1400" i="1"/>
              <a:t>Database</a:t>
            </a:r>
          </a:p>
        </p:txBody>
      </p:sp>
      <p:sp>
        <p:nvSpPr>
          <p:cNvPr id="135" name="TextBox 134">
            <a:extLst>
              <a:ext uri="{FF2B5EF4-FFF2-40B4-BE49-F238E27FC236}">
                <a16:creationId xmlns:a16="http://schemas.microsoft.com/office/drawing/2014/main" id="{8B73B016-B2EC-C23F-E74A-4AFE7B0212CC}"/>
              </a:ext>
            </a:extLst>
          </p:cNvPr>
          <p:cNvSpPr txBox="1"/>
          <p:nvPr/>
        </p:nvSpPr>
        <p:spPr>
          <a:xfrm>
            <a:off x="7380779" y="2252973"/>
            <a:ext cx="1358385" cy="307777"/>
          </a:xfrm>
          <a:prstGeom prst="rect">
            <a:avLst/>
          </a:prstGeom>
          <a:noFill/>
        </p:spPr>
        <p:txBody>
          <a:bodyPr wrap="none" rtlCol="0">
            <a:spAutoFit/>
          </a:bodyPr>
          <a:lstStyle/>
          <a:p>
            <a:pPr lvl="0"/>
            <a:r>
              <a:rPr lang="en-GB" sz="1400" i="1"/>
              <a:t>Transformation</a:t>
            </a:r>
          </a:p>
        </p:txBody>
      </p:sp>
      <p:sp>
        <p:nvSpPr>
          <p:cNvPr id="136" name="TextBox 135">
            <a:extLst>
              <a:ext uri="{FF2B5EF4-FFF2-40B4-BE49-F238E27FC236}">
                <a16:creationId xmlns:a16="http://schemas.microsoft.com/office/drawing/2014/main" id="{9490D0C9-61FD-A39A-193B-A3BC4FA55FE5}"/>
              </a:ext>
            </a:extLst>
          </p:cNvPr>
          <p:cNvSpPr txBox="1"/>
          <p:nvPr/>
        </p:nvSpPr>
        <p:spPr>
          <a:xfrm>
            <a:off x="10588043" y="5943896"/>
            <a:ext cx="537327" cy="307777"/>
          </a:xfrm>
          <a:prstGeom prst="rect">
            <a:avLst/>
          </a:prstGeom>
          <a:noFill/>
        </p:spPr>
        <p:txBody>
          <a:bodyPr wrap="none" rtlCol="0">
            <a:spAutoFit/>
          </a:bodyPr>
          <a:lstStyle/>
          <a:p>
            <a:pPr lvl="0"/>
            <a:r>
              <a:rPr lang="en-GB" sz="1400" i="1"/>
              <a:t>Q&amp;A</a:t>
            </a:r>
          </a:p>
        </p:txBody>
      </p:sp>
      <p:sp>
        <p:nvSpPr>
          <p:cNvPr id="137" name="TextBox 136">
            <a:extLst>
              <a:ext uri="{FF2B5EF4-FFF2-40B4-BE49-F238E27FC236}">
                <a16:creationId xmlns:a16="http://schemas.microsoft.com/office/drawing/2014/main" id="{297CEC3B-D96C-CF5C-F647-7E145845A2D0}"/>
              </a:ext>
            </a:extLst>
          </p:cNvPr>
          <p:cNvSpPr txBox="1"/>
          <p:nvPr/>
        </p:nvSpPr>
        <p:spPr>
          <a:xfrm>
            <a:off x="10497568" y="2252973"/>
            <a:ext cx="1179234" cy="307777"/>
          </a:xfrm>
          <a:prstGeom prst="rect">
            <a:avLst/>
          </a:prstGeom>
          <a:noFill/>
        </p:spPr>
        <p:txBody>
          <a:bodyPr wrap="none" rtlCol="0">
            <a:spAutoFit/>
          </a:bodyPr>
          <a:lstStyle/>
          <a:p>
            <a:pPr lvl="0"/>
            <a:r>
              <a:rPr lang="en-GB" sz="1400" i="1"/>
              <a:t>Visualization</a:t>
            </a:r>
          </a:p>
        </p:txBody>
      </p:sp>
      <p:sp>
        <p:nvSpPr>
          <p:cNvPr id="7" name="Title 1">
            <a:extLst>
              <a:ext uri="{FF2B5EF4-FFF2-40B4-BE49-F238E27FC236}">
                <a16:creationId xmlns:a16="http://schemas.microsoft.com/office/drawing/2014/main" id="{9963BB6E-1B52-52EB-2553-C41CA5025320}"/>
              </a:ext>
            </a:extLst>
          </p:cNvPr>
          <p:cNvSpPr>
            <a:spLocks noGrp="1"/>
          </p:cNvSpPr>
          <p:nvPr>
            <p:ph type="title"/>
          </p:nvPr>
        </p:nvSpPr>
        <p:spPr>
          <a:xfrm>
            <a:off x="838200" y="365125"/>
            <a:ext cx="10515600" cy="1325563"/>
          </a:xfrm>
        </p:spPr>
        <p:txBody>
          <a:bodyPr>
            <a:normAutofit fontScale="90000"/>
          </a:bodyPr>
          <a:lstStyle/>
          <a:p>
            <a:r>
              <a:rPr lang="en-GB">
                <a:solidFill>
                  <a:srgbClr val="000000"/>
                </a:solidFill>
                <a:latin typeface="Helvetica"/>
                <a:cs typeface="Helvetica"/>
              </a:rPr>
              <a:t>Methodology and Technology being used</a:t>
            </a:r>
            <a:endParaRPr lang="de-DE"/>
          </a:p>
        </p:txBody>
      </p:sp>
      <p:grpSp>
        <p:nvGrpSpPr>
          <p:cNvPr id="75" name="Group 74">
            <a:extLst>
              <a:ext uri="{FF2B5EF4-FFF2-40B4-BE49-F238E27FC236}">
                <a16:creationId xmlns:a16="http://schemas.microsoft.com/office/drawing/2014/main" id="{2A876543-CB3C-4036-58AD-44D08920669E}"/>
              </a:ext>
            </a:extLst>
          </p:cNvPr>
          <p:cNvGrpSpPr/>
          <p:nvPr/>
        </p:nvGrpSpPr>
        <p:grpSpPr>
          <a:xfrm>
            <a:off x="5153242" y="4929947"/>
            <a:ext cx="1166054" cy="1098766"/>
            <a:chOff x="5153242" y="4929947"/>
            <a:chExt cx="1166054" cy="1098766"/>
          </a:xfrm>
        </p:grpSpPr>
        <p:sp>
          <p:nvSpPr>
            <p:cNvPr id="43" name="Oval 42">
              <a:extLst>
                <a:ext uri="{FF2B5EF4-FFF2-40B4-BE49-F238E27FC236}">
                  <a16:creationId xmlns:a16="http://schemas.microsoft.com/office/drawing/2014/main" id="{87F06188-B8A4-41B2-5FD0-A1F66C877726}"/>
                </a:ext>
              </a:extLst>
            </p:cNvPr>
            <p:cNvSpPr/>
            <p:nvPr/>
          </p:nvSpPr>
          <p:spPr>
            <a:xfrm>
              <a:off x="5153242" y="4929947"/>
              <a:ext cx="1166054" cy="1098766"/>
            </a:xfrm>
            <a:prstGeom prst="ellipse">
              <a:avLst/>
            </a:prstGeom>
            <a:solidFill>
              <a:schemeClr val="tx1">
                <a:alpha val="0"/>
              </a:schemeClr>
            </a:solidFill>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42" name="Picture 41">
              <a:extLst>
                <a:ext uri="{FF2B5EF4-FFF2-40B4-BE49-F238E27FC236}">
                  <a16:creationId xmlns:a16="http://schemas.microsoft.com/office/drawing/2014/main" id="{EFA19D4B-A353-791F-2087-1975913447A2}"/>
                </a:ext>
              </a:extLst>
            </p:cNvPr>
            <p:cNvPicPr>
              <a:picLocks noChangeAspect="1"/>
            </p:cNvPicPr>
            <p:nvPr/>
          </p:nvPicPr>
          <p:blipFill>
            <a:blip r:embed="rId3"/>
            <a:stretch>
              <a:fillRect/>
            </a:stretch>
          </p:blipFill>
          <p:spPr>
            <a:xfrm>
              <a:off x="5451920" y="5168589"/>
              <a:ext cx="568699" cy="621482"/>
            </a:xfrm>
            <a:prstGeom prst="rect">
              <a:avLst/>
            </a:prstGeom>
          </p:spPr>
        </p:pic>
      </p:grpSp>
      <p:grpSp>
        <p:nvGrpSpPr>
          <p:cNvPr id="8" name="Group 7">
            <a:extLst>
              <a:ext uri="{FF2B5EF4-FFF2-40B4-BE49-F238E27FC236}">
                <a16:creationId xmlns:a16="http://schemas.microsoft.com/office/drawing/2014/main" id="{2E2FCA96-784F-42CA-8218-CC07D3DC29A4}"/>
              </a:ext>
            </a:extLst>
          </p:cNvPr>
          <p:cNvGrpSpPr/>
          <p:nvPr/>
        </p:nvGrpSpPr>
        <p:grpSpPr>
          <a:xfrm>
            <a:off x="5127843" y="1223398"/>
            <a:ext cx="1166054" cy="1098766"/>
            <a:chOff x="9410585" y="4052653"/>
            <a:chExt cx="1326433" cy="1249890"/>
          </a:xfrm>
        </p:grpSpPr>
        <p:pic>
          <p:nvPicPr>
            <p:cNvPr id="40" name="Picture 39" descr="A black and white text with a green and white logo&#10;&#10;Description automatically generated with medium confidence">
              <a:extLst>
                <a:ext uri="{FF2B5EF4-FFF2-40B4-BE49-F238E27FC236}">
                  <a16:creationId xmlns:a16="http://schemas.microsoft.com/office/drawing/2014/main" id="{FF820FA2-C7DE-F19C-34F7-46B41CB270DB}"/>
                </a:ext>
              </a:extLst>
            </p:cNvPr>
            <p:cNvPicPr>
              <a:picLocks noChangeAspect="1"/>
            </p:cNvPicPr>
            <p:nvPr/>
          </p:nvPicPr>
          <p:blipFill rotWithShape="1">
            <a:blip r:embed="rId4"/>
            <a:srcRect l="29131" r="28655" b="27503"/>
            <a:stretch/>
          </p:blipFill>
          <p:spPr>
            <a:xfrm>
              <a:off x="9671980" y="4263515"/>
              <a:ext cx="857277" cy="828166"/>
            </a:xfrm>
            <a:prstGeom prst="rect">
              <a:avLst/>
            </a:prstGeom>
          </p:spPr>
        </p:pic>
        <p:sp>
          <p:nvSpPr>
            <p:cNvPr id="41" name="Oval 40">
              <a:extLst>
                <a:ext uri="{FF2B5EF4-FFF2-40B4-BE49-F238E27FC236}">
                  <a16:creationId xmlns:a16="http://schemas.microsoft.com/office/drawing/2014/main" id="{6E101F98-AB68-81B7-CBB9-2382B48F17C4}"/>
                </a:ext>
              </a:extLst>
            </p:cNvPr>
            <p:cNvSpPr/>
            <p:nvPr/>
          </p:nvSpPr>
          <p:spPr>
            <a:xfrm>
              <a:off x="9410585" y="4052653"/>
              <a:ext cx="1326433" cy="1249890"/>
            </a:xfrm>
            <a:prstGeom prst="ellipse">
              <a:avLst/>
            </a:prstGeom>
            <a:solidFill>
              <a:schemeClr val="tx1">
                <a:alpha val="0"/>
              </a:schemeClr>
            </a:solidFill>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80" name="Group 79">
            <a:extLst>
              <a:ext uri="{FF2B5EF4-FFF2-40B4-BE49-F238E27FC236}">
                <a16:creationId xmlns:a16="http://schemas.microsoft.com/office/drawing/2014/main" id="{2946219F-E8E6-D1E5-9918-C4A3AC6471DC}"/>
              </a:ext>
            </a:extLst>
          </p:cNvPr>
          <p:cNvGrpSpPr/>
          <p:nvPr/>
        </p:nvGrpSpPr>
        <p:grpSpPr>
          <a:xfrm>
            <a:off x="2833740" y="3020184"/>
            <a:ext cx="1166054" cy="1098766"/>
            <a:chOff x="2833740" y="3020184"/>
            <a:chExt cx="1166054" cy="1098766"/>
          </a:xfrm>
        </p:grpSpPr>
        <p:sp>
          <p:nvSpPr>
            <p:cNvPr id="39" name="Oval 38">
              <a:extLst>
                <a:ext uri="{FF2B5EF4-FFF2-40B4-BE49-F238E27FC236}">
                  <a16:creationId xmlns:a16="http://schemas.microsoft.com/office/drawing/2014/main" id="{3D0D15DB-3965-1C84-C7BA-05336E7E9472}"/>
                </a:ext>
              </a:extLst>
            </p:cNvPr>
            <p:cNvSpPr/>
            <p:nvPr/>
          </p:nvSpPr>
          <p:spPr>
            <a:xfrm>
              <a:off x="2833740" y="3020184"/>
              <a:ext cx="1166054" cy="1098766"/>
            </a:xfrm>
            <a:prstGeom prst="ellipse">
              <a:avLst/>
            </a:prstGeom>
            <a:solidFill>
              <a:schemeClr val="tx1">
                <a:alpha val="0"/>
              </a:schemeClr>
            </a:solidFill>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38" name="Picture 37">
              <a:extLst>
                <a:ext uri="{FF2B5EF4-FFF2-40B4-BE49-F238E27FC236}">
                  <a16:creationId xmlns:a16="http://schemas.microsoft.com/office/drawing/2014/main" id="{89ED2505-01C6-5E40-392D-AF4630D8F93E}"/>
                </a:ext>
              </a:extLst>
            </p:cNvPr>
            <p:cNvPicPr>
              <a:picLocks noChangeAspect="1"/>
            </p:cNvPicPr>
            <p:nvPr/>
          </p:nvPicPr>
          <p:blipFill>
            <a:blip r:embed="rId5"/>
            <a:stretch>
              <a:fillRect/>
            </a:stretch>
          </p:blipFill>
          <p:spPr>
            <a:xfrm>
              <a:off x="2971948" y="3248480"/>
              <a:ext cx="877245" cy="668774"/>
            </a:xfrm>
            <a:prstGeom prst="rect">
              <a:avLst/>
            </a:prstGeom>
          </p:spPr>
        </p:pic>
      </p:grpSp>
      <p:grpSp>
        <p:nvGrpSpPr>
          <p:cNvPr id="10" name="Group 9">
            <a:extLst>
              <a:ext uri="{FF2B5EF4-FFF2-40B4-BE49-F238E27FC236}">
                <a16:creationId xmlns:a16="http://schemas.microsoft.com/office/drawing/2014/main" id="{49578E0B-BB6B-6CCF-2C60-C67260BA5910}"/>
              </a:ext>
            </a:extLst>
          </p:cNvPr>
          <p:cNvGrpSpPr/>
          <p:nvPr/>
        </p:nvGrpSpPr>
        <p:grpSpPr>
          <a:xfrm>
            <a:off x="9443693" y="1298814"/>
            <a:ext cx="1973879" cy="920476"/>
            <a:chOff x="9671980" y="5182900"/>
            <a:chExt cx="2245365" cy="1047078"/>
          </a:xfrm>
        </p:grpSpPr>
        <p:pic>
          <p:nvPicPr>
            <p:cNvPr id="36" name="Picture 35" descr="A close-up of a logo&#10;&#10;Description automatically generated">
              <a:extLst>
                <a:ext uri="{FF2B5EF4-FFF2-40B4-BE49-F238E27FC236}">
                  <a16:creationId xmlns:a16="http://schemas.microsoft.com/office/drawing/2014/main" id="{047AA44F-6B74-C7B6-07C1-A36383F4AC78}"/>
                </a:ext>
              </a:extLst>
            </p:cNvPr>
            <p:cNvPicPr>
              <a:picLocks noChangeAspect="1"/>
            </p:cNvPicPr>
            <p:nvPr/>
          </p:nvPicPr>
          <p:blipFill>
            <a:blip r:embed="rId6"/>
            <a:stretch>
              <a:fillRect/>
            </a:stretch>
          </p:blipFill>
          <p:spPr>
            <a:xfrm>
              <a:off x="9909933" y="5245001"/>
              <a:ext cx="1769459" cy="928393"/>
            </a:xfrm>
            <a:prstGeom prst="rect">
              <a:avLst/>
            </a:prstGeom>
          </p:spPr>
        </p:pic>
        <p:sp>
          <p:nvSpPr>
            <p:cNvPr id="37" name="Rounded Rectangle 36">
              <a:extLst>
                <a:ext uri="{FF2B5EF4-FFF2-40B4-BE49-F238E27FC236}">
                  <a16:creationId xmlns:a16="http://schemas.microsoft.com/office/drawing/2014/main" id="{4A5F3FFF-1D18-6B7E-2B5F-C8169BB08355}"/>
                </a:ext>
              </a:extLst>
            </p:cNvPr>
            <p:cNvSpPr/>
            <p:nvPr/>
          </p:nvSpPr>
          <p:spPr>
            <a:xfrm>
              <a:off x="9671980" y="5182900"/>
              <a:ext cx="2245365" cy="104707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1" name="Group 10">
            <a:extLst>
              <a:ext uri="{FF2B5EF4-FFF2-40B4-BE49-F238E27FC236}">
                <a16:creationId xmlns:a16="http://schemas.microsoft.com/office/drawing/2014/main" id="{0E579C3C-3EAA-0C80-138E-7A299CD4CA36}"/>
              </a:ext>
            </a:extLst>
          </p:cNvPr>
          <p:cNvGrpSpPr/>
          <p:nvPr/>
        </p:nvGrpSpPr>
        <p:grpSpPr>
          <a:xfrm>
            <a:off x="616136" y="3101059"/>
            <a:ext cx="2013829" cy="920476"/>
            <a:chOff x="190681" y="3279741"/>
            <a:chExt cx="2290810" cy="1047078"/>
          </a:xfrm>
        </p:grpSpPr>
        <p:pic>
          <p:nvPicPr>
            <p:cNvPr id="34" name="Picture 33">
              <a:extLst>
                <a:ext uri="{FF2B5EF4-FFF2-40B4-BE49-F238E27FC236}">
                  <a16:creationId xmlns:a16="http://schemas.microsoft.com/office/drawing/2014/main" id="{EB48DC79-D883-A443-EC1D-8C1C21398363}"/>
                </a:ext>
              </a:extLst>
            </p:cNvPr>
            <p:cNvPicPr>
              <a:picLocks noChangeAspect="1"/>
            </p:cNvPicPr>
            <p:nvPr/>
          </p:nvPicPr>
          <p:blipFill>
            <a:blip r:embed="rId7"/>
            <a:stretch>
              <a:fillRect/>
            </a:stretch>
          </p:blipFill>
          <p:spPr>
            <a:xfrm>
              <a:off x="196302" y="3429000"/>
              <a:ext cx="2285189" cy="681646"/>
            </a:xfrm>
            <a:prstGeom prst="rect">
              <a:avLst/>
            </a:prstGeom>
          </p:spPr>
        </p:pic>
        <p:sp>
          <p:nvSpPr>
            <p:cNvPr id="35" name="Rounded Rectangle 34">
              <a:extLst>
                <a:ext uri="{FF2B5EF4-FFF2-40B4-BE49-F238E27FC236}">
                  <a16:creationId xmlns:a16="http://schemas.microsoft.com/office/drawing/2014/main" id="{5BAC68E4-CA4B-1627-7DCD-1DFBC12CEDCE}"/>
                </a:ext>
              </a:extLst>
            </p:cNvPr>
            <p:cNvSpPr/>
            <p:nvPr/>
          </p:nvSpPr>
          <p:spPr>
            <a:xfrm>
              <a:off x="190681" y="3279741"/>
              <a:ext cx="2245365" cy="104707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pic>
        <p:nvPicPr>
          <p:cNvPr id="31" name="Picture 30">
            <a:extLst>
              <a:ext uri="{FF2B5EF4-FFF2-40B4-BE49-F238E27FC236}">
                <a16:creationId xmlns:a16="http://schemas.microsoft.com/office/drawing/2014/main" id="{4E379F2F-8D17-DC24-9813-5A14FD9F87E2}"/>
              </a:ext>
            </a:extLst>
          </p:cNvPr>
          <p:cNvPicPr>
            <a:picLocks noChangeAspect="1"/>
          </p:cNvPicPr>
          <p:nvPr/>
        </p:nvPicPr>
        <p:blipFill>
          <a:blip r:embed="rId8"/>
          <a:stretch>
            <a:fillRect/>
          </a:stretch>
        </p:blipFill>
        <p:spPr>
          <a:xfrm>
            <a:off x="5879362" y="4460168"/>
            <a:ext cx="1003288" cy="363598"/>
          </a:xfrm>
          <a:prstGeom prst="rect">
            <a:avLst/>
          </a:prstGeom>
        </p:spPr>
      </p:pic>
      <p:grpSp>
        <p:nvGrpSpPr>
          <p:cNvPr id="72" name="Group 71">
            <a:extLst>
              <a:ext uri="{FF2B5EF4-FFF2-40B4-BE49-F238E27FC236}">
                <a16:creationId xmlns:a16="http://schemas.microsoft.com/office/drawing/2014/main" id="{35429D97-F12A-A772-0D73-DE393AD633E7}"/>
              </a:ext>
            </a:extLst>
          </p:cNvPr>
          <p:cNvGrpSpPr/>
          <p:nvPr/>
        </p:nvGrpSpPr>
        <p:grpSpPr>
          <a:xfrm>
            <a:off x="4527273" y="3098171"/>
            <a:ext cx="2385671" cy="951917"/>
            <a:chOff x="4565364" y="3125807"/>
            <a:chExt cx="2385671" cy="951917"/>
          </a:xfrm>
        </p:grpSpPr>
        <p:pic>
          <p:nvPicPr>
            <p:cNvPr id="32" name="Picture 31">
              <a:extLst>
                <a:ext uri="{FF2B5EF4-FFF2-40B4-BE49-F238E27FC236}">
                  <a16:creationId xmlns:a16="http://schemas.microsoft.com/office/drawing/2014/main" id="{34916CA2-B24A-80E9-B382-B76A0E2DEC6C}"/>
                </a:ext>
              </a:extLst>
            </p:cNvPr>
            <p:cNvPicPr>
              <a:picLocks noChangeAspect="1"/>
            </p:cNvPicPr>
            <p:nvPr/>
          </p:nvPicPr>
          <p:blipFill>
            <a:blip r:embed="rId9"/>
            <a:stretch>
              <a:fillRect/>
            </a:stretch>
          </p:blipFill>
          <p:spPr>
            <a:xfrm>
              <a:off x="4661486" y="3287821"/>
              <a:ext cx="2193427" cy="627889"/>
            </a:xfrm>
            <a:prstGeom prst="rect">
              <a:avLst/>
            </a:prstGeom>
          </p:spPr>
        </p:pic>
        <p:sp>
          <p:nvSpPr>
            <p:cNvPr id="33" name="Rounded Rectangle 32">
              <a:extLst>
                <a:ext uri="{FF2B5EF4-FFF2-40B4-BE49-F238E27FC236}">
                  <a16:creationId xmlns:a16="http://schemas.microsoft.com/office/drawing/2014/main" id="{61E4212C-DBB2-1FF9-1EAF-E84C95168465}"/>
                </a:ext>
              </a:extLst>
            </p:cNvPr>
            <p:cNvSpPr/>
            <p:nvPr/>
          </p:nvSpPr>
          <p:spPr>
            <a:xfrm>
              <a:off x="4565364" y="3125807"/>
              <a:ext cx="2385671" cy="95191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3" name="Group 12">
            <a:extLst>
              <a:ext uri="{FF2B5EF4-FFF2-40B4-BE49-F238E27FC236}">
                <a16:creationId xmlns:a16="http://schemas.microsoft.com/office/drawing/2014/main" id="{E2E0E3E7-F9CE-0440-3725-F91A3BAC6CEE}"/>
              </a:ext>
            </a:extLst>
          </p:cNvPr>
          <p:cNvGrpSpPr/>
          <p:nvPr/>
        </p:nvGrpSpPr>
        <p:grpSpPr>
          <a:xfrm>
            <a:off x="9448076" y="4993692"/>
            <a:ext cx="1973879" cy="920476"/>
            <a:chOff x="9277855" y="5515815"/>
            <a:chExt cx="2245365" cy="1047078"/>
          </a:xfrm>
        </p:grpSpPr>
        <p:pic>
          <p:nvPicPr>
            <p:cNvPr id="29" name="Picture 28" descr="A blue and white logo&#10;&#10;Description automatically generated">
              <a:extLst>
                <a:ext uri="{FF2B5EF4-FFF2-40B4-BE49-F238E27FC236}">
                  <a16:creationId xmlns:a16="http://schemas.microsoft.com/office/drawing/2014/main" id="{EC985DE7-675A-4833-AEAF-01CAAEBD1BE3}"/>
                </a:ext>
              </a:extLst>
            </p:cNvPr>
            <p:cNvPicPr>
              <a:picLocks noChangeAspect="1"/>
            </p:cNvPicPr>
            <p:nvPr/>
          </p:nvPicPr>
          <p:blipFill>
            <a:blip r:embed="rId10"/>
            <a:stretch>
              <a:fillRect/>
            </a:stretch>
          </p:blipFill>
          <p:spPr>
            <a:xfrm>
              <a:off x="9822516" y="5791127"/>
              <a:ext cx="1156044" cy="423883"/>
            </a:xfrm>
            <a:prstGeom prst="rect">
              <a:avLst/>
            </a:prstGeom>
          </p:spPr>
        </p:pic>
        <p:sp>
          <p:nvSpPr>
            <p:cNvPr id="30" name="Rounded Rectangle 29">
              <a:extLst>
                <a:ext uri="{FF2B5EF4-FFF2-40B4-BE49-F238E27FC236}">
                  <a16:creationId xmlns:a16="http://schemas.microsoft.com/office/drawing/2014/main" id="{2AED9C4B-939C-4437-915C-FE772BB0BE29}"/>
                </a:ext>
              </a:extLst>
            </p:cNvPr>
            <p:cNvSpPr/>
            <p:nvPr/>
          </p:nvSpPr>
          <p:spPr>
            <a:xfrm>
              <a:off x="9277855" y="5515815"/>
              <a:ext cx="2245365" cy="104707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cxnSp>
        <p:nvCxnSpPr>
          <p:cNvPr id="14" name="Straight Arrow Connector 13">
            <a:extLst>
              <a:ext uri="{FF2B5EF4-FFF2-40B4-BE49-F238E27FC236}">
                <a16:creationId xmlns:a16="http://schemas.microsoft.com/office/drawing/2014/main" id="{74E3F244-73E2-0A86-4773-12C51F4015A1}"/>
              </a:ext>
            </a:extLst>
          </p:cNvPr>
          <p:cNvCxnSpPr>
            <a:cxnSpLocks/>
          </p:cNvCxnSpPr>
          <p:nvPr/>
        </p:nvCxnSpPr>
        <p:spPr>
          <a:xfrm>
            <a:off x="2590015" y="3561297"/>
            <a:ext cx="243725" cy="8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C150E5C-8A5D-B9FD-8B70-D387B56E02EF}"/>
              </a:ext>
            </a:extLst>
          </p:cNvPr>
          <p:cNvCxnSpPr>
            <a:cxnSpLocks/>
            <a:stCxn id="39" idx="6"/>
            <a:endCxn id="33" idx="1"/>
          </p:cNvCxnSpPr>
          <p:nvPr/>
        </p:nvCxnSpPr>
        <p:spPr>
          <a:xfrm>
            <a:off x="3999794" y="3569567"/>
            <a:ext cx="527479" cy="45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BA03138-6E1E-07F6-5D2B-9A0125B4B387}"/>
              </a:ext>
            </a:extLst>
          </p:cNvPr>
          <p:cNvCxnSpPr>
            <a:cxnSpLocks/>
            <a:stCxn id="33" idx="0"/>
            <a:endCxn id="41" idx="4"/>
          </p:cNvCxnSpPr>
          <p:nvPr/>
        </p:nvCxnSpPr>
        <p:spPr>
          <a:xfrm flipH="1" flipV="1">
            <a:off x="5710870" y="2322164"/>
            <a:ext cx="9239" cy="7760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586D5575-880E-C681-8832-B83153358B22}"/>
              </a:ext>
            </a:extLst>
          </p:cNvPr>
          <p:cNvCxnSpPr>
            <a:cxnSpLocks/>
            <a:stCxn id="41" idx="6"/>
            <a:endCxn id="27" idx="1"/>
          </p:cNvCxnSpPr>
          <p:nvPr/>
        </p:nvCxnSpPr>
        <p:spPr>
          <a:xfrm flipV="1">
            <a:off x="6293897" y="1765832"/>
            <a:ext cx="702395" cy="69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0D9A1A6F-8F5A-0067-7589-7666A4E9EDDA}"/>
              </a:ext>
            </a:extLst>
          </p:cNvPr>
          <p:cNvGrpSpPr/>
          <p:nvPr/>
        </p:nvGrpSpPr>
        <p:grpSpPr>
          <a:xfrm>
            <a:off x="6996292" y="1305594"/>
            <a:ext cx="1973879" cy="920476"/>
            <a:chOff x="6767692" y="1265427"/>
            <a:chExt cx="1973879" cy="920476"/>
          </a:xfrm>
        </p:grpSpPr>
        <p:sp>
          <p:nvSpPr>
            <p:cNvPr id="27" name="Rounded Rectangle 26">
              <a:extLst>
                <a:ext uri="{FF2B5EF4-FFF2-40B4-BE49-F238E27FC236}">
                  <a16:creationId xmlns:a16="http://schemas.microsoft.com/office/drawing/2014/main" id="{01446EE3-2137-F1A9-9977-B1B1F389BADD}"/>
                </a:ext>
              </a:extLst>
            </p:cNvPr>
            <p:cNvSpPr/>
            <p:nvPr/>
          </p:nvSpPr>
          <p:spPr>
            <a:xfrm>
              <a:off x="6767692" y="1265427"/>
              <a:ext cx="1973879" cy="92047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28" name="Picture 27" descr="A black background with blue and orange crosses&#10;&#10;Description automatically generated">
              <a:extLst>
                <a:ext uri="{FF2B5EF4-FFF2-40B4-BE49-F238E27FC236}">
                  <a16:creationId xmlns:a16="http://schemas.microsoft.com/office/drawing/2014/main" id="{154847F3-9E2F-7E9C-A337-040759FC5931}"/>
                </a:ext>
              </a:extLst>
            </p:cNvPr>
            <p:cNvPicPr>
              <a:picLocks noChangeAspect="1"/>
            </p:cNvPicPr>
            <p:nvPr/>
          </p:nvPicPr>
          <p:blipFill rotWithShape="1">
            <a:blip r:embed="rId11"/>
            <a:srcRect l="8548" t="17349" r="10134" b="27053"/>
            <a:stretch/>
          </p:blipFill>
          <p:spPr>
            <a:xfrm>
              <a:off x="6971186" y="1365268"/>
              <a:ext cx="1479047" cy="648224"/>
            </a:xfrm>
            <a:prstGeom prst="rect">
              <a:avLst/>
            </a:prstGeom>
          </p:spPr>
        </p:pic>
      </p:grpSp>
      <p:cxnSp>
        <p:nvCxnSpPr>
          <p:cNvPr id="19" name="Straight Arrow Connector 18">
            <a:extLst>
              <a:ext uri="{FF2B5EF4-FFF2-40B4-BE49-F238E27FC236}">
                <a16:creationId xmlns:a16="http://schemas.microsoft.com/office/drawing/2014/main" id="{8868777C-4EBB-7B65-95D3-F4B9E82AC292}"/>
              </a:ext>
            </a:extLst>
          </p:cNvPr>
          <p:cNvCxnSpPr>
            <a:cxnSpLocks/>
            <a:stCxn id="27" idx="3"/>
            <a:endCxn id="37" idx="1"/>
          </p:cNvCxnSpPr>
          <p:nvPr/>
        </p:nvCxnSpPr>
        <p:spPr>
          <a:xfrm flipV="1">
            <a:off x="8970171" y="1759052"/>
            <a:ext cx="473522" cy="67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AB70395-323A-DFA0-5528-573BCFA10CBB}"/>
              </a:ext>
            </a:extLst>
          </p:cNvPr>
          <p:cNvCxnSpPr>
            <a:cxnSpLocks/>
            <a:endCxn id="30" idx="1"/>
          </p:cNvCxnSpPr>
          <p:nvPr/>
        </p:nvCxnSpPr>
        <p:spPr>
          <a:xfrm flipV="1">
            <a:off x="6319296" y="5453930"/>
            <a:ext cx="3128780" cy="2540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AEA557A-99C2-EF4B-AF5B-544D84596C9C}"/>
              </a:ext>
            </a:extLst>
          </p:cNvPr>
          <p:cNvCxnSpPr>
            <a:cxnSpLocks/>
            <a:stCxn id="33" idx="2"/>
          </p:cNvCxnSpPr>
          <p:nvPr/>
        </p:nvCxnSpPr>
        <p:spPr>
          <a:xfrm>
            <a:off x="5720109" y="4050088"/>
            <a:ext cx="16160" cy="87985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22" name="Group 21">
            <a:extLst>
              <a:ext uri="{FF2B5EF4-FFF2-40B4-BE49-F238E27FC236}">
                <a16:creationId xmlns:a16="http://schemas.microsoft.com/office/drawing/2014/main" id="{36935AB5-620F-D274-23CD-B5B4BB20A381}"/>
              </a:ext>
            </a:extLst>
          </p:cNvPr>
          <p:cNvGrpSpPr/>
          <p:nvPr/>
        </p:nvGrpSpPr>
        <p:grpSpPr>
          <a:xfrm>
            <a:off x="9421670" y="3074354"/>
            <a:ext cx="2006672" cy="912865"/>
            <a:chOff x="9190158" y="2618316"/>
            <a:chExt cx="2275418" cy="1047078"/>
          </a:xfrm>
        </p:grpSpPr>
        <p:pic>
          <p:nvPicPr>
            <p:cNvPr id="25" name="Picture 24">
              <a:extLst>
                <a:ext uri="{FF2B5EF4-FFF2-40B4-BE49-F238E27FC236}">
                  <a16:creationId xmlns:a16="http://schemas.microsoft.com/office/drawing/2014/main" id="{B0160459-937D-D982-7F18-F734C3D4662B}"/>
                </a:ext>
              </a:extLst>
            </p:cNvPr>
            <p:cNvPicPr>
              <a:picLocks noChangeAspect="1"/>
            </p:cNvPicPr>
            <p:nvPr/>
          </p:nvPicPr>
          <p:blipFill>
            <a:blip r:embed="rId12"/>
            <a:stretch>
              <a:fillRect/>
            </a:stretch>
          </p:blipFill>
          <p:spPr>
            <a:xfrm>
              <a:off x="9190158" y="2851440"/>
              <a:ext cx="2256074" cy="599270"/>
            </a:xfrm>
            <a:prstGeom prst="rect">
              <a:avLst/>
            </a:prstGeom>
          </p:spPr>
        </p:pic>
        <p:sp>
          <p:nvSpPr>
            <p:cNvPr id="26" name="Rounded Rectangle 25">
              <a:extLst>
                <a:ext uri="{FF2B5EF4-FFF2-40B4-BE49-F238E27FC236}">
                  <a16:creationId xmlns:a16="http://schemas.microsoft.com/office/drawing/2014/main" id="{68FFD302-6C50-9F77-A9C1-4CEA10CD9CE1}"/>
                </a:ext>
              </a:extLst>
            </p:cNvPr>
            <p:cNvSpPr/>
            <p:nvPr/>
          </p:nvSpPr>
          <p:spPr>
            <a:xfrm>
              <a:off x="9220211" y="2618316"/>
              <a:ext cx="2245365" cy="104707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cxnSp>
        <p:nvCxnSpPr>
          <p:cNvPr id="23" name="Straight Arrow Connector 22">
            <a:extLst>
              <a:ext uri="{FF2B5EF4-FFF2-40B4-BE49-F238E27FC236}">
                <a16:creationId xmlns:a16="http://schemas.microsoft.com/office/drawing/2014/main" id="{9DD74960-7A4E-179E-E0CE-758083202214}"/>
              </a:ext>
            </a:extLst>
          </p:cNvPr>
          <p:cNvCxnSpPr>
            <a:cxnSpLocks/>
          </p:cNvCxnSpPr>
          <p:nvPr/>
        </p:nvCxnSpPr>
        <p:spPr>
          <a:xfrm>
            <a:off x="10430632" y="2235520"/>
            <a:ext cx="7626" cy="83883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1FC58488-7CE5-22B4-9BAA-628550A31E94}"/>
              </a:ext>
            </a:extLst>
          </p:cNvPr>
          <p:cNvCxnSpPr>
            <a:cxnSpLocks/>
            <a:endCxn id="30" idx="0"/>
          </p:cNvCxnSpPr>
          <p:nvPr/>
        </p:nvCxnSpPr>
        <p:spPr>
          <a:xfrm flipH="1">
            <a:off x="10435016" y="3987219"/>
            <a:ext cx="3242" cy="100647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848FBE3D-56B1-06C0-0C7C-1B20539894B0}"/>
              </a:ext>
            </a:extLst>
          </p:cNvPr>
          <p:cNvSpPr txBox="1"/>
          <p:nvPr/>
        </p:nvSpPr>
        <p:spPr>
          <a:xfrm>
            <a:off x="10610948" y="4025888"/>
            <a:ext cx="352982" cy="307777"/>
          </a:xfrm>
          <a:prstGeom prst="rect">
            <a:avLst/>
          </a:prstGeom>
          <a:noFill/>
        </p:spPr>
        <p:txBody>
          <a:bodyPr wrap="none" rtlCol="0">
            <a:spAutoFit/>
          </a:bodyPr>
          <a:lstStyle/>
          <a:p>
            <a:pPr lvl="0"/>
            <a:r>
              <a:rPr lang="en-GB" sz="1400" i="1"/>
              <a:t>UI</a:t>
            </a:r>
          </a:p>
        </p:txBody>
      </p:sp>
      <p:sp>
        <p:nvSpPr>
          <p:cNvPr id="45" name="TextBox 44">
            <a:extLst>
              <a:ext uri="{FF2B5EF4-FFF2-40B4-BE49-F238E27FC236}">
                <a16:creationId xmlns:a16="http://schemas.microsoft.com/office/drawing/2014/main" id="{7E7C205B-C39D-01B8-275E-E6050D2682C3}"/>
              </a:ext>
            </a:extLst>
          </p:cNvPr>
          <p:cNvSpPr txBox="1"/>
          <p:nvPr/>
        </p:nvSpPr>
        <p:spPr>
          <a:xfrm>
            <a:off x="5720109" y="2252973"/>
            <a:ext cx="1012521" cy="307777"/>
          </a:xfrm>
          <a:prstGeom prst="rect">
            <a:avLst/>
          </a:prstGeom>
          <a:noFill/>
        </p:spPr>
        <p:txBody>
          <a:bodyPr wrap="none" rtlCol="0">
            <a:spAutoFit/>
          </a:bodyPr>
          <a:lstStyle/>
          <a:p>
            <a:pPr lvl="0"/>
            <a:r>
              <a:rPr lang="en-GB" sz="1400" i="1"/>
              <a:t>Connector</a:t>
            </a:r>
          </a:p>
        </p:txBody>
      </p:sp>
      <p:sp>
        <p:nvSpPr>
          <p:cNvPr id="46" name="TextBox 45">
            <a:extLst>
              <a:ext uri="{FF2B5EF4-FFF2-40B4-BE49-F238E27FC236}">
                <a16:creationId xmlns:a16="http://schemas.microsoft.com/office/drawing/2014/main" id="{629E735D-1F09-485D-77B8-5D0B85E45E15}"/>
              </a:ext>
            </a:extLst>
          </p:cNvPr>
          <p:cNvSpPr txBox="1"/>
          <p:nvPr/>
        </p:nvSpPr>
        <p:spPr>
          <a:xfrm>
            <a:off x="5796787" y="6022862"/>
            <a:ext cx="1232004" cy="307777"/>
          </a:xfrm>
          <a:prstGeom prst="rect">
            <a:avLst/>
          </a:prstGeom>
          <a:noFill/>
        </p:spPr>
        <p:txBody>
          <a:bodyPr wrap="none" rtlCol="0">
            <a:spAutoFit/>
          </a:bodyPr>
          <a:lstStyle/>
          <a:p>
            <a:r>
              <a:rPr lang="en-GB" sz="1400" i="1"/>
              <a:t>Vector Query </a:t>
            </a:r>
          </a:p>
        </p:txBody>
      </p:sp>
      <p:cxnSp>
        <p:nvCxnSpPr>
          <p:cNvPr id="53" name="Straight Connector 52">
            <a:extLst>
              <a:ext uri="{FF2B5EF4-FFF2-40B4-BE49-F238E27FC236}">
                <a16:creationId xmlns:a16="http://schemas.microsoft.com/office/drawing/2014/main" id="{F94FF28E-CAEA-CC4A-77B8-EE0CC613F2C7}"/>
              </a:ext>
            </a:extLst>
          </p:cNvPr>
          <p:cNvCxnSpPr>
            <a:stCxn id="31" idx="1"/>
          </p:cNvCxnSpPr>
          <p:nvPr/>
        </p:nvCxnSpPr>
        <p:spPr>
          <a:xfrm flipH="1">
            <a:off x="5714212" y="4641967"/>
            <a:ext cx="165150" cy="4775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Gewinkelte Verbindung 55">
            <a:extLst>
              <a:ext uri="{FF2B5EF4-FFF2-40B4-BE49-F238E27FC236}">
                <a16:creationId xmlns:a16="http://schemas.microsoft.com/office/drawing/2014/main" id="{A30A0F89-FD44-3544-9236-45A7EB923186}"/>
              </a:ext>
            </a:extLst>
          </p:cNvPr>
          <p:cNvCxnSpPr>
            <a:cxnSpLocks/>
            <a:stCxn id="41" idx="0"/>
            <a:endCxn id="37" idx="0"/>
          </p:cNvCxnSpPr>
          <p:nvPr/>
        </p:nvCxnSpPr>
        <p:spPr>
          <a:xfrm rot="16200000" flipH="1">
            <a:off x="8033043" y="-1098775"/>
            <a:ext cx="75416" cy="4719763"/>
          </a:xfrm>
          <a:prstGeom prst="bentConnector3">
            <a:avLst>
              <a:gd name="adj1" fmla="val -141458"/>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066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359F-02BC-E174-3168-1710177CA639}"/>
              </a:ext>
            </a:extLst>
          </p:cNvPr>
          <p:cNvSpPr>
            <a:spLocks noGrp="1"/>
          </p:cNvSpPr>
          <p:nvPr>
            <p:ph type="title"/>
          </p:nvPr>
        </p:nvSpPr>
        <p:spPr/>
        <p:txBody>
          <a:bodyPr>
            <a:normAutofit/>
          </a:bodyPr>
          <a:lstStyle/>
          <a:p>
            <a:r>
              <a:rPr lang="en-GB"/>
              <a:t>Technical Implementation</a:t>
            </a:r>
            <a:endParaRPr lang="en-CH"/>
          </a:p>
        </p:txBody>
      </p:sp>
      <p:graphicFrame>
        <p:nvGraphicFramePr>
          <p:cNvPr id="7" name="Content Placeholder 6">
            <a:extLst>
              <a:ext uri="{FF2B5EF4-FFF2-40B4-BE49-F238E27FC236}">
                <a16:creationId xmlns:a16="http://schemas.microsoft.com/office/drawing/2014/main" id="{DB88EE9D-B792-B9A8-8D2B-923375A4A13E}"/>
              </a:ext>
            </a:extLst>
          </p:cNvPr>
          <p:cNvGraphicFramePr>
            <a:graphicFrameLocks noGrp="1"/>
          </p:cNvGraphicFramePr>
          <p:nvPr>
            <p:ph idx="1"/>
            <p:extLst>
              <p:ext uri="{D42A27DB-BD31-4B8C-83A1-F6EECF244321}">
                <p14:modId xmlns:p14="http://schemas.microsoft.com/office/powerpoint/2010/main" val="3384694757"/>
              </p:ext>
            </p:extLst>
          </p:nvPr>
        </p:nvGraphicFramePr>
        <p:xfrm>
          <a:off x="527050" y="1381919"/>
          <a:ext cx="11137900" cy="4805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8F25B123-97A7-21CA-AD76-6795F3B1E970}"/>
              </a:ext>
            </a:extLst>
          </p:cNvPr>
          <p:cNvSpPr>
            <a:spLocks noGrp="1"/>
          </p:cNvSpPr>
          <p:nvPr>
            <p:ph type="dt" sz="half" idx="10"/>
          </p:nvPr>
        </p:nvSpPr>
        <p:spPr/>
        <p:txBody>
          <a:bodyPr/>
          <a:lstStyle/>
          <a:p>
            <a:r>
              <a:rPr lang="de-DE"/>
              <a:t>02.07.2024</a:t>
            </a:r>
            <a:endParaRPr lang="de-CH"/>
          </a:p>
        </p:txBody>
      </p:sp>
      <p:sp>
        <p:nvSpPr>
          <p:cNvPr id="5" name="Footer Placeholder 4">
            <a:extLst>
              <a:ext uri="{FF2B5EF4-FFF2-40B4-BE49-F238E27FC236}">
                <a16:creationId xmlns:a16="http://schemas.microsoft.com/office/drawing/2014/main" id="{85902613-0E1E-C52A-5E69-0501BDBDE6BD}"/>
              </a:ext>
            </a:extLst>
          </p:cNvPr>
          <p:cNvSpPr>
            <a:spLocks noGrp="1"/>
          </p:cNvSpPr>
          <p:nvPr>
            <p:ph type="ftr" sz="quarter" idx="11"/>
          </p:nvPr>
        </p:nvSpPr>
        <p:spPr/>
        <p:txBody>
          <a:bodyPr/>
          <a:lstStyle/>
          <a:p>
            <a:r>
              <a:rPr lang="de-CH"/>
              <a:t>TBDM Project </a:t>
            </a:r>
            <a:r>
              <a:rPr lang="de-CH" err="1"/>
              <a:t>Presentation</a:t>
            </a:r>
            <a:endParaRPr lang="de-CH"/>
          </a:p>
        </p:txBody>
      </p:sp>
      <p:sp>
        <p:nvSpPr>
          <p:cNvPr id="6" name="Slide Number Placeholder 5">
            <a:extLst>
              <a:ext uri="{FF2B5EF4-FFF2-40B4-BE49-F238E27FC236}">
                <a16:creationId xmlns:a16="http://schemas.microsoft.com/office/drawing/2014/main" id="{BA1DBB05-30B6-0A30-2597-00B60A4B51D5}"/>
              </a:ext>
            </a:extLst>
          </p:cNvPr>
          <p:cNvSpPr>
            <a:spLocks noGrp="1"/>
          </p:cNvSpPr>
          <p:nvPr>
            <p:ph type="sldNum" sz="quarter" idx="12"/>
          </p:nvPr>
        </p:nvSpPr>
        <p:spPr/>
        <p:txBody>
          <a:bodyPr/>
          <a:lstStyle/>
          <a:p>
            <a:fld id="{2AA8F882-3AB0-4943-A174-D0788F44F0B5}" type="slidenum">
              <a:rPr lang="de-CH" smtClean="0"/>
              <a:pPr/>
              <a:t>6</a:t>
            </a:fld>
            <a:endParaRPr lang="de-CH"/>
          </a:p>
        </p:txBody>
      </p:sp>
    </p:spTree>
    <p:extLst>
      <p:ext uri="{BB962C8B-B14F-4D97-AF65-F5344CB8AC3E}">
        <p14:creationId xmlns:p14="http://schemas.microsoft.com/office/powerpoint/2010/main" val="55646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DC2F-FD51-3F6F-FD33-8E1D274C3910}"/>
              </a:ext>
            </a:extLst>
          </p:cNvPr>
          <p:cNvSpPr>
            <a:spLocks noGrp="1"/>
          </p:cNvSpPr>
          <p:nvPr>
            <p:ph type="title"/>
          </p:nvPr>
        </p:nvSpPr>
        <p:spPr/>
        <p:txBody>
          <a:bodyPr>
            <a:normAutofit/>
          </a:bodyPr>
          <a:lstStyle/>
          <a:p>
            <a:r>
              <a:rPr lang="en-GB">
                <a:solidFill>
                  <a:srgbClr val="000000"/>
                </a:solidFill>
                <a:effectLst/>
                <a:latin typeface="Helvetica" pitchFamily="2" charset="0"/>
              </a:rPr>
              <a:t>Achieved results</a:t>
            </a:r>
            <a:endParaRPr lang="en-CH"/>
          </a:p>
        </p:txBody>
      </p:sp>
      <p:sp>
        <p:nvSpPr>
          <p:cNvPr id="3" name="Content Placeholder 2">
            <a:extLst>
              <a:ext uri="{FF2B5EF4-FFF2-40B4-BE49-F238E27FC236}">
                <a16:creationId xmlns:a16="http://schemas.microsoft.com/office/drawing/2014/main" id="{4A535C91-DE68-31A8-9C77-7A5225887DFC}"/>
              </a:ext>
            </a:extLst>
          </p:cNvPr>
          <p:cNvSpPr>
            <a:spLocks noGrp="1"/>
          </p:cNvSpPr>
          <p:nvPr>
            <p:ph idx="1"/>
          </p:nvPr>
        </p:nvSpPr>
        <p:spPr/>
        <p:txBody>
          <a:bodyPr/>
          <a:lstStyle/>
          <a:p>
            <a:r>
              <a:rPr lang="en-GB"/>
              <a:t>CEUR website metadata and content stored in MongoDB</a:t>
            </a:r>
          </a:p>
          <a:p>
            <a:r>
              <a:rPr lang="en-GB"/>
              <a:t>Interactive pre-build dashboards in Tableau for data filtering and exploration</a:t>
            </a:r>
          </a:p>
          <a:p>
            <a:r>
              <a:rPr lang="en-GB"/>
              <a:t>Reusable manual data transformation schema in Tableau Prep Builder</a:t>
            </a:r>
          </a:p>
          <a:p>
            <a:r>
              <a:rPr lang="en-GB"/>
              <a:t>LLM-based Querying</a:t>
            </a:r>
          </a:p>
          <a:p>
            <a:r>
              <a:rPr lang="en-GB" b="1"/>
              <a:t>Usability Enhancement</a:t>
            </a:r>
            <a:endParaRPr lang="en-GB"/>
          </a:p>
          <a:p>
            <a:pPr lvl="1"/>
            <a:r>
              <a:rPr lang="en-GB"/>
              <a:t>Improves accessibility and searchability of CEUR research papers</a:t>
            </a:r>
          </a:p>
        </p:txBody>
      </p:sp>
      <p:sp>
        <p:nvSpPr>
          <p:cNvPr id="4" name="Date Placeholder 3">
            <a:extLst>
              <a:ext uri="{FF2B5EF4-FFF2-40B4-BE49-F238E27FC236}">
                <a16:creationId xmlns:a16="http://schemas.microsoft.com/office/drawing/2014/main" id="{AE3B7A9B-C31F-BFDC-DF8C-44A75036B074}"/>
              </a:ext>
            </a:extLst>
          </p:cNvPr>
          <p:cNvSpPr>
            <a:spLocks noGrp="1"/>
          </p:cNvSpPr>
          <p:nvPr>
            <p:ph type="dt" sz="half" idx="10"/>
          </p:nvPr>
        </p:nvSpPr>
        <p:spPr/>
        <p:txBody>
          <a:bodyPr/>
          <a:lstStyle/>
          <a:p>
            <a:r>
              <a:rPr lang="de-DE"/>
              <a:t>02.07.2024</a:t>
            </a:r>
            <a:endParaRPr lang="de-CH"/>
          </a:p>
        </p:txBody>
      </p:sp>
      <p:sp>
        <p:nvSpPr>
          <p:cNvPr id="5" name="Footer Placeholder 4">
            <a:extLst>
              <a:ext uri="{FF2B5EF4-FFF2-40B4-BE49-F238E27FC236}">
                <a16:creationId xmlns:a16="http://schemas.microsoft.com/office/drawing/2014/main" id="{4A27B077-130E-B2F0-8828-5853FF24C501}"/>
              </a:ext>
            </a:extLst>
          </p:cNvPr>
          <p:cNvSpPr>
            <a:spLocks noGrp="1"/>
          </p:cNvSpPr>
          <p:nvPr>
            <p:ph type="ftr" sz="quarter" idx="11"/>
          </p:nvPr>
        </p:nvSpPr>
        <p:spPr/>
        <p:txBody>
          <a:bodyPr/>
          <a:lstStyle/>
          <a:p>
            <a:r>
              <a:rPr lang="de-CH"/>
              <a:t>TBDM Project </a:t>
            </a:r>
            <a:r>
              <a:rPr lang="de-CH" err="1"/>
              <a:t>Presentation</a:t>
            </a:r>
            <a:endParaRPr lang="de-CH"/>
          </a:p>
        </p:txBody>
      </p:sp>
      <p:sp>
        <p:nvSpPr>
          <p:cNvPr id="6" name="Slide Number Placeholder 5">
            <a:extLst>
              <a:ext uri="{FF2B5EF4-FFF2-40B4-BE49-F238E27FC236}">
                <a16:creationId xmlns:a16="http://schemas.microsoft.com/office/drawing/2014/main" id="{511A8248-AE78-1CA5-3835-B657FE50A498}"/>
              </a:ext>
            </a:extLst>
          </p:cNvPr>
          <p:cNvSpPr>
            <a:spLocks noGrp="1"/>
          </p:cNvSpPr>
          <p:nvPr>
            <p:ph type="sldNum" sz="quarter" idx="12"/>
          </p:nvPr>
        </p:nvSpPr>
        <p:spPr/>
        <p:txBody>
          <a:bodyPr/>
          <a:lstStyle/>
          <a:p>
            <a:fld id="{2AA8F882-3AB0-4943-A174-D0788F44F0B5}" type="slidenum">
              <a:rPr lang="de-CH" smtClean="0"/>
              <a:pPr/>
              <a:t>7</a:t>
            </a:fld>
            <a:endParaRPr lang="de-CH"/>
          </a:p>
        </p:txBody>
      </p:sp>
    </p:spTree>
    <p:extLst>
      <p:ext uri="{BB962C8B-B14F-4D97-AF65-F5344CB8AC3E}">
        <p14:creationId xmlns:p14="http://schemas.microsoft.com/office/powerpoint/2010/main" val="68687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DC2F-FD51-3F6F-FD33-8E1D274C3910}"/>
              </a:ext>
            </a:extLst>
          </p:cNvPr>
          <p:cNvSpPr>
            <a:spLocks noGrp="1"/>
          </p:cNvSpPr>
          <p:nvPr>
            <p:ph type="title"/>
          </p:nvPr>
        </p:nvSpPr>
        <p:spPr/>
        <p:txBody>
          <a:bodyPr>
            <a:normAutofit/>
          </a:bodyPr>
          <a:lstStyle/>
          <a:p>
            <a:r>
              <a:rPr lang="en-GB">
                <a:solidFill>
                  <a:srgbClr val="000000"/>
                </a:solidFill>
                <a:latin typeface="Helvetica" pitchFamily="2" charset="0"/>
              </a:rPr>
              <a:t>Pre-Build Tableau Dashboard</a:t>
            </a:r>
            <a:endParaRPr lang="en-CH"/>
          </a:p>
        </p:txBody>
      </p:sp>
      <p:pic>
        <p:nvPicPr>
          <p:cNvPr id="7" name="Inhaltsplatzhalter 6">
            <a:extLst>
              <a:ext uri="{FF2B5EF4-FFF2-40B4-BE49-F238E27FC236}">
                <a16:creationId xmlns:a16="http://schemas.microsoft.com/office/drawing/2014/main" id="{2764ADEC-51F1-A21D-8A1D-EC2B60F6B8F1}"/>
              </a:ext>
            </a:extLst>
          </p:cNvPr>
          <p:cNvPicPr>
            <a:picLocks noGrp="1" noChangeAspect="1"/>
          </p:cNvPicPr>
          <p:nvPr>
            <p:ph idx="1"/>
          </p:nvPr>
        </p:nvPicPr>
        <p:blipFill>
          <a:blip r:embed="rId3"/>
          <a:stretch>
            <a:fillRect/>
          </a:stretch>
        </p:blipFill>
        <p:spPr>
          <a:xfrm>
            <a:off x="2951999" y="1400401"/>
            <a:ext cx="6288002" cy="4877966"/>
          </a:xfrm>
          <a:prstGeom prst="rect">
            <a:avLst/>
          </a:prstGeom>
          <a:ln>
            <a:noFill/>
          </a:ln>
          <a:effectLst>
            <a:outerShdw blurRad="190500" algn="tl" rotWithShape="0">
              <a:srgbClr val="000000">
                <a:alpha val="70000"/>
              </a:srgbClr>
            </a:outerShdw>
          </a:effectLst>
        </p:spPr>
      </p:pic>
      <p:sp>
        <p:nvSpPr>
          <p:cNvPr id="4" name="Date Placeholder 3">
            <a:extLst>
              <a:ext uri="{FF2B5EF4-FFF2-40B4-BE49-F238E27FC236}">
                <a16:creationId xmlns:a16="http://schemas.microsoft.com/office/drawing/2014/main" id="{AE3B7A9B-C31F-BFDC-DF8C-44A75036B074}"/>
              </a:ext>
            </a:extLst>
          </p:cNvPr>
          <p:cNvSpPr>
            <a:spLocks noGrp="1"/>
          </p:cNvSpPr>
          <p:nvPr>
            <p:ph type="dt" sz="half" idx="10"/>
          </p:nvPr>
        </p:nvSpPr>
        <p:spPr/>
        <p:txBody>
          <a:bodyPr/>
          <a:lstStyle/>
          <a:p>
            <a:r>
              <a:rPr lang="de-DE"/>
              <a:t>02.07.2024</a:t>
            </a:r>
            <a:endParaRPr lang="de-CH"/>
          </a:p>
        </p:txBody>
      </p:sp>
      <p:sp>
        <p:nvSpPr>
          <p:cNvPr id="5" name="Footer Placeholder 4">
            <a:extLst>
              <a:ext uri="{FF2B5EF4-FFF2-40B4-BE49-F238E27FC236}">
                <a16:creationId xmlns:a16="http://schemas.microsoft.com/office/drawing/2014/main" id="{4A27B077-130E-B2F0-8828-5853FF24C501}"/>
              </a:ext>
            </a:extLst>
          </p:cNvPr>
          <p:cNvSpPr>
            <a:spLocks noGrp="1"/>
          </p:cNvSpPr>
          <p:nvPr>
            <p:ph type="ftr" sz="quarter" idx="11"/>
          </p:nvPr>
        </p:nvSpPr>
        <p:spPr/>
        <p:txBody>
          <a:bodyPr/>
          <a:lstStyle/>
          <a:p>
            <a:r>
              <a:rPr lang="de-CH"/>
              <a:t>TBDM Project </a:t>
            </a:r>
            <a:r>
              <a:rPr lang="de-CH" err="1"/>
              <a:t>Presentation</a:t>
            </a:r>
            <a:endParaRPr lang="de-CH"/>
          </a:p>
        </p:txBody>
      </p:sp>
      <p:sp>
        <p:nvSpPr>
          <p:cNvPr id="6" name="Slide Number Placeholder 5">
            <a:extLst>
              <a:ext uri="{FF2B5EF4-FFF2-40B4-BE49-F238E27FC236}">
                <a16:creationId xmlns:a16="http://schemas.microsoft.com/office/drawing/2014/main" id="{511A8248-AE78-1CA5-3835-B657FE50A498}"/>
              </a:ext>
            </a:extLst>
          </p:cNvPr>
          <p:cNvSpPr>
            <a:spLocks noGrp="1"/>
          </p:cNvSpPr>
          <p:nvPr>
            <p:ph type="sldNum" sz="quarter" idx="12"/>
          </p:nvPr>
        </p:nvSpPr>
        <p:spPr/>
        <p:txBody>
          <a:bodyPr/>
          <a:lstStyle/>
          <a:p>
            <a:fld id="{2AA8F882-3AB0-4943-A174-D0788F44F0B5}" type="slidenum">
              <a:rPr lang="de-CH" smtClean="0"/>
              <a:pPr/>
              <a:t>8</a:t>
            </a:fld>
            <a:endParaRPr lang="de-CH"/>
          </a:p>
        </p:txBody>
      </p:sp>
    </p:spTree>
    <p:extLst>
      <p:ext uri="{BB962C8B-B14F-4D97-AF65-F5344CB8AC3E}">
        <p14:creationId xmlns:p14="http://schemas.microsoft.com/office/powerpoint/2010/main" val="1174776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DC2F-FD51-3F6F-FD33-8E1D274C3910}"/>
              </a:ext>
            </a:extLst>
          </p:cNvPr>
          <p:cNvSpPr>
            <a:spLocks noGrp="1"/>
          </p:cNvSpPr>
          <p:nvPr>
            <p:ph type="title"/>
          </p:nvPr>
        </p:nvSpPr>
        <p:spPr/>
        <p:txBody>
          <a:bodyPr>
            <a:normAutofit/>
          </a:bodyPr>
          <a:lstStyle/>
          <a:p>
            <a:r>
              <a:rPr lang="en-GB">
                <a:solidFill>
                  <a:srgbClr val="000000"/>
                </a:solidFill>
                <a:latin typeface="Helvetica" pitchFamily="2" charset="0"/>
              </a:rPr>
              <a:t>Tableau Prep Builder Schema</a:t>
            </a:r>
            <a:endParaRPr lang="en-CH"/>
          </a:p>
        </p:txBody>
      </p:sp>
      <p:sp>
        <p:nvSpPr>
          <p:cNvPr id="4" name="Date Placeholder 3">
            <a:extLst>
              <a:ext uri="{FF2B5EF4-FFF2-40B4-BE49-F238E27FC236}">
                <a16:creationId xmlns:a16="http://schemas.microsoft.com/office/drawing/2014/main" id="{AE3B7A9B-C31F-BFDC-DF8C-44A75036B074}"/>
              </a:ext>
            </a:extLst>
          </p:cNvPr>
          <p:cNvSpPr>
            <a:spLocks noGrp="1"/>
          </p:cNvSpPr>
          <p:nvPr>
            <p:ph type="dt" sz="half" idx="10"/>
          </p:nvPr>
        </p:nvSpPr>
        <p:spPr/>
        <p:txBody>
          <a:bodyPr/>
          <a:lstStyle/>
          <a:p>
            <a:r>
              <a:rPr lang="de-DE"/>
              <a:t>02.07.2024</a:t>
            </a:r>
            <a:endParaRPr lang="de-CH"/>
          </a:p>
        </p:txBody>
      </p:sp>
      <p:sp>
        <p:nvSpPr>
          <p:cNvPr id="5" name="Footer Placeholder 4">
            <a:extLst>
              <a:ext uri="{FF2B5EF4-FFF2-40B4-BE49-F238E27FC236}">
                <a16:creationId xmlns:a16="http://schemas.microsoft.com/office/drawing/2014/main" id="{4A27B077-130E-B2F0-8828-5853FF24C501}"/>
              </a:ext>
            </a:extLst>
          </p:cNvPr>
          <p:cNvSpPr>
            <a:spLocks noGrp="1"/>
          </p:cNvSpPr>
          <p:nvPr>
            <p:ph type="ftr" sz="quarter" idx="11"/>
          </p:nvPr>
        </p:nvSpPr>
        <p:spPr/>
        <p:txBody>
          <a:bodyPr/>
          <a:lstStyle/>
          <a:p>
            <a:r>
              <a:rPr lang="de-CH"/>
              <a:t>TBDM Project </a:t>
            </a:r>
            <a:r>
              <a:rPr lang="de-CH" err="1"/>
              <a:t>Presentation</a:t>
            </a:r>
            <a:endParaRPr lang="de-CH"/>
          </a:p>
        </p:txBody>
      </p:sp>
      <p:sp>
        <p:nvSpPr>
          <p:cNvPr id="6" name="Slide Number Placeholder 5">
            <a:extLst>
              <a:ext uri="{FF2B5EF4-FFF2-40B4-BE49-F238E27FC236}">
                <a16:creationId xmlns:a16="http://schemas.microsoft.com/office/drawing/2014/main" id="{511A8248-AE78-1CA5-3835-B657FE50A498}"/>
              </a:ext>
            </a:extLst>
          </p:cNvPr>
          <p:cNvSpPr>
            <a:spLocks noGrp="1"/>
          </p:cNvSpPr>
          <p:nvPr>
            <p:ph type="sldNum" sz="quarter" idx="12"/>
          </p:nvPr>
        </p:nvSpPr>
        <p:spPr/>
        <p:txBody>
          <a:bodyPr/>
          <a:lstStyle/>
          <a:p>
            <a:fld id="{2AA8F882-3AB0-4943-A174-D0788F44F0B5}" type="slidenum">
              <a:rPr lang="de-CH" smtClean="0"/>
              <a:pPr/>
              <a:t>9</a:t>
            </a:fld>
            <a:endParaRPr lang="de-CH"/>
          </a:p>
        </p:txBody>
      </p:sp>
      <p:pic>
        <p:nvPicPr>
          <p:cNvPr id="8" name="Grafik 7">
            <a:extLst>
              <a:ext uri="{FF2B5EF4-FFF2-40B4-BE49-F238E27FC236}">
                <a16:creationId xmlns:a16="http://schemas.microsoft.com/office/drawing/2014/main" id="{D98FE96D-24C2-04A6-EE92-75AF4CDFA2AD}"/>
              </a:ext>
            </a:extLst>
          </p:cNvPr>
          <p:cNvPicPr>
            <a:picLocks noChangeAspect="1"/>
          </p:cNvPicPr>
          <p:nvPr/>
        </p:nvPicPr>
        <p:blipFill>
          <a:blip r:embed="rId3"/>
          <a:stretch>
            <a:fillRect/>
          </a:stretch>
        </p:blipFill>
        <p:spPr>
          <a:xfrm>
            <a:off x="977900" y="1922917"/>
            <a:ext cx="10236200" cy="36403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5789637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vt:lpstr>
      <vt:lpstr>PowerPoint Presentation</vt:lpstr>
      <vt:lpstr>Content</vt:lpstr>
      <vt:lpstr>Project description / objectives</vt:lpstr>
      <vt:lpstr>Proposed Structured</vt:lpstr>
      <vt:lpstr>Methodology and Technology being used</vt:lpstr>
      <vt:lpstr>Technical Implementation</vt:lpstr>
      <vt:lpstr>Achieved results</vt:lpstr>
      <vt:lpstr>Pre-Build Tableau Dashboard</vt:lpstr>
      <vt:lpstr>Tableau Prep Builder Schema</vt:lpstr>
      <vt:lpstr>LLM Vector Search</vt:lpstr>
      <vt:lpstr>Possible 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Nadine Würsch (s)</dc:creator>
  <cp:revision>1</cp:revision>
  <dcterms:created xsi:type="dcterms:W3CDTF">2024-06-22T13:59:43Z</dcterms:created>
  <dcterms:modified xsi:type="dcterms:W3CDTF">2024-07-04T20:47:42Z</dcterms:modified>
</cp:coreProperties>
</file>