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sldIdLst>
    <p:sldId id="256" r:id="rId2"/>
    <p:sldId id="257" r:id="rId3"/>
    <p:sldId id="263" r:id="rId4"/>
    <p:sldId id="260" r:id="rId5"/>
    <p:sldId id="264" r:id="rId6"/>
    <p:sldId id="266" r:id="rId7"/>
    <p:sldId id="267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1082E0-9F9F-4FDD-8394-430A740B6586}" v="61" dt="2018-06-30T11:43:22.565"/>
    <p1510:client id="{07F78C60-8231-46CA-86FC-6406B63C821E}" v="35" dt="2018-07-01T04:19:56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黃XX" userId="S::b05505036@g.ntu.edu.tw::77b47536-3f25-4e60-880b-382ae3d79e23" providerId="AD" clId="Web-{07F78C60-8231-46CA-86FC-6406B63C821E}"/>
    <pc:docChg chg="addSld delSld modSld">
      <pc:chgData name="黃XX" userId="S::b05505036@g.ntu.edu.tw::77b47536-3f25-4e60-880b-382ae3d79e23" providerId="AD" clId="Web-{07F78C60-8231-46CA-86FC-6406B63C821E}" dt="2018-07-01T05:23:24.827" v="603" actId="20577"/>
      <pc:docMkLst>
        <pc:docMk/>
      </pc:docMkLst>
      <pc:sldChg chg="modSp del">
        <pc:chgData name="黃XX" userId="S::b05505036@g.ntu.edu.tw::77b47536-3f25-4e60-880b-382ae3d79e23" providerId="AD" clId="Web-{07F78C60-8231-46CA-86FC-6406B63C821E}" dt="2018-07-01T03:59:31.616" v="9"/>
        <pc:sldMkLst>
          <pc:docMk/>
          <pc:sldMk cId="3904735496" sldId="258"/>
        </pc:sldMkLst>
        <pc:spChg chg="mod">
          <ac:chgData name="黃XX" userId="S::b05505036@g.ntu.edu.tw::77b47536-3f25-4e60-880b-382ae3d79e23" providerId="AD" clId="Web-{07F78C60-8231-46CA-86FC-6406B63C821E}" dt="2018-07-01T03:58:04.252" v="0" actId="20577"/>
          <ac:spMkLst>
            <pc:docMk/>
            <pc:sldMk cId="3904735496" sldId="258"/>
            <ac:spMk id="9" creationId="{CA4764BB-88B4-4941-A92B-1B14EFD047DC}"/>
          </ac:spMkLst>
        </pc:spChg>
      </pc:sldChg>
      <pc:sldChg chg="addSp delSp modSp">
        <pc:chgData name="黃XX" userId="S::b05505036@g.ntu.edu.tw::77b47536-3f25-4e60-880b-382ae3d79e23" providerId="AD" clId="Web-{07F78C60-8231-46CA-86FC-6406B63C821E}" dt="2018-07-01T04:19:56.921" v="122" actId="1076"/>
        <pc:sldMkLst>
          <pc:docMk/>
          <pc:sldMk cId="733546203" sldId="264"/>
        </pc:sldMkLst>
        <pc:spChg chg="mod">
          <ac:chgData name="黃XX" userId="S::b05505036@g.ntu.edu.tw::77b47536-3f25-4e60-880b-382ae3d79e23" providerId="AD" clId="Web-{07F78C60-8231-46CA-86FC-6406B63C821E}" dt="2018-07-01T04:00:54.604" v="24" actId="1076"/>
          <ac:spMkLst>
            <pc:docMk/>
            <pc:sldMk cId="733546203" sldId="264"/>
            <ac:spMk id="2" creationId="{37D457FC-5D5E-446C-8D3D-153BB91A1E77}"/>
          </ac:spMkLst>
        </pc:spChg>
        <pc:spChg chg="del">
          <ac:chgData name="黃XX" userId="S::b05505036@g.ntu.edu.tw::77b47536-3f25-4e60-880b-382ae3d79e23" providerId="AD" clId="Web-{07F78C60-8231-46CA-86FC-6406B63C821E}" dt="2018-07-01T04:01:35.776" v="37"/>
          <ac:spMkLst>
            <pc:docMk/>
            <pc:sldMk cId="733546203" sldId="264"/>
            <ac:spMk id="3" creationId="{8B25B4E1-7938-4AFA-99B1-753FA2647813}"/>
          </ac:spMkLst>
        </pc:spChg>
        <pc:spChg chg="add mod">
          <ac:chgData name="黃XX" userId="S::b05505036@g.ntu.edu.tw::77b47536-3f25-4e60-880b-382ae3d79e23" providerId="AD" clId="Web-{07F78C60-8231-46CA-86FC-6406B63C821E}" dt="2018-07-01T04:19:37.561" v="115" actId="1076"/>
          <ac:spMkLst>
            <pc:docMk/>
            <pc:sldMk cId="733546203" sldId="264"/>
            <ac:spMk id="5" creationId="{4C155B6D-C1ED-4D4E-B228-10ED74AE3E05}"/>
          </ac:spMkLst>
        </pc:spChg>
        <pc:spChg chg="add mod">
          <ac:chgData name="黃XX" userId="S::b05505036@g.ntu.edu.tw::77b47536-3f25-4e60-880b-382ae3d79e23" providerId="AD" clId="Web-{07F78C60-8231-46CA-86FC-6406B63C821E}" dt="2018-07-01T04:19:48.499" v="119" actId="1076"/>
          <ac:spMkLst>
            <pc:docMk/>
            <pc:sldMk cId="733546203" sldId="264"/>
            <ac:spMk id="7" creationId="{45324A73-269A-413D-9289-5AA56D7B39B5}"/>
          </ac:spMkLst>
        </pc:spChg>
        <pc:spChg chg="add del mod">
          <ac:chgData name="黃XX" userId="S::b05505036@g.ntu.edu.tw::77b47536-3f25-4e60-880b-382ae3d79e23" providerId="AD" clId="Web-{07F78C60-8231-46CA-86FC-6406B63C821E}" dt="2018-07-01T04:19:43.311" v="117"/>
          <ac:spMkLst>
            <pc:docMk/>
            <pc:sldMk cId="733546203" sldId="264"/>
            <ac:spMk id="9" creationId="{EC0376BD-E10F-4DEE-8152-C2F3687DA38B}"/>
          </ac:spMkLst>
        </pc:spChg>
        <pc:spChg chg="add mod">
          <ac:chgData name="黃XX" userId="S::b05505036@g.ntu.edu.tw::77b47536-3f25-4e60-880b-382ae3d79e23" providerId="AD" clId="Web-{07F78C60-8231-46CA-86FC-6406B63C821E}" dt="2018-07-01T04:19:56.921" v="122" actId="1076"/>
          <ac:spMkLst>
            <pc:docMk/>
            <pc:sldMk cId="733546203" sldId="264"/>
            <ac:spMk id="11" creationId="{2CB77AD8-7037-471E-AA18-4A2DD9DD2730}"/>
          </ac:spMkLst>
        </pc:spChg>
        <pc:spChg chg="add del mod">
          <ac:chgData name="黃XX" userId="S::b05505036@g.ntu.edu.tw::77b47536-3f25-4e60-880b-382ae3d79e23" providerId="AD" clId="Web-{07F78C60-8231-46CA-86FC-6406B63C821E}" dt="2018-07-01T04:16:23.499" v="78"/>
          <ac:spMkLst>
            <pc:docMk/>
            <pc:sldMk cId="733546203" sldId="264"/>
            <ac:spMk id="19" creationId="{753A94C8-DF0C-49B1-BA03-2EB1FB292BEF}"/>
          </ac:spMkLst>
        </pc:spChg>
        <pc:cxnChg chg="add mod">
          <ac:chgData name="黃XX" userId="S::b05505036@g.ntu.edu.tw::77b47536-3f25-4e60-880b-382ae3d79e23" providerId="AD" clId="Web-{07F78C60-8231-46CA-86FC-6406B63C821E}" dt="2018-07-01T04:19:46.077" v="118" actId="1076"/>
          <ac:cxnSpMkLst>
            <pc:docMk/>
            <pc:sldMk cId="733546203" sldId="264"/>
            <ac:cxnSpMk id="13" creationId="{81630ABE-D754-4E4E-BE11-1A9647733FE2}"/>
          </ac:cxnSpMkLst>
        </pc:cxnChg>
        <pc:cxnChg chg="add del">
          <ac:chgData name="黃XX" userId="S::b05505036@g.ntu.edu.tw::77b47536-3f25-4e60-880b-382ae3d79e23" providerId="AD" clId="Web-{07F78C60-8231-46CA-86FC-6406B63C821E}" dt="2018-07-01T04:16:29.983" v="79"/>
          <ac:cxnSpMkLst>
            <pc:docMk/>
            <pc:sldMk cId="733546203" sldId="264"/>
            <ac:cxnSpMk id="15" creationId="{16483010-AE87-4333-812C-DF0AE0A7AD53}"/>
          </ac:cxnSpMkLst>
        </pc:cxnChg>
        <pc:cxnChg chg="add del mod">
          <ac:chgData name="黃XX" userId="S::b05505036@g.ntu.edu.tw::77b47536-3f25-4e60-880b-382ae3d79e23" providerId="AD" clId="Web-{07F78C60-8231-46CA-86FC-6406B63C821E}" dt="2018-07-01T04:19:41.030" v="116"/>
          <ac:cxnSpMkLst>
            <pc:docMk/>
            <pc:sldMk cId="733546203" sldId="264"/>
            <ac:cxnSpMk id="17" creationId="{0FE74445-A41F-4300-B046-69B62C5D103C}"/>
          </ac:cxnSpMkLst>
        </pc:cxnChg>
        <pc:cxnChg chg="add mod">
          <ac:chgData name="黃XX" userId="S::b05505036@g.ntu.edu.tw::77b47536-3f25-4e60-880b-382ae3d79e23" providerId="AD" clId="Web-{07F78C60-8231-46CA-86FC-6406B63C821E}" dt="2018-07-01T04:19:50.561" v="120" actId="1076"/>
          <ac:cxnSpMkLst>
            <pc:docMk/>
            <pc:sldMk cId="733546203" sldId="264"/>
            <ac:cxnSpMk id="21" creationId="{FC5AE58A-CE33-43CF-9774-7C5D1E533F75}"/>
          </ac:cxnSpMkLst>
        </pc:cxnChg>
      </pc:sldChg>
      <pc:sldChg chg="new del">
        <pc:chgData name="黃XX" userId="S::b05505036@g.ntu.edu.tw::77b47536-3f25-4e60-880b-382ae3d79e23" providerId="AD" clId="Web-{07F78C60-8231-46CA-86FC-6406B63C821E}" dt="2018-07-01T03:59:48.257" v="14"/>
        <pc:sldMkLst>
          <pc:docMk/>
          <pc:sldMk cId="1698736945" sldId="265"/>
        </pc:sldMkLst>
      </pc:sldChg>
      <pc:sldChg chg="modSp add del">
        <pc:chgData name="黃XX" userId="S::b05505036@g.ntu.edu.tw::77b47536-3f25-4e60-880b-382ae3d79e23" providerId="AD" clId="Web-{07F78C60-8231-46CA-86FC-6406B63C821E}" dt="2018-07-01T05:12:11.483" v="410" actId="20577"/>
        <pc:sldMkLst>
          <pc:docMk/>
          <pc:sldMk cId="3904735496" sldId="266"/>
        </pc:sldMkLst>
        <pc:spChg chg="mod">
          <ac:chgData name="黃XX" userId="S::b05505036@g.ntu.edu.tw::77b47536-3f25-4e60-880b-382ae3d79e23" providerId="AD" clId="Web-{07F78C60-8231-46CA-86FC-6406B63C821E}" dt="2018-07-01T04:01:04.682" v="25" actId="1076"/>
          <ac:spMkLst>
            <pc:docMk/>
            <pc:sldMk cId="3904735496" sldId="266"/>
            <ac:spMk id="2" creationId="{00000000-0000-0000-0000-000000000000}"/>
          </ac:spMkLst>
        </pc:spChg>
        <pc:spChg chg="mod">
          <ac:chgData name="黃XX" userId="S::b05505036@g.ntu.edu.tw::77b47536-3f25-4e60-880b-382ae3d79e23" providerId="AD" clId="Web-{07F78C60-8231-46CA-86FC-6406B63C821E}" dt="2018-07-01T05:12:11.483" v="410" actId="20577"/>
          <ac:spMkLst>
            <pc:docMk/>
            <pc:sldMk cId="3904735496" sldId="266"/>
            <ac:spMk id="9" creationId="{CA4764BB-88B4-4941-A92B-1B14EFD047DC}"/>
          </ac:spMkLst>
        </pc:spChg>
      </pc:sldChg>
      <pc:sldChg chg="addSp delSp modSp add replId">
        <pc:chgData name="黃XX" userId="S::b05505036@g.ntu.edu.tw::77b47536-3f25-4e60-880b-382ae3d79e23" providerId="AD" clId="Web-{07F78C60-8231-46CA-86FC-6406B63C821E}" dt="2018-07-01T05:21:26.451" v="601" actId="20577"/>
        <pc:sldMkLst>
          <pc:docMk/>
          <pc:sldMk cId="392738766" sldId="267"/>
        </pc:sldMkLst>
        <pc:spChg chg="add mod">
          <ac:chgData name="黃XX" userId="S::b05505036@g.ntu.edu.tw::77b47536-3f25-4e60-880b-382ae3d79e23" providerId="AD" clId="Web-{07F78C60-8231-46CA-86FC-6406B63C821E}" dt="2018-07-01T05:21:26.451" v="601" actId="20577"/>
          <ac:spMkLst>
            <pc:docMk/>
            <pc:sldMk cId="392738766" sldId="267"/>
            <ac:spMk id="5" creationId="{E4D16BC5-3FA6-47D1-8003-7CB6D50095B7}"/>
          </ac:spMkLst>
        </pc:spChg>
        <pc:spChg chg="del mod">
          <ac:chgData name="黃XX" userId="S::b05505036@g.ntu.edu.tw::77b47536-3f25-4e60-880b-382ae3d79e23" providerId="AD" clId="Web-{07F78C60-8231-46CA-86FC-6406B63C821E}" dt="2018-07-01T05:16:01.157" v="464"/>
          <ac:spMkLst>
            <pc:docMk/>
            <pc:sldMk cId="392738766" sldId="267"/>
            <ac:spMk id="9" creationId="{CA4764BB-88B4-4941-A92B-1B14EFD047DC}"/>
          </ac:spMkLst>
        </pc:spChg>
        <pc:spChg chg="add del mod">
          <ac:chgData name="黃XX" userId="S::b05505036@g.ntu.edu.tw::77b47536-3f25-4e60-880b-382ae3d79e23" providerId="AD" clId="Web-{07F78C60-8231-46CA-86FC-6406B63C821E}" dt="2018-07-01T05:16:23.392" v="469"/>
          <ac:spMkLst>
            <pc:docMk/>
            <pc:sldMk cId="392738766" sldId="267"/>
            <ac:spMk id="10" creationId="{3A0741B0-B299-403D-9DEE-C051A141560E}"/>
          </ac:spMkLst>
        </pc:spChg>
        <pc:graphicFrameChg chg="add del mod ord modGraphic">
          <ac:chgData name="黃XX" userId="S::b05505036@g.ntu.edu.tw::77b47536-3f25-4e60-880b-382ae3d79e23" providerId="AD" clId="Web-{07F78C60-8231-46CA-86FC-6406B63C821E}" dt="2018-07-01T05:16:14.798" v="467"/>
          <ac:graphicFrameMkLst>
            <pc:docMk/>
            <pc:sldMk cId="392738766" sldId="267"/>
            <ac:graphicFrameMk id="11" creationId="{7CBB0AF1-6990-46A8-820A-F2A5DAD0560B}"/>
          </ac:graphicFrameMkLst>
        </pc:graphicFrameChg>
        <pc:picChg chg="add mod">
          <ac:chgData name="黃XX" userId="S::b05505036@g.ntu.edu.tw::77b47536-3f25-4e60-880b-382ae3d79e23" providerId="AD" clId="Web-{07F78C60-8231-46CA-86FC-6406B63C821E}" dt="2018-07-01T05:14:50.141" v="419" actId="1076"/>
          <ac:picMkLst>
            <pc:docMk/>
            <pc:sldMk cId="392738766" sldId="267"/>
            <ac:picMk id="3" creationId="{535B7B5A-CA1F-497A-BB64-4C54B161662B}"/>
          </ac:picMkLst>
        </pc:picChg>
        <pc:picChg chg="del">
          <ac:chgData name="黃XX" userId="S::b05505036@g.ntu.edu.tw::77b47536-3f25-4e60-880b-382ae3d79e23" providerId="AD" clId="Web-{07F78C60-8231-46CA-86FC-6406B63C821E}" dt="2018-07-01T05:14:39.360" v="414"/>
          <ac:picMkLst>
            <pc:docMk/>
            <pc:sldMk cId="392738766" sldId="267"/>
            <ac:picMk id="7" creationId="{5DC9681A-F690-49EF-98CA-76E56990BAAA}"/>
          </ac:picMkLst>
        </pc:picChg>
      </pc:sldChg>
      <pc:sldChg chg="add del">
        <pc:chgData name="黃XX" userId="S::b05505036@g.ntu.edu.tw::77b47536-3f25-4e60-880b-382ae3d79e23" providerId="AD" clId="Web-{07F78C60-8231-46CA-86FC-6406B63C821E}" dt="2018-07-01T04:01:20.417" v="27"/>
        <pc:sldMkLst>
          <pc:docMk/>
          <pc:sldMk cId="4111251939" sldId="267"/>
        </pc:sldMkLst>
      </pc:sldChg>
      <pc:sldChg chg="new del">
        <pc:chgData name="黃XX" userId="S::b05505036@g.ntu.edu.tw::77b47536-3f25-4e60-880b-382ae3d79e23" providerId="AD" clId="Web-{07F78C60-8231-46CA-86FC-6406B63C821E}" dt="2018-07-01T04:56:04.043" v="128"/>
        <pc:sldMkLst>
          <pc:docMk/>
          <pc:sldMk cId="836288764" sldId="268"/>
        </pc:sldMkLst>
      </pc:sldChg>
    </pc:docChg>
  </pc:docChgLst>
  <pc:docChgLst>
    <pc:chgData name="黃XX" userId="S::b05505036@g.ntu.edu.tw::77b47536-3f25-4e60-880b-382ae3d79e23" providerId="AD" clId="Web-{CC1082E0-9F9F-4FDD-8394-430A740B6586}"/>
    <pc:docChg chg="addSld modSld">
      <pc:chgData name="黃XX" userId="S::b05505036@g.ntu.edu.tw::77b47536-3f25-4e60-880b-382ae3d79e23" providerId="AD" clId="Web-{CC1082E0-9F9F-4FDD-8394-430A740B6586}" dt="2018-06-30T11:43:49.456" v="194" actId="20577"/>
      <pc:docMkLst>
        <pc:docMk/>
      </pc:docMkLst>
      <pc:sldChg chg="addSp delSp modSp mod setBg">
        <pc:chgData name="黃XX" userId="S::b05505036@g.ntu.edu.tw::77b47536-3f25-4e60-880b-382ae3d79e23" providerId="AD" clId="Web-{CC1082E0-9F9F-4FDD-8394-430A740B6586}" dt="2018-06-30T11:43:48.987" v="192" actId="20577"/>
        <pc:sldMkLst>
          <pc:docMk/>
          <pc:sldMk cId="3904735496" sldId="258"/>
        </pc:sldMkLst>
        <pc:spChg chg="mod">
          <ac:chgData name="黃XX" userId="S::b05505036@g.ntu.edu.tw::77b47536-3f25-4e60-880b-382ae3d79e23" providerId="AD" clId="Web-{CC1082E0-9F9F-4FDD-8394-430A740B6586}" dt="2018-06-30T11:41:21.909" v="3"/>
          <ac:spMkLst>
            <pc:docMk/>
            <pc:sldMk cId="3904735496" sldId="258"/>
            <ac:spMk id="2" creationId="{00000000-0000-0000-0000-000000000000}"/>
          </ac:spMkLst>
        </pc:spChg>
        <pc:spChg chg="del">
          <ac:chgData name="黃XX" userId="S::b05505036@g.ntu.edu.tw::77b47536-3f25-4e60-880b-382ae3d79e23" providerId="AD" clId="Web-{CC1082E0-9F9F-4FDD-8394-430A740B6586}" dt="2018-06-30T11:41:09.815" v="1"/>
          <ac:spMkLst>
            <pc:docMk/>
            <pc:sldMk cId="3904735496" sldId="258"/>
            <ac:spMk id="3" creationId="{00000000-0000-0000-0000-000000000000}"/>
          </ac:spMkLst>
        </pc:spChg>
        <pc:spChg chg="add mod">
          <ac:chgData name="黃XX" userId="S::b05505036@g.ntu.edu.tw::77b47536-3f25-4e60-880b-382ae3d79e23" providerId="AD" clId="Web-{CC1082E0-9F9F-4FDD-8394-430A740B6586}" dt="2018-06-30T11:43:48.987" v="192" actId="20577"/>
          <ac:spMkLst>
            <pc:docMk/>
            <pc:sldMk cId="3904735496" sldId="258"/>
            <ac:spMk id="9" creationId="{CA4764BB-88B4-4941-A92B-1B14EFD047DC}"/>
          </ac:spMkLst>
        </pc:spChg>
        <pc:spChg chg="add">
          <ac:chgData name="黃XX" userId="S::b05505036@g.ntu.edu.tw::77b47536-3f25-4e60-880b-382ae3d79e23" providerId="AD" clId="Web-{CC1082E0-9F9F-4FDD-8394-430A740B6586}" dt="2018-06-30T11:41:21.909" v="3"/>
          <ac:spMkLst>
            <pc:docMk/>
            <pc:sldMk cId="3904735496" sldId="258"/>
            <ac:spMk id="12" creationId="{3F4C104D-5F30-4811-9376-566B26E4719A}"/>
          </ac:spMkLst>
        </pc:spChg>
        <pc:spChg chg="add">
          <ac:chgData name="黃XX" userId="S::b05505036@g.ntu.edu.tw::77b47536-3f25-4e60-880b-382ae3d79e23" providerId="AD" clId="Web-{CC1082E0-9F9F-4FDD-8394-430A740B6586}" dt="2018-06-30T11:41:21.909" v="3"/>
          <ac:spMkLst>
            <pc:docMk/>
            <pc:sldMk cId="3904735496" sldId="258"/>
            <ac:spMk id="14" creationId="{0815E34B-5D02-4E01-A936-E8E1C0AB6F12}"/>
          </ac:spMkLst>
        </pc:spChg>
        <pc:spChg chg="add">
          <ac:chgData name="黃XX" userId="S::b05505036@g.ntu.edu.tw::77b47536-3f25-4e60-880b-382ae3d79e23" providerId="AD" clId="Web-{CC1082E0-9F9F-4FDD-8394-430A740B6586}" dt="2018-06-30T11:41:21.909" v="3"/>
          <ac:spMkLst>
            <pc:docMk/>
            <pc:sldMk cId="3904735496" sldId="258"/>
            <ac:spMk id="16" creationId="{7DE3414B-B032-4710-A468-D3285E38C5FF}"/>
          </ac:spMkLst>
        </pc:spChg>
        <pc:picChg chg="add del mod ord">
          <ac:chgData name="黃XX" userId="S::b05505036@g.ntu.edu.tw::77b47536-3f25-4e60-880b-382ae3d79e23" providerId="AD" clId="Web-{CC1082E0-9F9F-4FDD-8394-430A740B6586}" dt="2018-06-30T11:41:21.909" v="3"/>
          <ac:picMkLst>
            <pc:docMk/>
            <pc:sldMk cId="3904735496" sldId="258"/>
            <ac:picMk id="6" creationId="{5DC9681A-F690-49EF-98CA-76E56990BAAA}"/>
          </ac:picMkLst>
        </pc:picChg>
        <pc:picChg chg="add mod">
          <ac:chgData name="黃XX" userId="S::b05505036@g.ntu.edu.tw::77b47536-3f25-4e60-880b-382ae3d79e23" providerId="AD" clId="Web-{CC1082E0-9F9F-4FDD-8394-430A740B6586}" dt="2018-06-30T11:41:34.221" v="4" actId="14100"/>
          <ac:picMkLst>
            <pc:docMk/>
            <pc:sldMk cId="3904735496" sldId="258"/>
            <ac:picMk id="7" creationId="{5DC9681A-F690-49EF-98CA-76E56990BAAA}"/>
          </ac:picMkLst>
        </pc:picChg>
      </pc:sldChg>
      <pc:sldChg chg="new">
        <pc:chgData name="黃XX" userId="S::b05505036@g.ntu.edu.tw::77b47536-3f25-4e60-880b-382ae3d79e23" providerId="AD" clId="Web-{CC1082E0-9F9F-4FDD-8394-430A740B6586}" dt="2018-06-30T10:08:40.448" v="0"/>
        <pc:sldMkLst>
          <pc:docMk/>
          <pc:sldMk cId="73354620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3254-9537-42B2-85B1-312D3781B86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D41D77E-4FCD-4880-BD20-920F346B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32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3254-9537-42B2-85B1-312D3781B86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41D77E-4FCD-4880-BD20-920F346B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20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3254-9537-42B2-85B1-312D3781B86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41D77E-4FCD-4880-BD20-920F346BF2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478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3254-9537-42B2-85B1-312D3781B86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41D77E-4FCD-4880-BD20-920F346B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17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3254-9537-42B2-85B1-312D3781B86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41D77E-4FCD-4880-BD20-920F346BF2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223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3254-9537-42B2-85B1-312D3781B86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41D77E-4FCD-4880-BD20-920F346B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374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3254-9537-42B2-85B1-312D3781B86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D77E-4FCD-4880-BD20-920F346B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73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3254-9537-42B2-85B1-312D3781B86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D77E-4FCD-4880-BD20-920F346B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09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3254-9537-42B2-85B1-312D3781B86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D77E-4FCD-4880-BD20-920F346B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66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3254-9537-42B2-85B1-312D3781B86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41D77E-4FCD-4880-BD20-920F346B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9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3254-9537-42B2-85B1-312D3781B86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41D77E-4FCD-4880-BD20-920F346B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05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3254-9537-42B2-85B1-312D3781B86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41D77E-4FCD-4880-BD20-920F346B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70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3254-9537-42B2-85B1-312D3781B86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D77E-4FCD-4880-BD20-920F346B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37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3254-9537-42B2-85B1-312D3781B86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D77E-4FCD-4880-BD20-920F346B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46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3254-9537-42B2-85B1-312D3781B86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D77E-4FCD-4880-BD20-920F346B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6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3254-9537-42B2-85B1-312D3781B86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41D77E-4FCD-4880-BD20-920F346B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0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33254-9537-42B2-85B1-312D3781B86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41D77E-4FCD-4880-BD20-920F346B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31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36563"/>
            <a:ext cx="9144000" cy="2387600"/>
          </a:xfrm>
        </p:spPr>
        <p:txBody>
          <a:bodyPr/>
          <a:lstStyle/>
          <a:p>
            <a:r>
              <a:rPr lang="en-US" altLang="zh-TW" sz="5400" dirty="0"/>
              <a:t>JAVA</a:t>
            </a:r>
            <a:r>
              <a:rPr lang="zh-TW" altLang="en-US" sz="5400" dirty="0"/>
              <a:t>期末專題</a:t>
            </a:r>
            <a:r>
              <a:rPr lang="en-US" altLang="zh-TW" sz="5400" dirty="0"/>
              <a:t>-</a:t>
            </a:r>
            <a:r>
              <a:rPr lang="zh-TW" altLang="en-US" sz="5400" dirty="0"/>
              <a:t>自選題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83171" y="3265103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zh-TW" altLang="en-US" sz="2400" dirty="0"/>
              <a:t>醫工所 王弘志</a:t>
            </a:r>
            <a:endParaRPr lang="en-US" altLang="zh-TW" sz="2400" dirty="0"/>
          </a:p>
          <a:p>
            <a:pPr algn="ctr"/>
            <a:r>
              <a:rPr lang="zh-TW" altLang="en-US" sz="2400" dirty="0"/>
              <a:t>醫工所 陳子揚</a:t>
            </a:r>
            <a:endParaRPr lang="en-US" altLang="zh-TW" sz="2400" dirty="0"/>
          </a:p>
          <a:p>
            <a:pPr algn="ctr"/>
            <a:r>
              <a:rPr lang="zh-TW" altLang="en-US" sz="2400" dirty="0"/>
              <a:t>公衛系 黃品涵</a:t>
            </a:r>
            <a:endParaRPr lang="en-US" altLang="zh-TW" sz="2400" dirty="0"/>
          </a:p>
          <a:p>
            <a:pPr algn="ctr"/>
            <a:r>
              <a:rPr lang="zh-TW" altLang="en-US" sz="2400" dirty="0"/>
              <a:t>工海系 黃保鑫</a:t>
            </a:r>
          </a:p>
        </p:txBody>
      </p:sp>
    </p:spTree>
    <p:extLst>
      <p:ext uri="{BB962C8B-B14F-4D97-AF65-F5344CB8AC3E}">
        <p14:creationId xmlns:p14="http://schemas.microsoft.com/office/powerpoint/2010/main" val="321247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2883733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/>
              <a:t>Thank you for listening!</a:t>
            </a:r>
            <a:br>
              <a:rPr lang="zh-TW" altLang="en-US" sz="4800" b="1" dirty="0"/>
            </a:b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2581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040116" y="2171701"/>
            <a:ext cx="2256696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Launcher</a:t>
            </a:r>
            <a:endParaRPr lang="zh-TW" altLang="en-US" sz="36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92925" y="5148676"/>
            <a:ext cx="1354018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Mine</a:t>
            </a:r>
            <a:endParaRPr lang="zh-TW" altLang="en-US" sz="3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41224" y="5148676"/>
            <a:ext cx="2069126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Airplane</a:t>
            </a:r>
            <a:endParaRPr lang="zh-TW" altLang="en-US" sz="36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5040117" y="5155224"/>
            <a:ext cx="2397372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Blackjack</a:t>
            </a:r>
            <a:endParaRPr lang="zh-TW" altLang="en-US" sz="3600" b="1" dirty="0"/>
          </a:p>
        </p:txBody>
      </p:sp>
      <p:cxnSp>
        <p:nvCxnSpPr>
          <p:cNvPr id="11" name="肘形接點 10"/>
          <p:cNvCxnSpPr/>
          <p:nvPr/>
        </p:nvCxnSpPr>
        <p:spPr>
          <a:xfrm rot="5400000">
            <a:off x="4802789" y="3793916"/>
            <a:ext cx="2032392" cy="385423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/>
          <p:nvPr/>
        </p:nvCxnSpPr>
        <p:spPr>
          <a:xfrm rot="16200000" flipH="1">
            <a:off x="6553923" y="3097857"/>
            <a:ext cx="2032393" cy="1777539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/>
          <p:nvPr/>
        </p:nvCxnSpPr>
        <p:spPr>
          <a:xfrm rot="5400000">
            <a:off x="3390160" y="3144779"/>
            <a:ext cx="2032390" cy="1683699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初始畫面呼叫不同的</a:t>
            </a:r>
            <a:r>
              <a:rPr lang="en-US" altLang="zh-TW" dirty="0"/>
              <a:t>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72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Launcher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GridLayout</a:t>
            </a:r>
            <a:r>
              <a:rPr lang="zh-TW" altLang="en-US" dirty="0"/>
              <a:t>，可直接呼叫各自程式，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95" y="2898461"/>
            <a:ext cx="57626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1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9212" y="597733"/>
            <a:ext cx="8911687" cy="1280890"/>
          </a:xfrm>
        </p:spPr>
        <p:txBody>
          <a:bodyPr/>
          <a:lstStyle/>
          <a:p>
            <a:r>
              <a:rPr lang="zh-TW" altLang="en-US" dirty="0"/>
              <a:t>踩地雷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左鍵點選，右鍵放置地雷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左鍵若按到空格，則自動拓展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實作取消地雷功能：使用滑鼠滾輪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21" y="1415560"/>
            <a:ext cx="3985658" cy="43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5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457FC-5D5E-446C-8D3D-153BB91A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294" y="671003"/>
            <a:ext cx="3038426" cy="894028"/>
          </a:xfrm>
        </p:spPr>
        <p:txBody>
          <a:bodyPr>
            <a:normAutofit/>
          </a:bodyPr>
          <a:lstStyle/>
          <a:p>
            <a:r>
              <a:rPr lang="zh-TW">
                <a:latin typeface="微軟正黑體"/>
                <a:ea typeface="微軟正黑體"/>
              </a:rPr>
              <a:t>B</a:t>
            </a:r>
            <a:r>
              <a:rPr lang="zh-TW">
                <a:latin typeface="Century Gothic"/>
                <a:ea typeface="微軟正黑體"/>
              </a:rPr>
              <a:t>LACKJACK</a:t>
            </a:r>
            <a:endParaRPr lang="zh-TW">
              <a:latin typeface="Century Gothic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155B6D-C1ED-4D4E-B228-10ED74AE3E05}"/>
              </a:ext>
            </a:extLst>
          </p:cNvPr>
          <p:cNvSpPr txBox="1"/>
          <p:nvPr/>
        </p:nvSpPr>
        <p:spPr>
          <a:xfrm>
            <a:off x="4505650" y="1857227"/>
            <a:ext cx="3549969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3600"/>
              <a:t>MainBlackJack</a:t>
            </a:r>
            <a:endParaRPr 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324A73-269A-413D-9289-5AA56D7B39B5}"/>
              </a:ext>
            </a:extLst>
          </p:cNvPr>
          <p:cNvSpPr txBox="1"/>
          <p:nvPr/>
        </p:nvSpPr>
        <p:spPr>
          <a:xfrm>
            <a:off x="4198987" y="5148676"/>
            <a:ext cx="1354018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TW" sz="3600" b="1"/>
              <a:t>Card</a:t>
            </a:r>
            <a:endParaRPr lang="zh-TW" altLang="en-US" sz="36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B77AD8-7037-471E-AA18-4A2DD9DD2730}"/>
              </a:ext>
            </a:extLst>
          </p:cNvPr>
          <p:cNvSpPr txBox="1"/>
          <p:nvPr/>
        </p:nvSpPr>
        <p:spPr>
          <a:xfrm>
            <a:off x="6956840" y="5148676"/>
            <a:ext cx="138706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TW" sz="3600" b="1"/>
              <a:t>Deck</a:t>
            </a:r>
            <a:endParaRPr lang="zh-TW"/>
          </a:p>
        </p:txBody>
      </p:sp>
      <p:cxnSp>
        <p:nvCxnSpPr>
          <p:cNvPr id="13" name="肘形接點 7">
            <a:extLst>
              <a:ext uri="{FF2B5EF4-FFF2-40B4-BE49-F238E27FC236}">
                <a16:creationId xmlns:a16="http://schemas.microsoft.com/office/drawing/2014/main" id="{81630ABE-D754-4E4E-BE11-1A9647733FE2}"/>
              </a:ext>
            </a:extLst>
          </p:cNvPr>
          <p:cNvCxnSpPr/>
          <p:nvPr/>
        </p:nvCxnSpPr>
        <p:spPr>
          <a:xfrm rot="5400000" flipH="1" flipV="1">
            <a:off x="3935678" y="3466758"/>
            <a:ext cx="2412711" cy="659423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16">
            <a:extLst>
              <a:ext uri="{FF2B5EF4-FFF2-40B4-BE49-F238E27FC236}">
                <a16:creationId xmlns:a16="http://schemas.microsoft.com/office/drawing/2014/main" id="{FC5AE58A-CE33-43CF-9774-7C5D1E533F75}"/>
              </a:ext>
            </a:extLst>
          </p:cNvPr>
          <p:cNvCxnSpPr/>
          <p:nvPr/>
        </p:nvCxnSpPr>
        <p:spPr>
          <a:xfrm rot="16200000" flipV="1">
            <a:off x="6022719" y="3358648"/>
            <a:ext cx="2412711" cy="852195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54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4">
            <a:extLst>
              <a:ext uri="{FF2B5EF4-FFF2-40B4-BE49-F238E27FC236}">
                <a16:creationId xmlns:a16="http://schemas.microsoft.com/office/drawing/2014/main" id="{5DC9681A-F690-49EF-98CA-76E56990B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219" y="1982650"/>
            <a:ext cx="6050901" cy="30131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8794" y="633383"/>
            <a:ext cx="3650279" cy="1259894"/>
          </a:xfrm>
        </p:spPr>
        <p:txBody>
          <a:bodyPr>
            <a:normAutofit/>
          </a:bodyPr>
          <a:lstStyle/>
          <a:p>
            <a:r>
              <a:rPr lang="en-US" altLang="zh-TW" dirty="0"/>
              <a:t>BLACKJACK</a:t>
            </a:r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4764BB-88B4-4941-A92B-1B14EFD0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271" y="1535724"/>
            <a:ext cx="3650278" cy="41695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微軟正黑體"/>
                <a:ea typeface="微軟正黑體"/>
              </a:rPr>
              <a:t>由於沒有設定成GUI的關係，需在Eclipse操作</a:t>
            </a:r>
          </a:p>
          <a:p>
            <a:r>
              <a:rPr lang="zh-TW" altLang="en-US">
                <a:latin typeface="微軟正黑體"/>
                <a:ea typeface="微軟正黑體"/>
              </a:rPr>
              <a:t>你目前擁有1000元，先下你想要的賭注</a:t>
            </a:r>
          </a:p>
          <a:p>
            <a:r>
              <a:rPr lang="zh-TW" altLang="en-US">
                <a:latin typeface="微軟正黑體"/>
                <a:ea typeface="微軟正黑體"/>
              </a:rPr>
              <a:t>開始發牌，玩家和莊家各自擁有兩張牌。</a:t>
            </a:r>
            <a:endParaRPr lang="zh-TW" altLang="en-US" dirty="0">
              <a:latin typeface="微軟正黑體"/>
              <a:ea typeface="微軟正黑體"/>
            </a:endParaRPr>
          </a:p>
          <a:p>
            <a:r>
              <a:rPr lang="zh-TW" altLang="en-US">
                <a:latin typeface="微軟正黑體"/>
                <a:ea typeface="微軟正黑體"/>
              </a:rPr>
              <a:t>莊家有8， ？，"?"是不給玩家看到的牌。</a:t>
            </a:r>
            <a:endParaRPr lang="zh-TW" altLang="en-US" dirty="0">
              <a:latin typeface="微軟正黑體"/>
              <a:ea typeface="微軟正黑體"/>
            </a:endParaRPr>
          </a:p>
          <a:p>
            <a:r>
              <a:rPr lang="zh-TW" altLang="en-US">
                <a:latin typeface="微軟正黑體"/>
                <a:ea typeface="微軟正黑體"/>
              </a:rPr>
              <a:t>玩家可自行選擇要牌(Hit)或繼續保持(Stand)</a:t>
            </a:r>
          </a:p>
          <a:p>
            <a:endParaRPr lang="zh-TW" altLang="en-US" dirty="0">
              <a:latin typeface="微軟正黑體"/>
              <a:ea typeface="微軟正黑體"/>
            </a:endParaRPr>
          </a:p>
          <a:p>
            <a:endParaRPr lang="zh-TW" altLang="en-US" dirty="0">
              <a:latin typeface="微軟正黑體"/>
              <a:ea typeface="微軟正黑體"/>
            </a:endParaRPr>
          </a:p>
          <a:p>
            <a:endParaRPr lang="zh-TW" altLang="en-US" dirty="0"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90473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8794" y="633383"/>
            <a:ext cx="3650279" cy="1259894"/>
          </a:xfrm>
        </p:spPr>
        <p:txBody>
          <a:bodyPr>
            <a:normAutofit/>
          </a:bodyPr>
          <a:lstStyle/>
          <a:p>
            <a:r>
              <a:rPr lang="en-US" altLang="zh-TW" dirty="0"/>
              <a:t>BLACKJACK</a:t>
            </a:r>
            <a:endParaRPr lang="zh-TW" altLang="en-US" dirty="0"/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535B7B5A-CA1F-497A-BB64-4C54B1616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12" y="1899891"/>
            <a:ext cx="5931876" cy="3773325"/>
          </a:xfrm>
          <a:prstGeom prst="rect">
            <a:avLst/>
          </a:prstGeom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4D16BC5-3FA6-47D1-8003-7CB6D50095B7}"/>
              </a:ext>
            </a:extLst>
          </p:cNvPr>
          <p:cNvSpPr txBox="1">
            <a:spLocks/>
          </p:cNvSpPr>
          <p:nvPr/>
        </p:nvSpPr>
        <p:spPr>
          <a:xfrm>
            <a:off x="1516732" y="1899139"/>
            <a:ext cx="3650278" cy="4169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微軟正黑體"/>
                <a:ea typeface="微軟正黑體"/>
              </a:rPr>
              <a:t>從右圖可知，若拿全部錢賭，賭輸了，就不能繼續玩。</a:t>
            </a:r>
          </a:p>
          <a:p>
            <a:endParaRPr lang="zh-TW" altLang="en-US" dirty="0">
              <a:latin typeface="微軟正黑體"/>
              <a:ea typeface="微軟正黑體"/>
            </a:endParaRPr>
          </a:p>
          <a:p>
            <a:r>
              <a:rPr lang="zh-TW" altLang="en-US">
                <a:latin typeface="微軟正黑體"/>
                <a:ea typeface="微軟正黑體"/>
              </a:rPr>
              <a:t>另外，莊家(AI)若認為自己的牌總數值是超過17，將不會再要牌Hit。</a:t>
            </a:r>
            <a:endParaRPr lang="zh-TW" altLang="en-US" dirty="0">
              <a:latin typeface="微軟正黑體"/>
              <a:ea typeface="微軟正黑體"/>
            </a:endParaRPr>
          </a:p>
          <a:p>
            <a:endParaRPr lang="zh-TW" altLang="en-US" dirty="0">
              <a:latin typeface="微軟正黑體"/>
              <a:ea typeface="微軟正黑體"/>
            </a:endParaRPr>
          </a:p>
          <a:p>
            <a:endParaRPr lang="zh-TW" altLang="en-US" dirty="0">
              <a:latin typeface="微軟正黑體"/>
              <a:ea typeface="微軟正黑體"/>
            </a:endParaRPr>
          </a:p>
          <a:p>
            <a:endParaRPr lang="zh-TW" altLang="en-US" dirty="0">
              <a:latin typeface="微軟正黑體"/>
              <a:ea typeface="微軟正黑體"/>
            </a:endParaRPr>
          </a:p>
          <a:p>
            <a:endParaRPr lang="zh-TW" altLang="en-US" dirty="0"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9273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飛機射擊遊戲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704946" y="1822058"/>
            <a:ext cx="3127938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Flying Object</a:t>
            </a:r>
            <a:endParaRPr lang="zh-TW" altLang="en-US" sz="36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92925" y="5148676"/>
            <a:ext cx="1354018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Hero</a:t>
            </a:r>
            <a:endParaRPr lang="zh-TW" altLang="en-US" sz="36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66619" y="5155225"/>
            <a:ext cx="1419299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Bullet</a:t>
            </a:r>
            <a:endParaRPr lang="zh-TW" altLang="en-US" sz="36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83978" y="5148675"/>
            <a:ext cx="1984937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Enemy1</a:t>
            </a:r>
            <a:endParaRPr lang="zh-TW" altLang="en-US" sz="3600" b="1" dirty="0"/>
          </a:p>
        </p:txBody>
      </p:sp>
      <p:cxnSp>
        <p:nvCxnSpPr>
          <p:cNvPr id="8" name="肘形接點 7"/>
          <p:cNvCxnSpPr/>
          <p:nvPr/>
        </p:nvCxnSpPr>
        <p:spPr>
          <a:xfrm rot="5400000" flipH="1" flipV="1">
            <a:off x="4416325" y="3466758"/>
            <a:ext cx="2412711" cy="659423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/>
          <p:nvPr/>
        </p:nvCxnSpPr>
        <p:spPr>
          <a:xfrm rot="16200000" flipV="1">
            <a:off x="7216847" y="2891032"/>
            <a:ext cx="2412712" cy="1810871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/>
          <p:nvPr/>
        </p:nvCxnSpPr>
        <p:spPr>
          <a:xfrm rot="5400000" flipH="1" flipV="1">
            <a:off x="2983005" y="2860259"/>
            <a:ext cx="2412714" cy="1872418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498173" y="5148674"/>
            <a:ext cx="2039188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Enemy2</a:t>
            </a:r>
            <a:endParaRPr lang="zh-TW" altLang="en-US" sz="3600" b="1" dirty="0"/>
          </a:p>
        </p:txBody>
      </p:sp>
      <p:cxnSp>
        <p:nvCxnSpPr>
          <p:cNvPr id="17" name="肘形接點 16"/>
          <p:cNvCxnSpPr/>
          <p:nvPr/>
        </p:nvCxnSpPr>
        <p:spPr>
          <a:xfrm rot="16200000" flipV="1">
            <a:off x="5717916" y="3370371"/>
            <a:ext cx="2412711" cy="852195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58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飛機射擊遊戲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敵方飛機：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藍色只能直行，擊墜可得五分</a:t>
            </a:r>
            <a:endParaRPr lang="en-US" altLang="zh-TW" dirty="0"/>
          </a:p>
          <a:p>
            <a:r>
              <a:rPr lang="zh-TW" altLang="en-US" dirty="0"/>
              <a:t>橘色飛機可斜飛，擊墜可得十分</a:t>
            </a:r>
            <a:endParaRPr lang="en-US" altLang="zh-TW" dirty="0"/>
          </a:p>
          <a:p>
            <a:r>
              <a:rPr lang="zh-TW" altLang="en-US" dirty="0"/>
              <a:t>被其中一台地方飛機撞到血量減一，血量歸零時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遊戲結束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37" y="975944"/>
            <a:ext cx="3453694" cy="58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7722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137</Words>
  <Application>Microsoft Office PowerPoint</Application>
  <PresentationFormat>寬螢幕</PresentationFormat>
  <Paragraphs>33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絲縷</vt:lpstr>
      <vt:lpstr>JAVA期末專題-自選題</vt:lpstr>
      <vt:lpstr>初始畫面呼叫不同的CLASS</vt:lpstr>
      <vt:lpstr>Launcher</vt:lpstr>
      <vt:lpstr>踩地雷</vt:lpstr>
      <vt:lpstr>BLACKJACK</vt:lpstr>
      <vt:lpstr>BLACKJACK</vt:lpstr>
      <vt:lpstr>BLACKJACK</vt:lpstr>
      <vt:lpstr>飛機射擊遊戲</vt:lpstr>
      <vt:lpstr>飛機射擊遊戲</vt:lpstr>
      <vt:lpstr>Thank you for listening!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wpadd1231@yahoo.com.tw</dc:creator>
  <cp:lastModifiedBy>wpadd1231@yahoo.com.tw</cp:lastModifiedBy>
  <cp:revision>57</cp:revision>
  <dcterms:created xsi:type="dcterms:W3CDTF">2018-06-30T07:11:34Z</dcterms:created>
  <dcterms:modified xsi:type="dcterms:W3CDTF">2018-07-01T05:23:32Z</dcterms:modified>
</cp:coreProperties>
</file>