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EF"/>
    <a:srgbClr val="D8DBAD"/>
    <a:srgbClr val="453930"/>
    <a:srgbClr val="212016"/>
    <a:srgbClr val="B69A6B"/>
    <a:srgbClr val="BCA97F"/>
    <a:srgbClr val="B4B0A9"/>
    <a:srgbClr val="958679"/>
    <a:srgbClr val="212530"/>
    <a:srgbClr val="747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8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8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70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2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8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6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8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79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2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4C4E-79C7-41E1-92E0-239A1D226A2C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6C8F-38A6-4218-AF1C-4FB499E729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697" t="833" r="634"/>
          <a:stretch/>
        </p:blipFill>
        <p:spPr>
          <a:xfrm>
            <a:off x="1416148" y="56271"/>
            <a:ext cx="9537896" cy="6801729"/>
          </a:xfrm>
          <a:prstGeom prst="rect">
            <a:avLst/>
          </a:prstGeom>
        </p:spPr>
      </p:pic>
      <p:pic>
        <p:nvPicPr>
          <p:cNvPr id="5" name="Picture 6" descr="https://www.art-prints-on-demand.com/kunst/vincent_van_gogh/Baeuerin-beim-Grabe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2" b="5429"/>
          <a:stretch/>
        </p:blipFill>
        <p:spPr bwMode="auto">
          <a:xfrm>
            <a:off x="1791555" y="2424668"/>
            <a:ext cx="4210050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5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58150" cy="4905375"/>
          </a:xfrm>
          <a:prstGeom prst="rect">
            <a:avLst/>
          </a:prstGeom>
          <a:solidFill>
            <a:srgbClr val="212530"/>
          </a:solidFill>
        </p:spPr>
      </p:pic>
      <p:sp>
        <p:nvSpPr>
          <p:cNvPr id="5" name="Retângulo 4"/>
          <p:cNvSpPr/>
          <p:nvPr/>
        </p:nvSpPr>
        <p:spPr>
          <a:xfrm>
            <a:off x="8216538" y="156754"/>
            <a:ext cx="1162594" cy="1084217"/>
          </a:xfrm>
          <a:prstGeom prst="rect">
            <a:avLst/>
          </a:prstGeom>
          <a:solidFill>
            <a:srgbClr val="C2B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216538" y="1368470"/>
            <a:ext cx="1162594" cy="1084217"/>
          </a:xfrm>
          <a:prstGeom prst="rect">
            <a:avLst/>
          </a:prstGeom>
          <a:solidFill>
            <a:srgbClr val="E3D7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216538" y="2580186"/>
            <a:ext cx="1162594" cy="1084217"/>
          </a:xfrm>
          <a:prstGeom prst="rect">
            <a:avLst/>
          </a:prstGeom>
          <a:solidFill>
            <a:srgbClr val="E1DCB6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216538" y="3791902"/>
            <a:ext cx="1162594" cy="1084217"/>
          </a:xfrm>
          <a:prstGeom prst="rect">
            <a:avLst/>
          </a:prstGeom>
          <a:solidFill>
            <a:srgbClr val="4F3E22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545686" y="156753"/>
            <a:ext cx="1162594" cy="1084217"/>
          </a:xfrm>
          <a:prstGeom prst="rect">
            <a:avLst/>
          </a:prstGeom>
          <a:solidFill>
            <a:srgbClr val="B2ADA4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9545686" y="1368470"/>
            <a:ext cx="1162594" cy="1084217"/>
          </a:xfrm>
          <a:prstGeom prst="rect">
            <a:avLst/>
          </a:prstGeom>
          <a:solidFill>
            <a:srgbClr val="E4DE8E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537520" y="2580186"/>
            <a:ext cx="1162594" cy="1084217"/>
          </a:xfrm>
          <a:prstGeom prst="rect">
            <a:avLst/>
          </a:prstGeom>
          <a:solidFill>
            <a:srgbClr val="747D7E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858502" y="3779245"/>
            <a:ext cx="1162594" cy="1084217"/>
          </a:xfrm>
          <a:prstGeom prst="rect">
            <a:avLst/>
          </a:prstGeom>
          <a:solidFill>
            <a:srgbClr val="212530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0874834" y="156753"/>
            <a:ext cx="1162594" cy="1084217"/>
          </a:xfrm>
          <a:prstGeom prst="rect">
            <a:avLst/>
          </a:prstGeom>
          <a:solidFill>
            <a:srgbClr val="D8DBAD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0874834" y="1378804"/>
            <a:ext cx="1162594" cy="1084217"/>
          </a:xfrm>
          <a:prstGeom prst="rect">
            <a:avLst/>
          </a:prstGeom>
          <a:solidFill>
            <a:srgbClr val="958679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0858502" y="2554328"/>
            <a:ext cx="1162594" cy="1084217"/>
          </a:xfrm>
          <a:prstGeom prst="rect">
            <a:avLst/>
          </a:prstGeom>
          <a:solidFill>
            <a:srgbClr val="BCA97F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537520" y="3791902"/>
            <a:ext cx="1162594" cy="1084217"/>
          </a:xfrm>
          <a:prstGeom prst="rect">
            <a:avLst/>
          </a:prstGeom>
          <a:solidFill>
            <a:srgbClr val="453930"/>
          </a:solidFill>
          <a:ln>
            <a:solidFill>
              <a:srgbClr val="ECE4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7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3" y="410679"/>
            <a:ext cx="8664893" cy="618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7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istória da Arte - E. H. Gombrich - Seboterapia - Livr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2" t="39163" r="14097" b="31276"/>
          <a:stretch/>
        </p:blipFill>
        <p:spPr bwMode="auto">
          <a:xfrm>
            <a:off x="940526" y="437752"/>
            <a:ext cx="3187338" cy="17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ssets.papodehomem.com.br/2016/04/28/20/38/18/e0eea7af-15a2-4d82-87d1-a0661de5ac78/picasso_inverti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299" y="791852"/>
            <a:ext cx="4136232" cy="567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assets.papodehomem.com.br/2016/04/28/20/38/18/e0eea7af-15a2-4d82-87d1-a0661de5ac78/picasso_invertid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60096" r="-3474" b="1722"/>
          <a:stretch/>
        </p:blipFill>
        <p:spPr bwMode="auto">
          <a:xfrm rot="10800000">
            <a:off x="251710" y="2547256"/>
            <a:ext cx="4136232" cy="216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44137" y="5408023"/>
            <a:ext cx="566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https://papodehomem.com.br/para-comecar-a-desenhar/</a:t>
            </a:r>
            <a:endParaRPr lang="pt-BR" dirty="0"/>
          </a:p>
        </p:txBody>
      </p:sp>
      <p:pic>
        <p:nvPicPr>
          <p:cNvPr id="1030" name="Picture 6" descr="https://www.art-prints-on-demand.com/kunst/vincent_van_gogh/Baeuerin-beim-Grabe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2" b="5429"/>
          <a:stretch/>
        </p:blipFill>
        <p:spPr bwMode="auto">
          <a:xfrm>
            <a:off x="5074352" y="574766"/>
            <a:ext cx="4210050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3278695" y="3766849"/>
            <a:ext cx="923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https://www.art-prints-on-demand.com/a/van-gogh-vincent/vvangoghpeasantwomandiggi.html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7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Domingos</dc:creator>
  <cp:lastModifiedBy>Domingos</cp:lastModifiedBy>
  <cp:revision>14</cp:revision>
  <dcterms:created xsi:type="dcterms:W3CDTF">2021-05-07T03:53:37Z</dcterms:created>
  <dcterms:modified xsi:type="dcterms:W3CDTF">2021-05-13T01:17:02Z</dcterms:modified>
</cp:coreProperties>
</file>