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E8053-4B6A-4495-B9E0-5A5D796C29B9}" v="1" dt="2023-09-14T15:33:02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nca Salgado" userId="0cf0cd75aedf6e51" providerId="LiveId" clId="{9B4E8053-4B6A-4495-B9E0-5A5D796C29B9}"/>
    <pc:docChg chg="custSel modSld sldOrd">
      <pc:chgData name="Bianca Salgado" userId="0cf0cd75aedf6e51" providerId="LiveId" clId="{9B4E8053-4B6A-4495-B9E0-5A5D796C29B9}" dt="2023-09-14T15:35:39.633" v="12" actId="1076"/>
      <pc:docMkLst>
        <pc:docMk/>
      </pc:docMkLst>
      <pc:sldChg chg="addSp delSp modSp mod delAnim">
        <pc:chgData name="Bianca Salgado" userId="0cf0cd75aedf6e51" providerId="LiveId" clId="{9B4E8053-4B6A-4495-B9E0-5A5D796C29B9}" dt="2023-09-14T15:35:39.633" v="12" actId="1076"/>
        <pc:sldMkLst>
          <pc:docMk/>
          <pc:sldMk cId="923600367" sldId="256"/>
        </pc:sldMkLst>
        <pc:picChg chg="add mod modCrop">
          <ac:chgData name="Bianca Salgado" userId="0cf0cd75aedf6e51" providerId="LiveId" clId="{9B4E8053-4B6A-4495-B9E0-5A5D796C29B9}" dt="2023-09-14T15:35:39.633" v="12" actId="1076"/>
          <ac:picMkLst>
            <pc:docMk/>
            <pc:sldMk cId="923600367" sldId="256"/>
            <ac:picMk id="3" creationId="{9C79CF6D-63C9-98BF-3783-7F21EDA6AF17}"/>
          </ac:picMkLst>
        </pc:picChg>
        <pc:picChg chg="del">
          <ac:chgData name="Bianca Salgado" userId="0cf0cd75aedf6e51" providerId="LiveId" clId="{9B4E8053-4B6A-4495-B9E0-5A5D796C29B9}" dt="2023-09-14T15:34:01.014" v="0" actId="478"/>
          <ac:picMkLst>
            <pc:docMk/>
            <pc:sldMk cId="923600367" sldId="256"/>
            <ac:picMk id="62" creationId="{203B5BCF-010F-D141-4EAE-0CDC488CFAD5}"/>
          </ac:picMkLst>
        </pc:picChg>
      </pc:sldChg>
      <pc:sldChg chg="ord">
        <pc:chgData name="Bianca Salgado" userId="0cf0cd75aedf6e51" providerId="LiveId" clId="{9B4E8053-4B6A-4495-B9E0-5A5D796C29B9}" dt="2023-09-14T15:34:06.930" v="2"/>
        <pc:sldMkLst>
          <pc:docMk/>
          <pc:sldMk cId="403916094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29E9F-DE18-FDF0-18EB-29CF08811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9B5278-D5CA-5EA4-7F90-985321AB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97744-5BB0-01CD-01D8-F88E9F39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975A-06BB-4BF4-B72C-56EB71B2BB66}" type="datetimeFigureOut">
              <a:rPr lang="pt-PT" smtClean="0"/>
              <a:t>14/09/2023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F2966-F9F8-B902-DBD7-EA4712ED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98BB9-5CD1-E328-A440-9C981FF8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5E1-1328-4EE7-8AA7-83B6F7624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4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80765-B266-BAE0-AAFD-3CBD0DE6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E25CAC-8A44-71C6-501C-6F06B6E99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B9CDB-710D-57C4-0344-5B31BD10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975A-06BB-4BF4-B72C-56EB71B2BB66}" type="datetimeFigureOut">
              <a:rPr lang="pt-PT" smtClean="0"/>
              <a:t>14/09/2023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3073AE-C7D7-7292-9FC7-2C9E32FF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C618B3-1C77-5FF7-6CBE-1094AA53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5E1-1328-4EE7-8AA7-83B6F7624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152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613293-CB1E-6636-8F19-ECD58AE53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BE0ED1-6873-1982-FCC2-298738659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FCEA63-4C5C-B7D7-4EAB-0D7ADA05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975A-06BB-4BF4-B72C-56EB71B2BB66}" type="datetimeFigureOut">
              <a:rPr lang="pt-PT" smtClean="0"/>
              <a:t>14/09/2023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A00B2-EFCF-C0B1-712B-6063FB6D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19CB8-6A83-DC5E-7674-C4ADA341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5E1-1328-4EE7-8AA7-83B6F7624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8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296B0-037E-4C7D-1381-A6336915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0880A2-87E6-8E5D-3533-BF4489FD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08F36-B457-67DC-9B9E-3DAB9282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975A-06BB-4BF4-B72C-56EB71B2BB66}" type="datetimeFigureOut">
              <a:rPr lang="pt-PT" smtClean="0"/>
              <a:t>14/09/2023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FF26E-600B-4AAF-2DBB-5FD58CFC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78D04-45D8-B7B7-A963-8697FCD2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5E1-1328-4EE7-8AA7-83B6F7624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41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B93CF-F44F-1D7B-9F9C-3CE60E85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95E358-3962-2C44-491A-9CEE76AF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B9FFD-E17D-A3F0-8401-B053D868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975A-06BB-4BF4-B72C-56EB71B2BB66}" type="datetimeFigureOut">
              <a:rPr lang="pt-PT" smtClean="0"/>
              <a:t>14/09/2023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C186C5-9F4C-F28E-BDD2-B1281328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27F011-0F0E-CD0A-D4D7-629A8CFE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5E1-1328-4EE7-8AA7-83B6F7624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07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02E83-527A-47E6-5DE0-59470275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F201F-C2E3-E2D3-F871-E00220CF9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A32885-50A4-2B12-CAC5-774075E07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17B050-6346-B4C2-D98E-83CEFB52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975A-06BB-4BF4-B72C-56EB71B2BB66}" type="datetimeFigureOut">
              <a:rPr lang="pt-PT" smtClean="0"/>
              <a:t>14/09/2023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606DA9-FEF0-CC53-7010-7BEFD271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EE142A-D6FB-85FF-56BA-AB6B5D86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5E1-1328-4EE7-8AA7-83B6F7624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93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77480-C97C-4FD1-E05C-1BD36719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8A70F0-5D8D-FF8A-F392-CFFE41F16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199E1-112D-711C-2CC3-0CD2B7C0E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20A90C-0E22-CAB3-DFE7-C5A922950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A3A96D-6BDB-FAD6-8A49-20758D41E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A98D8B-3A8E-5108-98FA-09743607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975A-06BB-4BF4-B72C-56EB71B2BB66}" type="datetimeFigureOut">
              <a:rPr lang="pt-PT" smtClean="0"/>
              <a:t>14/09/2023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FF1E2F-5FA4-131B-5D28-6E4510C8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1B7A17-0BFB-A18D-3F3C-07B5ED2A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5E1-1328-4EE7-8AA7-83B6F7624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228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6C233-7026-3033-B63B-F431775B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B14CA8-004A-7BD9-D383-5DB0908D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975A-06BB-4BF4-B72C-56EB71B2BB66}" type="datetimeFigureOut">
              <a:rPr lang="pt-PT" smtClean="0"/>
              <a:t>14/09/2023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9785B5-2A11-C9F5-6C2B-8D8D2F1A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E2FB1D-54E8-6EA3-3982-1C7BBD3A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5E1-1328-4EE7-8AA7-83B6F7624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15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C1108B-93A8-5598-4D78-C3B57FE2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975A-06BB-4BF4-B72C-56EB71B2BB66}" type="datetimeFigureOut">
              <a:rPr lang="pt-PT" smtClean="0"/>
              <a:t>14/09/2023</a:t>
            </a:fld>
            <a:endParaRPr lang="pt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991C55-F3A6-3AEE-31D2-342DB484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CD8B4E-7394-7CF7-0310-A91AE4DD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5E1-1328-4EE7-8AA7-83B6F7624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251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9C1BB-F8C9-8DA1-1E75-E367BA59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47581-5F3F-ED06-7447-69231996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E22FD-4A28-0F1C-BCD4-5B125C9B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2AACE8-2AE2-90CA-38FD-A2CC80EE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975A-06BB-4BF4-B72C-56EB71B2BB66}" type="datetimeFigureOut">
              <a:rPr lang="pt-PT" smtClean="0"/>
              <a:t>14/09/2023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96D7AA-8611-AD6C-E769-D9C0886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A723EC-8F40-ABEE-AFB6-DC0EBAE0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5E1-1328-4EE7-8AA7-83B6F7624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98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44E6F-A0D5-56D1-02BC-26E9B61E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EF03E0-4D8A-5AD6-BF60-EF2BCFA31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42BD17-A840-A809-2CF8-55C400B1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C820E2-3F82-3573-8AC6-1D71C215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975A-06BB-4BF4-B72C-56EB71B2BB66}" type="datetimeFigureOut">
              <a:rPr lang="pt-PT" smtClean="0"/>
              <a:t>14/09/2023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EA88F-2242-6630-318C-E86ED214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E18C22-4D51-9B58-7D14-4D936292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5E1-1328-4EE7-8AA7-83B6F7624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05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1E46DE-A777-71DE-4548-A8701DEC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94DD5-C279-45C6-747B-4777400A3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C84534-81A8-06DE-40EA-E43466789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975A-06BB-4BF4-B72C-56EB71B2BB66}" type="datetimeFigureOut">
              <a:rPr lang="pt-PT" smtClean="0"/>
              <a:t>14/09/2023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E89E0-9F6F-889B-574F-3D17FCDDC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0C58D-8AD7-B996-30F9-169E25B68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755E1-1328-4EE7-8AA7-83B6F7624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72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138569D-6220-CBCC-04DE-2D0C55C3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66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AFBEAE-58AC-BF67-00C9-7201A8F0E927}"/>
              </a:ext>
            </a:extLst>
          </p:cNvPr>
          <p:cNvSpPr txBox="1"/>
          <p:nvPr/>
        </p:nvSpPr>
        <p:spPr>
          <a:xfrm>
            <a:off x="1640541" y="1228165"/>
            <a:ext cx="36038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Bianca Salgado / </a:t>
            </a:r>
            <a:r>
              <a:rPr lang="pt-BR" dirty="0" err="1">
                <a:solidFill>
                  <a:srgbClr val="00B050"/>
                </a:solidFill>
              </a:rPr>
              <a:t>Cocoon</a:t>
            </a:r>
            <a:r>
              <a:rPr lang="pt-BR" dirty="0">
                <a:solidFill>
                  <a:srgbClr val="00B050"/>
                </a:solidFill>
              </a:rPr>
              <a:t> Family App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219B9C7-D62D-F4D2-B5A4-E499FB40E20E}"/>
              </a:ext>
            </a:extLst>
          </p:cNvPr>
          <p:cNvSpPr txBox="1"/>
          <p:nvPr/>
        </p:nvSpPr>
        <p:spPr>
          <a:xfrm>
            <a:off x="995082" y="2057923"/>
            <a:ext cx="3711389" cy="21698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rgbClr val="0070C0"/>
                </a:solidFill>
              </a:rPr>
              <a:t>O problema:</a:t>
            </a:r>
            <a:br>
              <a:rPr lang="pt-BR" sz="1500" b="1" dirty="0">
                <a:solidFill>
                  <a:srgbClr val="00B050"/>
                </a:solidFill>
              </a:rPr>
            </a:br>
            <a:r>
              <a:rPr lang="pt-BR" sz="1500" dirty="0">
                <a:solidFill>
                  <a:srgbClr val="00B050"/>
                </a:solidFill>
              </a:rPr>
              <a:t>1 Ser </a:t>
            </a:r>
            <a:r>
              <a:rPr lang="pt-BR" sz="1500" dirty="0" err="1">
                <a:solidFill>
                  <a:srgbClr val="00B050"/>
                </a:solidFill>
              </a:rPr>
              <a:t>mae</a:t>
            </a:r>
            <a:r>
              <a:rPr lang="pt-BR" sz="1500" dirty="0">
                <a:solidFill>
                  <a:srgbClr val="00B050"/>
                </a:solidFill>
              </a:rPr>
              <a:t> em outro país longe de família e amigos</a:t>
            </a:r>
            <a:br>
              <a:rPr lang="pt-BR" sz="1500" dirty="0">
                <a:solidFill>
                  <a:srgbClr val="00B050"/>
                </a:solidFill>
              </a:rPr>
            </a:br>
            <a:r>
              <a:rPr lang="pt-BR" sz="1500" dirty="0">
                <a:solidFill>
                  <a:srgbClr val="00B050"/>
                </a:solidFill>
              </a:rPr>
              <a:t>2 Idioma, cultura e costumes desconhecidos.</a:t>
            </a:r>
          </a:p>
          <a:p>
            <a:r>
              <a:rPr lang="pt-BR" sz="1500" dirty="0">
                <a:solidFill>
                  <a:srgbClr val="00B050"/>
                </a:solidFill>
              </a:rPr>
              <a:t>3 Não tem a quem recorrer se precisa de ajuda.</a:t>
            </a:r>
          </a:p>
          <a:p>
            <a:r>
              <a:rPr lang="pt-BR" sz="1500" dirty="0">
                <a:solidFill>
                  <a:srgbClr val="00B050"/>
                </a:solidFill>
              </a:rPr>
              <a:t>4 Criar uma rede de apoio confiável leva tempo e esforço</a:t>
            </a:r>
          </a:p>
          <a:p>
            <a:r>
              <a:rPr lang="pt-BR" sz="1500" b="1" dirty="0">
                <a:solidFill>
                  <a:srgbClr val="0070C0"/>
                </a:solidFill>
              </a:rPr>
              <a:t>Solução: </a:t>
            </a:r>
            <a:r>
              <a:rPr lang="pt-BR" sz="1500" dirty="0">
                <a:solidFill>
                  <a:srgbClr val="00B050"/>
                </a:solidFill>
              </a:rPr>
              <a:t>Uma rede confiável.</a:t>
            </a:r>
            <a:endParaRPr lang="pt-PT" sz="1500" dirty="0">
              <a:solidFill>
                <a:srgbClr val="00B050"/>
              </a:solidFill>
            </a:endParaRPr>
          </a:p>
        </p:txBody>
      </p:sp>
      <p:sp>
        <p:nvSpPr>
          <p:cNvPr id="19" name="Sinal de Multiplicação 18">
            <a:extLst>
              <a:ext uri="{FF2B5EF4-FFF2-40B4-BE49-F238E27FC236}">
                <a16:creationId xmlns:a16="http://schemas.microsoft.com/office/drawing/2014/main" id="{6B0ABC18-B561-B011-F0F1-3AEDD08A2FDF}"/>
              </a:ext>
            </a:extLst>
          </p:cNvPr>
          <p:cNvSpPr/>
          <p:nvPr/>
        </p:nvSpPr>
        <p:spPr>
          <a:xfrm>
            <a:off x="1165412" y="5442099"/>
            <a:ext cx="286870" cy="237042"/>
          </a:xfrm>
          <a:prstGeom prst="mathMultiply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Sinal de Multiplicação 19">
            <a:extLst>
              <a:ext uri="{FF2B5EF4-FFF2-40B4-BE49-F238E27FC236}">
                <a16:creationId xmlns:a16="http://schemas.microsoft.com/office/drawing/2014/main" id="{F55D228E-005D-7124-2AF5-E8FE56BED860}"/>
              </a:ext>
            </a:extLst>
          </p:cNvPr>
          <p:cNvSpPr/>
          <p:nvPr/>
        </p:nvSpPr>
        <p:spPr>
          <a:xfrm>
            <a:off x="1927412" y="5468837"/>
            <a:ext cx="286870" cy="237042"/>
          </a:xfrm>
          <a:prstGeom prst="mathMultiply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634346D-FEA0-3022-7021-D9976EF1A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447" y="3769436"/>
            <a:ext cx="1247931" cy="3901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2801DC73-AC26-413E-6C43-9347FDCE275D}"/>
              </a:ext>
            </a:extLst>
          </p:cNvPr>
          <p:cNvSpPr/>
          <p:nvPr/>
        </p:nvSpPr>
        <p:spPr>
          <a:xfrm>
            <a:off x="5076854" y="2001983"/>
            <a:ext cx="5949734" cy="4551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3" name="Imagem 22" descr="Logotipo&#10;&#10;Descrição gerada automaticamente">
            <a:extLst>
              <a:ext uri="{FF2B5EF4-FFF2-40B4-BE49-F238E27FC236}">
                <a16:creationId xmlns:a16="http://schemas.microsoft.com/office/drawing/2014/main" id="{B80EE349-01D3-F00B-DC11-2A8BBA503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54" y="4329545"/>
            <a:ext cx="781746" cy="610172"/>
          </a:xfrm>
          <a:prstGeom prst="rect">
            <a:avLst/>
          </a:prstGeom>
        </p:spPr>
      </p:pic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1E0AF27D-115D-816A-04C2-616978E660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6811" y="2841524"/>
            <a:ext cx="1816487" cy="955964"/>
          </a:xfrm>
          <a:prstGeom prst="bentConnector3">
            <a:avLst>
              <a:gd name="adj1" fmla="val 99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F3CABC9-188F-7705-4F3C-31D004AD2B7D}"/>
              </a:ext>
            </a:extLst>
          </p:cNvPr>
          <p:cNvSpPr txBox="1"/>
          <p:nvPr/>
        </p:nvSpPr>
        <p:spPr>
          <a:xfrm>
            <a:off x="6393873" y="2154382"/>
            <a:ext cx="102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Quem Somos</a:t>
            </a:r>
            <a:endParaRPr lang="pt-PT" sz="12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290749A-04A9-0C33-B71C-65AD7334393D}"/>
              </a:ext>
            </a:extLst>
          </p:cNvPr>
          <p:cNvSpPr txBox="1"/>
          <p:nvPr/>
        </p:nvSpPr>
        <p:spPr>
          <a:xfrm>
            <a:off x="6364127" y="3142835"/>
            <a:ext cx="117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 que fazemos</a:t>
            </a:r>
            <a:endParaRPr lang="pt-PT" sz="12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9662CD5-4D9F-88ED-C4CC-8CB48306C9C4}"/>
              </a:ext>
            </a:extLst>
          </p:cNvPr>
          <p:cNvSpPr txBox="1"/>
          <p:nvPr/>
        </p:nvSpPr>
        <p:spPr>
          <a:xfrm>
            <a:off x="6484315" y="3938503"/>
            <a:ext cx="102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Segurança</a:t>
            </a:r>
            <a:endParaRPr lang="pt-PT" sz="12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F0E116D-64E9-A9DC-010E-CCD53351F27F}"/>
              </a:ext>
            </a:extLst>
          </p:cNvPr>
          <p:cNvSpPr txBox="1"/>
          <p:nvPr/>
        </p:nvSpPr>
        <p:spPr>
          <a:xfrm>
            <a:off x="6439094" y="4734171"/>
            <a:ext cx="102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</a:t>
            </a:r>
            <a:endParaRPr lang="pt-PT" sz="12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BC8E69-8624-B566-30D0-C5E542719F70}"/>
              </a:ext>
            </a:extLst>
          </p:cNvPr>
          <p:cNvSpPr txBox="1"/>
          <p:nvPr/>
        </p:nvSpPr>
        <p:spPr>
          <a:xfrm>
            <a:off x="6393873" y="5725974"/>
            <a:ext cx="138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Quero fazer parte</a:t>
            </a:r>
            <a:endParaRPr lang="pt-PT" sz="12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D50F0ED-13AB-D292-1E4B-4E0D55F575E4}"/>
              </a:ext>
            </a:extLst>
          </p:cNvPr>
          <p:cNvSpPr txBox="1"/>
          <p:nvPr/>
        </p:nvSpPr>
        <p:spPr>
          <a:xfrm>
            <a:off x="8051721" y="2154382"/>
            <a:ext cx="130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Apresentaçao</a:t>
            </a:r>
            <a:r>
              <a:rPr lang="pt-BR" sz="1200" dirty="0"/>
              <a:t> das mentoras e CTO</a:t>
            </a:r>
            <a:endParaRPr lang="pt-PT" sz="12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F3B8510-E9BB-57B0-959E-2A09788D1E87}"/>
              </a:ext>
            </a:extLst>
          </p:cNvPr>
          <p:cNvSpPr txBox="1"/>
          <p:nvPr/>
        </p:nvSpPr>
        <p:spPr>
          <a:xfrm>
            <a:off x="8051721" y="2888915"/>
            <a:ext cx="185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Apresentaçao</a:t>
            </a:r>
            <a:r>
              <a:rPr lang="pt-BR" sz="1200" dirty="0"/>
              <a:t> dos maiores pedidos de ajuda e necessidades destas </a:t>
            </a:r>
            <a:r>
              <a:rPr lang="pt-BR" sz="1200" dirty="0" err="1"/>
              <a:t>maes</a:t>
            </a:r>
            <a:endParaRPr lang="pt-PT" sz="12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B2F2CC3-3B16-9534-D5B1-FD97058A045B}"/>
              </a:ext>
            </a:extLst>
          </p:cNvPr>
          <p:cNvSpPr txBox="1"/>
          <p:nvPr/>
        </p:nvSpPr>
        <p:spPr>
          <a:xfrm>
            <a:off x="8051721" y="3769436"/>
            <a:ext cx="201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Uma 2 fase com dupla </a:t>
            </a:r>
            <a:r>
              <a:rPr lang="pt-BR" sz="1200" dirty="0" err="1"/>
              <a:t>confirmaºcao</a:t>
            </a:r>
            <a:r>
              <a:rPr lang="pt-BR" sz="1200" dirty="0"/>
              <a:t> através de código em e-mail e/ou SMS</a:t>
            </a:r>
            <a:endParaRPr lang="pt-PT" sz="12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1B1771F-F818-9D28-341D-9EB53199DAA5}"/>
              </a:ext>
            </a:extLst>
          </p:cNvPr>
          <p:cNvSpPr txBox="1"/>
          <p:nvPr/>
        </p:nvSpPr>
        <p:spPr>
          <a:xfrm>
            <a:off x="8044824" y="4529841"/>
            <a:ext cx="201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Formulário com envio automático para o e-mail da CTO, com o </a:t>
            </a:r>
            <a:r>
              <a:rPr lang="pt-BR" sz="1200" dirty="0" err="1"/>
              <a:t>conteudo</a:t>
            </a:r>
            <a:endParaRPr lang="pt-PT" sz="12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F9D7579-24BF-9EFE-CF72-C7C87AF84CBB}"/>
              </a:ext>
            </a:extLst>
          </p:cNvPr>
          <p:cNvSpPr txBox="1"/>
          <p:nvPr/>
        </p:nvSpPr>
        <p:spPr>
          <a:xfrm>
            <a:off x="8044824" y="5451601"/>
            <a:ext cx="2591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Formulário com envio automático para o </a:t>
            </a:r>
            <a:r>
              <a:rPr lang="pt-BR" sz="1200" dirty="0" err="1"/>
              <a:t>airtable</a:t>
            </a:r>
            <a:r>
              <a:rPr lang="pt-BR" sz="1200" dirty="0"/>
              <a:t>, onde há uma automação de aviso a CTO, check-in box de aprovação, e envio de link para </a:t>
            </a:r>
            <a:r>
              <a:rPr lang="pt-BR" sz="1200" dirty="0" err="1"/>
              <a:t>Signup</a:t>
            </a:r>
            <a:r>
              <a:rPr lang="pt-BR" sz="1200" dirty="0"/>
              <a:t> do usuário aprovado</a:t>
            </a:r>
            <a:endParaRPr lang="pt-PT" sz="1200" dirty="0"/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8E91C1ED-EA86-29D9-5F61-0A0F97211C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57030" y="3403776"/>
            <a:ext cx="1098816" cy="853932"/>
          </a:xfrm>
          <a:prstGeom prst="bentConnector3">
            <a:avLst>
              <a:gd name="adj1" fmla="val 99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457E61A0-C400-1BE6-2750-41A40B05DD00}"/>
              </a:ext>
            </a:extLst>
          </p:cNvPr>
          <p:cNvCxnSpPr>
            <a:cxnSpLocks/>
          </p:cNvCxnSpPr>
          <p:nvPr/>
        </p:nvCxnSpPr>
        <p:spPr>
          <a:xfrm flipV="1">
            <a:off x="5631872" y="4105856"/>
            <a:ext cx="755196" cy="426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4C7D592-CB0D-FB31-0574-E4C2EAA0660D}"/>
              </a:ext>
            </a:extLst>
          </p:cNvPr>
          <p:cNvCxnSpPr>
            <a:endCxn id="34" idx="1"/>
          </p:cNvCxnSpPr>
          <p:nvPr/>
        </p:nvCxnSpPr>
        <p:spPr>
          <a:xfrm>
            <a:off x="5771249" y="4853006"/>
            <a:ext cx="667845" cy="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55C72265-2F14-EBA4-50AC-6B22C1E400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7042" y="4837380"/>
            <a:ext cx="1358072" cy="748412"/>
          </a:xfrm>
          <a:prstGeom prst="bentConnector3">
            <a:avLst>
              <a:gd name="adj1" fmla="val 101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BB078461-CF12-4BB9-0FAC-875C18C3E995}"/>
              </a:ext>
            </a:extLst>
          </p:cNvPr>
          <p:cNvCxnSpPr>
            <a:cxnSpLocks/>
          </p:cNvCxnSpPr>
          <p:nvPr/>
        </p:nvCxnSpPr>
        <p:spPr>
          <a:xfrm>
            <a:off x="7383876" y="2308657"/>
            <a:ext cx="660948" cy="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160FF65-007E-E6B6-7156-5F86F43551ED}"/>
              </a:ext>
            </a:extLst>
          </p:cNvPr>
          <p:cNvCxnSpPr>
            <a:cxnSpLocks/>
          </p:cNvCxnSpPr>
          <p:nvPr/>
        </p:nvCxnSpPr>
        <p:spPr>
          <a:xfrm>
            <a:off x="7454157" y="3299841"/>
            <a:ext cx="590667" cy="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A80D1AFB-5B14-A686-9C84-F8C6F50EC8A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376979" y="4082768"/>
            <a:ext cx="674742" cy="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F2937F0C-7473-F56E-498E-E7A50002B4A7}"/>
              </a:ext>
            </a:extLst>
          </p:cNvPr>
          <p:cNvCxnSpPr>
            <a:cxnSpLocks/>
          </p:cNvCxnSpPr>
          <p:nvPr/>
        </p:nvCxnSpPr>
        <p:spPr>
          <a:xfrm>
            <a:off x="7710901" y="5858640"/>
            <a:ext cx="373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4C08660-0EAC-1D8F-EBA6-16E4A3FA73D3}"/>
              </a:ext>
            </a:extLst>
          </p:cNvPr>
          <p:cNvCxnSpPr>
            <a:cxnSpLocks/>
          </p:cNvCxnSpPr>
          <p:nvPr/>
        </p:nvCxnSpPr>
        <p:spPr>
          <a:xfrm flipV="1">
            <a:off x="7272634" y="4904371"/>
            <a:ext cx="625136" cy="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6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79CF6D-63C9-98BF-3783-7F21EDA6A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9848"/>
          <a:stretch/>
        </p:blipFill>
        <p:spPr>
          <a:xfrm>
            <a:off x="-6423" y="542925"/>
            <a:ext cx="12198423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00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Bianca Salgado</dc:creator>
  <cp:lastModifiedBy>Bianca Salgado</cp:lastModifiedBy>
  <cp:revision>1</cp:revision>
  <dcterms:created xsi:type="dcterms:W3CDTF">2023-09-12T18:44:37Z</dcterms:created>
  <dcterms:modified xsi:type="dcterms:W3CDTF">2023-09-14T15:35:40Z</dcterms:modified>
</cp:coreProperties>
</file>