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80" r:id="rId7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9"/>
    </p:embeddedFont>
    <p:embeddedFont>
      <p:font typeface="Inter" panose="020B0604020202020204" charset="0"/>
      <p:regular r:id="rId10"/>
      <p:bold r:id="rId11"/>
    </p:embeddedFont>
    <p:embeddedFont>
      <p:font typeface="Inter Black" panose="020B0604020202020204" charset="0"/>
      <p:bold r:id="rId12"/>
    </p:embeddedFont>
    <p:embeddedFont>
      <p:font typeface="Inter ExtraBold" panose="020B0604020202020204" charset="0"/>
      <p:bold r:id="rId13"/>
    </p:embeddedFont>
    <p:embeddedFont>
      <p:font typeface="Inter Medium" panose="020B0604020202020204" charset="0"/>
      <p:regular r:id="rId14"/>
      <p:bold r:id="rId15"/>
    </p:embeddedFont>
    <p:embeddedFont>
      <p:font typeface="Inter SemiBo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3F751-D093-49DB-9F97-3CD38D1DEFED}">
  <a:tblStyle styleId="{C773F751-D093-49DB-9F97-3CD38D1DE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8c3e3439c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8c3e3439c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8fe86dd11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8fe86dd11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8b12d0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8b12d0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8b12d07cd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8b12d07cd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6" name="Google Shape;5116;g820c76b21a_1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7" name="Google Shape;5117;g820c76b21a_1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757" name="Google Shape;1757;p1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15"/>
          <p:cNvSpPr txBox="1">
            <a:spLocks noGrp="1"/>
          </p:cNvSpPr>
          <p:nvPr>
            <p:ph type="title" hasCustomPrompt="1"/>
          </p:nvPr>
        </p:nvSpPr>
        <p:spPr>
          <a:xfrm>
            <a:off x="719325" y="1419075"/>
            <a:ext cx="660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2" name="Google Shape;1882;p15"/>
          <p:cNvSpPr txBox="1">
            <a:spLocks noGrp="1"/>
          </p:cNvSpPr>
          <p:nvPr>
            <p:ph type="subTitle" idx="1"/>
          </p:nvPr>
        </p:nvSpPr>
        <p:spPr>
          <a:xfrm>
            <a:off x="1408275" y="1320675"/>
            <a:ext cx="16776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3" name="Google Shape;1883;p15"/>
          <p:cNvSpPr txBox="1">
            <a:spLocks noGrp="1"/>
          </p:cNvSpPr>
          <p:nvPr>
            <p:ph type="subTitle" idx="2"/>
          </p:nvPr>
        </p:nvSpPr>
        <p:spPr>
          <a:xfrm>
            <a:off x="1391325" y="2152350"/>
            <a:ext cx="1938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15"/>
          <p:cNvSpPr txBox="1">
            <a:spLocks noGrp="1"/>
          </p:cNvSpPr>
          <p:nvPr>
            <p:ph type="title" idx="3" hasCustomPrompt="1"/>
          </p:nvPr>
        </p:nvSpPr>
        <p:spPr>
          <a:xfrm>
            <a:off x="3235488" y="1402575"/>
            <a:ext cx="660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5" name="Google Shape;1885;p15"/>
          <p:cNvSpPr txBox="1">
            <a:spLocks noGrp="1"/>
          </p:cNvSpPr>
          <p:nvPr>
            <p:ph type="subTitle" idx="4"/>
          </p:nvPr>
        </p:nvSpPr>
        <p:spPr>
          <a:xfrm>
            <a:off x="38843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6" name="Google Shape;1886;p15"/>
          <p:cNvSpPr txBox="1">
            <a:spLocks noGrp="1"/>
          </p:cNvSpPr>
          <p:nvPr>
            <p:ph type="subTitle" idx="5"/>
          </p:nvPr>
        </p:nvSpPr>
        <p:spPr>
          <a:xfrm>
            <a:off x="3884363" y="21523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15"/>
          <p:cNvSpPr txBox="1">
            <a:spLocks noGrp="1"/>
          </p:cNvSpPr>
          <p:nvPr>
            <p:ph type="title" idx="6" hasCustomPrompt="1"/>
          </p:nvPr>
        </p:nvSpPr>
        <p:spPr>
          <a:xfrm>
            <a:off x="5705476" y="1402575"/>
            <a:ext cx="6834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8" name="Google Shape;1888;p15"/>
          <p:cNvSpPr txBox="1">
            <a:spLocks noGrp="1"/>
          </p:cNvSpPr>
          <p:nvPr>
            <p:ph type="subTitle" idx="7"/>
          </p:nvPr>
        </p:nvSpPr>
        <p:spPr>
          <a:xfrm>
            <a:off x="63888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9" name="Google Shape;1889;p15"/>
          <p:cNvSpPr txBox="1">
            <a:spLocks noGrp="1"/>
          </p:cNvSpPr>
          <p:nvPr>
            <p:ph type="subTitle" idx="8"/>
          </p:nvPr>
        </p:nvSpPr>
        <p:spPr>
          <a:xfrm>
            <a:off x="6388875" y="21523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15"/>
          <p:cNvSpPr txBox="1">
            <a:spLocks noGrp="1"/>
          </p:cNvSpPr>
          <p:nvPr>
            <p:ph type="title" idx="9" hasCustomPrompt="1"/>
          </p:nvPr>
        </p:nvSpPr>
        <p:spPr>
          <a:xfrm>
            <a:off x="719325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1" name="Google Shape;1891;p15"/>
          <p:cNvSpPr txBox="1">
            <a:spLocks noGrp="1"/>
          </p:cNvSpPr>
          <p:nvPr>
            <p:ph type="subTitle" idx="13"/>
          </p:nvPr>
        </p:nvSpPr>
        <p:spPr>
          <a:xfrm>
            <a:off x="1408900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2" name="Google Shape;1892;p15"/>
          <p:cNvSpPr txBox="1">
            <a:spLocks noGrp="1"/>
          </p:cNvSpPr>
          <p:nvPr>
            <p:ph type="subTitle" idx="14"/>
          </p:nvPr>
        </p:nvSpPr>
        <p:spPr>
          <a:xfrm>
            <a:off x="137992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15"/>
          <p:cNvSpPr txBox="1">
            <a:spLocks noGrp="1"/>
          </p:cNvSpPr>
          <p:nvPr>
            <p:ph type="title" idx="15" hasCustomPrompt="1"/>
          </p:nvPr>
        </p:nvSpPr>
        <p:spPr>
          <a:xfrm>
            <a:off x="32355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4" name="Google Shape;1894;p15"/>
          <p:cNvSpPr txBox="1">
            <a:spLocks noGrp="1"/>
          </p:cNvSpPr>
          <p:nvPr>
            <p:ph type="subTitle" idx="16"/>
          </p:nvPr>
        </p:nvSpPr>
        <p:spPr>
          <a:xfrm>
            <a:off x="38843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5" name="Google Shape;1895;p15"/>
          <p:cNvSpPr txBox="1">
            <a:spLocks noGrp="1"/>
          </p:cNvSpPr>
          <p:nvPr>
            <p:ph type="subTitle" idx="17"/>
          </p:nvPr>
        </p:nvSpPr>
        <p:spPr>
          <a:xfrm>
            <a:off x="38843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15"/>
          <p:cNvSpPr txBox="1">
            <a:spLocks noGrp="1"/>
          </p:cNvSpPr>
          <p:nvPr>
            <p:ph type="title" idx="18" hasCustomPrompt="1"/>
          </p:nvPr>
        </p:nvSpPr>
        <p:spPr>
          <a:xfrm>
            <a:off x="57306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7" name="Google Shape;1897;p15"/>
          <p:cNvSpPr txBox="1">
            <a:spLocks noGrp="1"/>
          </p:cNvSpPr>
          <p:nvPr>
            <p:ph type="subTitle" idx="19"/>
          </p:nvPr>
        </p:nvSpPr>
        <p:spPr>
          <a:xfrm>
            <a:off x="63888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8" name="Google Shape;1898;p15"/>
          <p:cNvSpPr txBox="1">
            <a:spLocks noGrp="1"/>
          </p:cNvSpPr>
          <p:nvPr>
            <p:ph type="subTitle" idx="20"/>
          </p:nvPr>
        </p:nvSpPr>
        <p:spPr>
          <a:xfrm>
            <a:off x="63888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15"/>
          <p:cNvSpPr txBox="1">
            <a:spLocks noGrp="1"/>
          </p:cNvSpPr>
          <p:nvPr>
            <p:ph type="title" idx="21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ody 2">
  <p:cSld name="CUSTOM_2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2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2942" name="Google Shape;2942;p2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23"/>
          <p:cNvSpPr txBox="1">
            <a:spLocks noGrp="1"/>
          </p:cNvSpPr>
          <p:nvPr>
            <p:ph type="title"/>
          </p:nvPr>
        </p:nvSpPr>
        <p:spPr>
          <a:xfrm>
            <a:off x="5288700" y="1357500"/>
            <a:ext cx="28305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123" name="Google Shape;3123;p23"/>
          <p:cNvSpPr txBox="1">
            <a:spLocks noGrp="1"/>
          </p:cNvSpPr>
          <p:nvPr>
            <p:ph type="title" idx="2"/>
          </p:nvPr>
        </p:nvSpPr>
        <p:spPr>
          <a:xfrm>
            <a:off x="5288700" y="2403000"/>
            <a:ext cx="28305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94" name="Google Shape;194;p3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"/>
          <p:cNvSpPr txBox="1">
            <a:spLocks noGrp="1"/>
          </p:cNvSpPr>
          <p:nvPr>
            <p:ph type="title"/>
          </p:nvPr>
        </p:nvSpPr>
        <p:spPr>
          <a:xfrm>
            <a:off x="1484434" y="1408600"/>
            <a:ext cx="3133800" cy="18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9" name="Google Shape;319;p3"/>
          <p:cNvSpPr txBox="1">
            <a:spLocks noGrp="1"/>
          </p:cNvSpPr>
          <p:nvPr>
            <p:ph type="subTitle" idx="1"/>
          </p:nvPr>
        </p:nvSpPr>
        <p:spPr>
          <a:xfrm>
            <a:off x="1484359" y="3425325"/>
            <a:ext cx="31338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Inter Medium"/>
              <a:buNone/>
              <a:defRPr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"/>
          <p:cNvSpPr txBox="1">
            <a:spLocks noGrp="1"/>
          </p:cNvSpPr>
          <p:nvPr>
            <p:ph type="title" idx="2" hasCustomPrompt="1"/>
          </p:nvPr>
        </p:nvSpPr>
        <p:spPr>
          <a:xfrm>
            <a:off x="5568459" y="1657530"/>
            <a:ext cx="1871100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6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638" name="Google Shape;638;p6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8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  <a:defRPr sz="18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4" descr="Imagem">
            <a:extLst>
              <a:ext uri="{FF2B5EF4-FFF2-40B4-BE49-F238E27FC236}">
                <a16:creationId xmlns:a16="http://schemas.microsoft.com/office/drawing/2014/main" id="{A10D1444-6CA4-44AA-8B55-195B53EE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44" y="127591"/>
            <a:ext cx="6698512" cy="52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29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4AB644-698C-4886-91B1-9FFAE9D44A0B}"/>
              </a:ext>
            </a:extLst>
          </p:cNvPr>
          <p:cNvSpPr txBox="1"/>
          <p:nvPr/>
        </p:nvSpPr>
        <p:spPr>
          <a:xfrm flipH="1">
            <a:off x="1893666" y="1140589"/>
            <a:ext cx="7880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O que é o </a:t>
            </a:r>
            <a:r>
              <a:rPr lang="pt-BR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Habtour</a:t>
            </a:r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sz="3200" dirty="0">
              <a:solidFill>
                <a:schemeClr val="accent1">
                  <a:lumMod val="20000"/>
                  <a:lumOff val="80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Por que foi desenvolvido.</a:t>
            </a: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sz="3200" dirty="0">
              <a:solidFill>
                <a:schemeClr val="accent1">
                  <a:lumMod val="20000"/>
                  <a:lumOff val="80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Conheça o aplicativo </a:t>
            </a:r>
            <a:r>
              <a:rPr lang="pt-BR" sz="32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Habtour</a:t>
            </a: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.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0D05C4-619A-4D0A-927B-1A95DD01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33956" y="3856523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31"/>
          <p:cNvSpPr txBox="1">
            <a:spLocks noGrp="1"/>
          </p:cNvSpPr>
          <p:nvPr>
            <p:ph type="title"/>
          </p:nvPr>
        </p:nvSpPr>
        <p:spPr>
          <a:xfrm>
            <a:off x="1998920" y="-208954"/>
            <a:ext cx="4890977" cy="150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Conheça o </a:t>
            </a:r>
            <a:r>
              <a:rPr lang="pt-BR" sz="3200" dirty="0" err="1"/>
              <a:t>Habtour</a:t>
            </a:r>
            <a:endParaRPr lang="pt-BR" sz="3200" dirty="0"/>
          </a:p>
        </p:txBody>
      </p:sp>
      <p:sp>
        <p:nvSpPr>
          <p:cNvPr id="3873" name="Google Shape;3873;p31"/>
          <p:cNvSpPr txBox="1">
            <a:spLocks noGrp="1"/>
          </p:cNvSpPr>
          <p:nvPr>
            <p:ph type="subTitle" idx="1"/>
          </p:nvPr>
        </p:nvSpPr>
        <p:spPr>
          <a:xfrm>
            <a:off x="2349795" y="1315402"/>
            <a:ext cx="5847907" cy="2314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Conheça o </a:t>
            </a:r>
            <a:r>
              <a:rPr lang="pt-BR" sz="2400" b="0" i="0" u="none" strike="noStrike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Habtour</a:t>
            </a:r>
            <a:r>
              <a:rPr lang="pt-BR" sz="24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! É um aplicativo que tem o intuito de identificar, ajudar e informar a população sobre determinados riscos que ocorrem devido ao excesso de bebidas alcoólicas, cigarros, jogos e redes sociais</a:t>
            </a:r>
            <a:r>
              <a:rPr lang="pt-BR" sz="2400" b="0" i="0" u="none" strike="noStrike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.</a:t>
            </a:r>
            <a:endParaRPr lang="pt-BR" sz="2400" b="0" dirty="0">
              <a:solidFill>
                <a:schemeClr val="tx2"/>
              </a:solidFill>
              <a:effectLst/>
              <a:latin typeface="Baskerville Old Face" panose="02020602080505020303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A2EE6C-790C-457A-A098-99A0AF08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696886" y="3856523"/>
            <a:ext cx="2386021" cy="2059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32"/>
          <p:cNvSpPr txBox="1">
            <a:spLocks noGrp="1"/>
          </p:cNvSpPr>
          <p:nvPr>
            <p:ph type="title" idx="2"/>
          </p:nvPr>
        </p:nvSpPr>
        <p:spPr>
          <a:xfrm>
            <a:off x="3363347" y="1999994"/>
            <a:ext cx="4200148" cy="2531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O principal fato que nos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levou a criar o aplicativo é ajudar as pessoas a terem acesso a uma avaliação na qual irá direcionar a ter hábitos saudáveis.</a:t>
            </a:r>
            <a:b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</a:br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No mundo atual, vimos que esse assunto tem crescido bastante e isso tem gerado  riscos, não só para as pessoas envolvidas mas também para seus familiares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pt-BR" sz="1800" b="0" dirty="0">
                <a:effectLst/>
              </a:rPr>
            </a:br>
            <a:endParaRPr lang="pt-BR" sz="1800" dirty="0"/>
          </a:p>
        </p:txBody>
      </p:sp>
      <p:grpSp>
        <p:nvGrpSpPr>
          <p:cNvPr id="3881" name="Google Shape;3881;p32"/>
          <p:cNvGrpSpPr/>
          <p:nvPr/>
        </p:nvGrpSpPr>
        <p:grpSpPr>
          <a:xfrm>
            <a:off x="1324752" y="1202299"/>
            <a:ext cx="2126512" cy="2157925"/>
            <a:chOff x="1476689" y="1840813"/>
            <a:chExt cx="911400" cy="911400"/>
          </a:xfrm>
        </p:grpSpPr>
        <p:sp>
          <p:nvSpPr>
            <p:cNvPr id="3882" name="Google Shape;3882;p32"/>
            <p:cNvSpPr/>
            <p:nvPr/>
          </p:nvSpPr>
          <p:spPr>
            <a:xfrm>
              <a:off x="1476689" y="1840813"/>
              <a:ext cx="911400" cy="911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1570589" y="1934731"/>
              <a:ext cx="723600" cy="7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4" name="Google Shape;3884;p32"/>
          <p:cNvSpPr txBox="1"/>
          <p:nvPr/>
        </p:nvSpPr>
        <p:spPr>
          <a:xfrm>
            <a:off x="1548831" y="2463382"/>
            <a:ext cx="1542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nter Black"/>
                <a:ea typeface="Inter Black"/>
                <a:cs typeface="Inter Black"/>
                <a:sym typeface="Inter Black"/>
              </a:rPr>
              <a:t>Habtour</a:t>
            </a:r>
            <a:endParaRPr sz="1800" dirty="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5302DF-589B-49BF-9B29-4BB7C93C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47" y="1600005"/>
            <a:ext cx="1260058" cy="10338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C69299-BD1E-477E-B3B2-05B192FE543E}"/>
              </a:ext>
            </a:extLst>
          </p:cNvPr>
          <p:cNvSpPr/>
          <p:nvPr/>
        </p:nvSpPr>
        <p:spPr>
          <a:xfrm>
            <a:off x="2137145" y="191301"/>
            <a:ext cx="5178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ExtraBold" panose="020B0604020202020204" charset="0"/>
                <a:ea typeface="Inter ExtraBold" panose="020B0604020202020204" charset="0"/>
              </a:rPr>
              <a:t>Por que foi desenvolvido</a:t>
            </a:r>
            <a:r>
              <a:rPr lang="pt-BR" sz="5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ExtraBold" panose="020B0604020202020204" charset="0"/>
                <a:ea typeface="Inter ExtraBold" panose="020B0604020202020204" charset="0"/>
              </a:rPr>
              <a:t> 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75C4DBE-AFBE-486C-8F6B-747A77113E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65006" y="3907011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30"/>
          <p:cNvSpPr txBox="1">
            <a:spLocks noGrp="1"/>
          </p:cNvSpPr>
          <p:nvPr>
            <p:ph type="title" idx="21"/>
          </p:nvPr>
        </p:nvSpPr>
        <p:spPr>
          <a:xfrm>
            <a:off x="1506324" y="550476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para o usuário</a:t>
            </a:r>
            <a:endParaRPr dirty="0"/>
          </a:p>
        </p:txBody>
      </p:sp>
      <p:sp>
        <p:nvSpPr>
          <p:cNvPr id="3841" name="Google Shape;3841;p30"/>
          <p:cNvSpPr/>
          <p:nvPr/>
        </p:nvSpPr>
        <p:spPr>
          <a:xfrm>
            <a:off x="1143899" y="129719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4" name="Google Shape;3844;p30"/>
          <p:cNvSpPr txBox="1">
            <a:spLocks noGrp="1"/>
          </p:cNvSpPr>
          <p:nvPr>
            <p:ph type="title"/>
          </p:nvPr>
        </p:nvSpPr>
        <p:spPr>
          <a:xfrm>
            <a:off x="1105438" y="1389576"/>
            <a:ext cx="660600" cy="408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</a:t>
            </a:r>
            <a:endParaRPr sz="3200" dirty="0"/>
          </a:p>
        </p:txBody>
      </p:sp>
      <p:sp>
        <p:nvSpPr>
          <p:cNvPr id="3845" name="Google Shape;3845;p30"/>
          <p:cNvSpPr txBox="1">
            <a:spLocks noGrp="1"/>
          </p:cNvSpPr>
          <p:nvPr>
            <p:ph type="subTitle" idx="2"/>
          </p:nvPr>
        </p:nvSpPr>
        <p:spPr>
          <a:xfrm>
            <a:off x="1143900" y="2094568"/>
            <a:ext cx="3934224" cy="909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Verificar os determinados hábitos prejudiciais à saúde, tanto física quanto mental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852" name="Google Shape;3852;p30"/>
          <p:cNvSpPr txBox="1">
            <a:spLocks noGrp="1"/>
          </p:cNvSpPr>
          <p:nvPr>
            <p:ph type="subTitle" idx="5"/>
          </p:nvPr>
        </p:nvSpPr>
        <p:spPr>
          <a:xfrm>
            <a:off x="5078124" y="1924617"/>
            <a:ext cx="3523615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</a:t>
            </a:r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elhora a qualidade de vida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5" name="Google Shape;3855;p30"/>
          <p:cNvSpPr txBox="1">
            <a:spLocks noGrp="1"/>
          </p:cNvSpPr>
          <p:nvPr>
            <p:ph type="subTitle" idx="8"/>
          </p:nvPr>
        </p:nvSpPr>
        <p:spPr>
          <a:xfrm>
            <a:off x="797433" y="3914360"/>
            <a:ext cx="2660884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Alerta possíveis riscos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9" name="Google Shape;3859;p30"/>
          <p:cNvSpPr txBox="1">
            <a:spLocks noGrp="1"/>
          </p:cNvSpPr>
          <p:nvPr>
            <p:ph type="subTitle" idx="17"/>
          </p:nvPr>
        </p:nvSpPr>
        <p:spPr>
          <a:xfrm>
            <a:off x="5889364" y="3884754"/>
            <a:ext cx="2402576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</a:t>
            </a:r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uto ajuda ao usuário</a:t>
            </a:r>
            <a:endParaRPr sz="2000" dirty="0">
              <a:solidFill>
                <a:schemeClr val="accent1">
                  <a:lumMod val="20000"/>
                  <a:lumOff val="8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862" name="Google Shape;3862;p30"/>
          <p:cNvSpPr txBox="1">
            <a:spLocks noGrp="1"/>
          </p:cNvSpPr>
          <p:nvPr>
            <p:ph type="subTitle" idx="14"/>
          </p:nvPr>
        </p:nvSpPr>
        <p:spPr>
          <a:xfrm>
            <a:off x="3553586" y="3960841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skerville Old Face" panose="02020602080505020303" pitchFamily="18" charset="0"/>
              </a:rPr>
              <a:t>Conscientização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3841;p30">
            <a:extLst>
              <a:ext uri="{FF2B5EF4-FFF2-40B4-BE49-F238E27FC236}">
                <a16:creationId xmlns:a16="http://schemas.microsoft.com/office/drawing/2014/main" id="{D6C7F1B3-FAC5-4C9C-8050-9FD5CBBD11B4}"/>
              </a:ext>
            </a:extLst>
          </p:cNvPr>
          <p:cNvSpPr/>
          <p:nvPr/>
        </p:nvSpPr>
        <p:spPr>
          <a:xfrm>
            <a:off x="4988824" y="1291368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2</a:t>
            </a:r>
          </a:p>
        </p:txBody>
      </p:sp>
      <p:sp>
        <p:nvSpPr>
          <p:cNvPr id="56" name="Google Shape;3841;p30">
            <a:extLst>
              <a:ext uri="{FF2B5EF4-FFF2-40B4-BE49-F238E27FC236}">
                <a16:creationId xmlns:a16="http://schemas.microsoft.com/office/drawing/2014/main" id="{94914BB5-A228-46A2-BBD3-714A57884F0B}"/>
              </a:ext>
            </a:extLst>
          </p:cNvPr>
          <p:cNvSpPr/>
          <p:nvPr/>
        </p:nvSpPr>
        <p:spPr>
          <a:xfrm>
            <a:off x="852060" y="330027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3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sp>
        <p:nvSpPr>
          <p:cNvPr id="61" name="Google Shape;3841;p30">
            <a:extLst>
              <a:ext uri="{FF2B5EF4-FFF2-40B4-BE49-F238E27FC236}">
                <a16:creationId xmlns:a16="http://schemas.microsoft.com/office/drawing/2014/main" id="{C9A43DDF-184A-482C-9D10-BCCC6C90523A}"/>
              </a:ext>
            </a:extLst>
          </p:cNvPr>
          <p:cNvSpPr/>
          <p:nvPr/>
        </p:nvSpPr>
        <p:spPr>
          <a:xfrm>
            <a:off x="3517789" y="3285898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4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sp>
        <p:nvSpPr>
          <p:cNvPr id="62" name="Google Shape;3841;p30">
            <a:extLst>
              <a:ext uri="{FF2B5EF4-FFF2-40B4-BE49-F238E27FC236}">
                <a16:creationId xmlns:a16="http://schemas.microsoft.com/office/drawing/2014/main" id="{B8587F15-B2A3-480F-9F59-0DFA7444E099}"/>
              </a:ext>
            </a:extLst>
          </p:cNvPr>
          <p:cNvSpPr/>
          <p:nvPr/>
        </p:nvSpPr>
        <p:spPr>
          <a:xfrm>
            <a:off x="5745308" y="330027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5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F70682B9-BC90-411B-A339-5AC429CCD8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491586" y="3960841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9" name="Google Shape;5119;p52"/>
          <p:cNvGrpSpPr/>
          <p:nvPr/>
        </p:nvGrpSpPr>
        <p:grpSpPr>
          <a:xfrm>
            <a:off x="1901528" y="2726640"/>
            <a:ext cx="6870332" cy="1819336"/>
            <a:chOff x="3512551" y="2358282"/>
            <a:chExt cx="1597032" cy="378649"/>
          </a:xfrm>
        </p:grpSpPr>
        <p:grpSp>
          <p:nvGrpSpPr>
            <p:cNvPr id="5120" name="Google Shape;5120;p52"/>
            <p:cNvGrpSpPr/>
            <p:nvPr/>
          </p:nvGrpSpPr>
          <p:grpSpPr>
            <a:xfrm>
              <a:off x="3709443" y="2552832"/>
              <a:ext cx="1203401" cy="300"/>
              <a:chOff x="3709443" y="2552832"/>
              <a:chExt cx="1203401" cy="300"/>
            </a:xfrm>
          </p:grpSpPr>
          <p:cxnSp>
            <p:nvCxnSpPr>
              <p:cNvPr id="5121" name="Google Shape;5121;p52"/>
              <p:cNvCxnSpPr>
                <a:stCxn id="5122" idx="6"/>
                <a:endCxn id="5123" idx="2"/>
              </p:cNvCxnSpPr>
              <p:nvPr/>
            </p:nvCxnSpPr>
            <p:spPr>
              <a:xfrm rot="10800000" flipH="1">
                <a:off x="4166771" y="2552832"/>
                <a:ext cx="2889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4" name="Google Shape;5124;p52"/>
              <p:cNvCxnSpPr>
                <a:stCxn id="5123" idx="6"/>
                <a:endCxn id="5125" idx="2"/>
              </p:cNvCxnSpPr>
              <p:nvPr/>
            </p:nvCxnSpPr>
            <p:spPr>
              <a:xfrm>
                <a:off x="4623644" y="2552982"/>
                <a:ext cx="289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6" name="Google Shape;5126;p52"/>
              <p:cNvCxnSpPr>
                <a:stCxn id="5127" idx="6"/>
                <a:endCxn id="5122" idx="2"/>
              </p:cNvCxnSpPr>
              <p:nvPr/>
            </p:nvCxnSpPr>
            <p:spPr>
              <a:xfrm>
                <a:off x="3709443" y="2553116"/>
                <a:ext cx="288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28" name="Google Shape;5128;p52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5129" name="Google Shape;5129;p52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0" name="Google Shape;5130;p52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52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1" name="Google Shape;5131;p52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5132" name="Google Shape;5132;p52"/>
              <p:cNvCxnSpPr>
                <a:stCxn id="5123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3" name="Google Shape;5133;p52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52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4" name="Google Shape;5134;p52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5135" name="Google Shape;5135;p52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6" name="Google Shape;5136;p52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52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`</a:t>
                </a:r>
                <a:endParaRPr/>
              </a:p>
            </p:txBody>
          </p:sp>
        </p:grpSp>
        <p:grpSp>
          <p:nvGrpSpPr>
            <p:cNvPr id="5137" name="Google Shape;5137;p52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5138" name="Google Shape;5138;p52"/>
              <p:cNvCxnSpPr>
                <a:stCxn id="5127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9" name="Google Shape;5139;p52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52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0" name="Google Shape;5140;p52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Habtour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D99F95-ECAE-48A2-A53B-798545AA5A2B}"/>
              </a:ext>
            </a:extLst>
          </p:cNvPr>
          <p:cNvSpPr txBox="1"/>
          <p:nvPr/>
        </p:nvSpPr>
        <p:spPr>
          <a:xfrm flipH="1">
            <a:off x="1297133" y="1341645"/>
            <a:ext cx="5108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Agora que vocês já conhecem o nosso App, bora dar um tour nos seus hábitos.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FDF32B-EBA4-4F57-A67C-7E0418A7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74" y="3386512"/>
            <a:ext cx="541684" cy="5320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C5E76C-F989-4D5F-BAC7-EB7E6EEC9B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63058" y="3363868"/>
            <a:ext cx="579763" cy="5797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319C0B-B8BF-493C-B40A-71E5749B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9684" y="3363868"/>
            <a:ext cx="613520" cy="61352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566A42-6BC6-448B-B246-CEECBB189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311" y="3363868"/>
            <a:ext cx="604470" cy="604470"/>
          </a:xfrm>
          <a:prstGeom prst="rect">
            <a:avLst/>
          </a:prstGeom>
        </p:spPr>
      </p:pic>
      <p:pic>
        <p:nvPicPr>
          <p:cNvPr id="166" name="Imagem 165">
            <a:extLst>
              <a:ext uri="{FF2B5EF4-FFF2-40B4-BE49-F238E27FC236}">
                <a16:creationId xmlns:a16="http://schemas.microsoft.com/office/drawing/2014/main" id="{CF44D56B-94EB-4629-A3C6-306EA162AA5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33956" y="3856523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177</Words>
  <Application>Microsoft Office PowerPoint</Application>
  <PresentationFormat>Apresentação na tela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Inter SemiBold</vt:lpstr>
      <vt:lpstr>Arial</vt:lpstr>
      <vt:lpstr>Inter Black</vt:lpstr>
      <vt:lpstr>Inter ExtraBold</vt:lpstr>
      <vt:lpstr>Inter</vt:lpstr>
      <vt:lpstr>Inter Medium</vt:lpstr>
      <vt:lpstr>Baskerville Old Face</vt:lpstr>
      <vt:lpstr>Wingdings</vt:lpstr>
      <vt:lpstr>Cliad Creative Project Proposal by Slidesgo</vt:lpstr>
      <vt:lpstr>Apresentação do PowerPoint</vt:lpstr>
      <vt:lpstr>Tópicos</vt:lpstr>
      <vt:lpstr>Conheça o Habtour</vt:lpstr>
      <vt:lpstr>O principal fato que nos levou a criar o aplicativo é ajudar as pessoas a terem acesso a uma avaliação na qual irá direcionar a ter hábitos saudáveis. No mundo atual, vimos que esse assunto tem crescido bastante e isso tem gerado  riscos, não só para as pessoas envolvidas mas também para seus familiares. </vt:lpstr>
      <vt:lpstr>Benefícios para o usuário</vt:lpstr>
      <vt:lpstr>Habtour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</dc:creator>
  <cp:lastModifiedBy>Beatriz Alves</cp:lastModifiedBy>
  <cp:revision>4</cp:revision>
  <dcterms:modified xsi:type="dcterms:W3CDTF">2022-04-10T21:35:43Z</dcterms:modified>
</cp:coreProperties>
</file>