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Julius Sans On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JuliusSansOn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6c05ca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6c05ca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Regionalization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6c05ca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6c05ca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Regionalization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6c05ca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6c05ca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Regionalization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c935d9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c935d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4c935d9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4c935d9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255b591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255b591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55b5917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55b591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6c05ca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6c05ca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Accessibility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6c05ca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6c05ca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55b591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55b591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6c05ca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6c05ca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6c05ca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6c05ca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Regionalization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6c05ca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6c05ca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Regionalization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Docs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Abira. Y &amp; Muktika.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5E27E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" y="145475"/>
            <a:ext cx="3855875" cy="17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575" y="2158000"/>
            <a:ext cx="607988" cy="12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313550" y="4050325"/>
            <a:ext cx="65169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Pros of Google Docs for Language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712125" y="145485"/>
            <a:ext cx="40926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Special keyboard to write in different languages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20363" y="2395888"/>
            <a:ext cx="2929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Voice Typing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20140" l="18086" r="47475" t="14427"/>
          <a:stretch/>
        </p:blipFill>
        <p:spPr>
          <a:xfrm>
            <a:off x="6872850" y="1258662"/>
            <a:ext cx="2271149" cy="242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6">
            <a:alphaModFix/>
          </a:blip>
          <a:srcRect b="7411" l="0" r="52150" t="15783"/>
          <a:stretch/>
        </p:blipFill>
        <p:spPr>
          <a:xfrm>
            <a:off x="4031899" y="1231987"/>
            <a:ext cx="2747251" cy="24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19067" l="20470" r="20227" t="13673"/>
          <a:stretch/>
        </p:blipFill>
        <p:spPr>
          <a:xfrm>
            <a:off x="84075" y="224250"/>
            <a:ext cx="5241600" cy="31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50375" y="3946325"/>
            <a:ext cx="32376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Location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325675" y="224250"/>
            <a:ext cx="34617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Issues in Googles Docs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521900" y="863025"/>
            <a:ext cx="3237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Default Language - English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437725" y="1718100"/>
            <a:ext cx="3237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Banned in few countries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Example: China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521900" y="2550900"/>
            <a:ext cx="3237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Not relied on by some countries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>
            <a:alpha val="83850"/>
          </a:srgbClr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5107725" y="3910300"/>
            <a:ext cx="3503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What if?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42625" y="196200"/>
            <a:ext cx="3952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Regionalization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498725" y="196200"/>
            <a:ext cx="41127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Official languages of Sweden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Default Language - Might be English or not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fluent or accurate in foreign languages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access to other countries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25" y="1009025"/>
            <a:ext cx="2268825" cy="10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448" y="2252150"/>
            <a:ext cx="1119378" cy="1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4125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150" y="2184575"/>
            <a:ext cx="1333200" cy="13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381450" y="3924200"/>
            <a:ext cx="83811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Conclusion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62500" y="406425"/>
            <a:ext cx="65871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Google Docs _________________________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a great application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Has flaws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Can be perfect for us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Can be a challenge for people who have difficulties physically, through knowledge or location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0CB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>
            <a:alpha val="56919"/>
          </a:srgbClr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300" y="336350"/>
            <a:ext cx="4346800" cy="28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5400" y="2204638"/>
            <a:ext cx="39801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Can be used on any devices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65100" y="3980475"/>
            <a:ext cx="4894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What is Google Docs?</a:t>
            </a:r>
            <a:endParaRPr b="1" sz="30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80300" y="1223450"/>
            <a:ext cx="4050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Used to write essays, reports, letters, or resumes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80300" y="476525"/>
            <a:ext cx="405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Online Software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0300" y="2941338"/>
            <a:ext cx="405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Dominate over Microsoft Word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52075" y="3841750"/>
            <a:ext cx="8102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Julius Sans One"/>
                <a:ea typeface="Julius Sans One"/>
                <a:cs typeface="Julius Sans One"/>
                <a:sym typeface="Julius Sans One"/>
              </a:rPr>
              <a:t>   </a:t>
            </a:r>
            <a:endParaRPr b="1" sz="3600"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Accessibility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86850" y="587050"/>
            <a:ext cx="40290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Visually impaired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Hearing impairment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Motor Coordination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mage result for impaired"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0" y="1301750"/>
            <a:ext cx="254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00" y="156950"/>
            <a:ext cx="25400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751875" y="3808900"/>
            <a:ext cx="70647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Visually impaired 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79775" y="223200"/>
            <a:ext cx="41088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Difficulties: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Low ability/Unable to see the screen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Needs help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63200" y="1835975"/>
            <a:ext cx="41088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72000" y="223200"/>
            <a:ext cx="40155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Reader support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Keyboard shortcuts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mage result for docs screen with screen reader"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401" y="1475675"/>
            <a:ext cx="3661875" cy="214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ind"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375" y="1773548"/>
            <a:ext cx="1929529" cy="19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84100" y="3924200"/>
            <a:ext cx="8969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Hearing Impairment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107250" y="216025"/>
            <a:ext cx="31290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Difficulties: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None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00350" y="216025"/>
            <a:ext cx="34110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Nothing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mage result for nothing" id="95" name="Google Shape;95;p17"/>
          <p:cNvPicPr preferRelativeResize="0"/>
          <p:nvPr/>
        </p:nvPicPr>
        <p:blipFill rotWithShape="1">
          <a:blip r:embed="rId3">
            <a:alphaModFix/>
          </a:blip>
          <a:srcRect b="29057" l="0" r="0" t="29603"/>
          <a:stretch/>
        </p:blipFill>
        <p:spPr>
          <a:xfrm>
            <a:off x="2436425" y="1698838"/>
            <a:ext cx="4265050" cy="18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537175" y="4144050"/>
            <a:ext cx="8379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Motor </a:t>
            </a:r>
            <a:r>
              <a:rPr b="1" lang="en" sz="40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coordination</a:t>
            </a:r>
            <a:r>
              <a:rPr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805775" y="604325"/>
            <a:ext cx="34407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Issues faced: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Might not be able to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 keyboard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625725" y="604325"/>
            <a:ext cx="36261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Accessibility</a:t>
            </a: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features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mage result for motor coordination"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625" y="1649625"/>
            <a:ext cx="2149000" cy="19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78400" y="196200"/>
            <a:ext cx="3952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Accessibility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78400" y="882950"/>
            <a:ext cx="39522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More audio options/interactive 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Keyboard shortcuts will be easy to access and learn 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625" y="437400"/>
            <a:ext cx="3217425" cy="3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107725" y="3910300"/>
            <a:ext cx="3503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What if?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5" y="140150"/>
            <a:ext cx="5944277" cy="33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64400" y="3980250"/>
            <a:ext cx="42075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Regionalization</a:t>
            </a:r>
            <a:endParaRPr sz="3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292750" y="1857000"/>
            <a:ext cx="27330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LOCATION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292750" y="784850"/>
            <a:ext cx="27330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LANGUAGE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4737075" y="4008275"/>
            <a:ext cx="4134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50" y="252275"/>
            <a:ext cx="4758276" cy="32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94325" y="2144075"/>
            <a:ext cx="34617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Low vocabulary and spelling check for other languages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204500" y="3980250"/>
            <a:ext cx="4596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Language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94325" y="868775"/>
            <a:ext cx="34617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Only most spoken languages in the world are used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94325" y="252275"/>
            <a:ext cx="34617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Issues in Googles Docs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