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Julius Sans One"/>
      <p:regular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JuliusSansOne-regular.fnt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12de3da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12de3da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12de3da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12de3da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12de3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12de3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12de3d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12de3d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12de3da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12de3da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12de3da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12de3da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112de3da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112de3d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12de3da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12de3da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12de3d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12de3d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12de3d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12de3d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extremetech.com/extreme/57926-nimda-worm-virus-takes-over-the-net" TargetMode="External"/><Relationship Id="rId22" Type="http://schemas.openxmlformats.org/officeDocument/2006/relationships/hyperlink" Target="https://www.investopedia.com/financial-edge/0512/10-of-the-most-costly-computer-viruses-of-all-time.aspx" TargetMode="External"/><Relationship Id="rId21" Type="http://schemas.openxmlformats.org/officeDocument/2006/relationships/hyperlink" Target="https://www.cbsnews.com/news/a-worm-named-nimda/" TargetMode="External"/><Relationship Id="rId24" Type="http://schemas.openxmlformats.org/officeDocument/2006/relationships/hyperlink" Target="https://www.extremetech.com/extreme/57926-nimda-worm-virus-takes-over-the-net" TargetMode="External"/><Relationship Id="rId23" Type="http://schemas.openxmlformats.org/officeDocument/2006/relationships/hyperlink" Target="https://computer.howstuffworks.com/internet/basics/internet-collapse.htm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alware.wikia.org/wiki/Nimda" TargetMode="External"/><Relationship Id="rId4" Type="http://schemas.openxmlformats.org/officeDocument/2006/relationships/hyperlink" Target="https://en.wikipedia.org/wiki/Nimda" TargetMode="External"/><Relationship Id="rId9" Type="http://schemas.openxmlformats.org/officeDocument/2006/relationships/hyperlink" Target="https://www.computerweekly.com/news/2240042500/Nimda-worm-costs-firms-dear" TargetMode="External"/><Relationship Id="rId26" Type="http://schemas.openxmlformats.org/officeDocument/2006/relationships/hyperlink" Target="https://vannevar.ece.uw.edu/computing/faq/virus/nimda.html" TargetMode="External"/><Relationship Id="rId25" Type="http://schemas.openxmlformats.org/officeDocument/2006/relationships/hyperlink" Target="https://www.theregister.co.uk/2011/09/17/nimda_anniversary/" TargetMode="External"/><Relationship Id="rId5" Type="http://schemas.openxmlformats.org/officeDocument/2006/relationships/hyperlink" Target="https://www.computerweekly.com/news/2240042500/Nimda-worm-costs-firms-dear" TargetMode="External"/><Relationship Id="rId6" Type="http://schemas.openxmlformats.org/officeDocument/2006/relationships/hyperlink" Target="https://www.cbsnews.com/news/a-worm-named-nimda/" TargetMode="External"/><Relationship Id="rId7" Type="http://schemas.openxmlformats.org/officeDocument/2006/relationships/hyperlink" Target="https://www.computerweekly.com/news/2240042500/Nimda-worm-costs-firms-dear" TargetMode="External"/><Relationship Id="rId8" Type="http://schemas.openxmlformats.org/officeDocument/2006/relationships/hyperlink" Target="https://www.computerweekly.com/news/2240042500/Nimda-worm-costs-firms-dear" TargetMode="External"/><Relationship Id="rId11" Type="http://schemas.openxmlformats.org/officeDocument/2006/relationships/hyperlink" Target="https://www.cbsnews.com/news/a-worm-named-nimda/" TargetMode="External"/><Relationship Id="rId10" Type="http://schemas.openxmlformats.org/officeDocument/2006/relationships/hyperlink" Target="https://www.computerweekly.com/news/2240042500/Nimda-worm-costs-firms-dear" TargetMode="External"/><Relationship Id="rId13" Type="http://schemas.openxmlformats.org/officeDocument/2006/relationships/hyperlink" Target="http://lowendmac.com/virus/nimda.html" TargetMode="External"/><Relationship Id="rId12" Type="http://schemas.openxmlformats.org/officeDocument/2006/relationships/hyperlink" Target="https://www.complex.com/pop-culture/2014/04/10-viruses-that-nearly-broke-the-internet/nimda" TargetMode="External"/><Relationship Id="rId15" Type="http://schemas.openxmlformats.org/officeDocument/2006/relationships/hyperlink" Target="https://www.cbsnews.com/news/a-worm-named-nimda/" TargetMode="External"/><Relationship Id="rId14" Type="http://schemas.openxmlformats.org/officeDocument/2006/relationships/hyperlink" Target="https://en.wikipedia.org/wiki/Nimda" TargetMode="External"/><Relationship Id="rId17" Type="http://schemas.openxmlformats.org/officeDocument/2006/relationships/hyperlink" Target="https://www.cbsnews.com/news/a-worm-named-nimda/" TargetMode="External"/><Relationship Id="rId16" Type="http://schemas.openxmlformats.org/officeDocument/2006/relationships/hyperlink" Target="https://searchsecurity.techtarget.com/definition/Nimda" TargetMode="External"/><Relationship Id="rId19" Type="http://schemas.openxmlformats.org/officeDocument/2006/relationships/hyperlink" Target="https://www.complex.com/pop-culture/2014/04/10-viruses-that-nearly-broke-the-internet/nimda" TargetMode="External"/><Relationship Id="rId18" Type="http://schemas.openxmlformats.org/officeDocument/2006/relationships/hyperlink" Target="http://www.domstechblog.com/deadly-viruses-101-worst-computer-viruses-tim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jpg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5.jpg"/><Relationship Id="rId5" Type="http://schemas.openxmlformats.org/officeDocument/2006/relationships/image" Target="../media/image3.png"/><Relationship Id="rId6" Type="http://schemas.openxmlformats.org/officeDocument/2006/relationships/image" Target="../media/image16.jpg"/><Relationship Id="rId7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550" y="1506750"/>
            <a:ext cx="43860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Nimda</a:t>
            </a:r>
            <a:endParaRPr sz="80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6" y="3172900"/>
            <a:ext cx="2998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Muktika Mundboth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8A2">
            <a:alpha val="24620"/>
          </a:srgbClr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4D79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140150" y="140150"/>
            <a:ext cx="45690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Citations</a:t>
            </a:r>
            <a:endParaRPr b="1"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12650" y="863700"/>
            <a:ext cx="42240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https://malware.wikia.org/wiki/Nimda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https://en.wikipedia.org/wiki/Nimda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https://www.computerweekly.com/news/2240042500/Nimda-worm-costs-firms-dear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https://www.cbsnews.com/news/a-worm-named-nimda/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Facts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https://www.computerweekly.com/news/224004250</a:t>
            </a: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0/</a:t>
            </a: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Nimda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-worm-costs-firms-dear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https://www.cbsnews.com/news/a-worm-named-nimda/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https://www.complex.com/pop-culture/2014/04/10-viruses-that-nearly-broke-the-internet/nimda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http://lowendmac.com/virus/nimda.html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https://en.wikipedia.org/wiki/Nimda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https://www.cbsnews.com/news/a-worm-named-nimda/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4782575" y="0"/>
            <a:ext cx="4241100" cy="5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It Did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https://searchsecurity.techtarget.com/definition/Nimda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https://www.cbsnews.com/news/a-worm-named-nimda/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  <a:t>http://www.domstechblog.com/deadly-viruses-101-worst-computer-viruses-time/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It Worked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9"/>
              </a:rPr>
              <a:t>https://www.complex.com/pop-culture/2014/04/10-viruses-that-nearly-broke-the-internet/nimda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20"/>
              </a:rPr>
              <a:t>https://www.extremetech.com/extreme/57926-nimda-worm-virus-takes-over-the-net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21"/>
              </a:rPr>
              <a:t>https://www.cbsnews.com/news/a-worm-named-nimda/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Effects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2"/>
              </a:rPr>
              <a:t>https://www.investopedia.com/financial-edge/0512/10-of-the-most-costly-computer-viruses-of-all-time.aspx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23"/>
              </a:rPr>
              <a:t>https://computer.howstuffworks.com/internet/basics/internet-collapse.htm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Its Control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24"/>
              </a:rPr>
              <a:t>https://www.extremetech.com/extreme/57926-nimda-worm-virus-takes-over-the-net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25"/>
              </a:rPr>
              <a:t>https://www.theregister.co.uk/2011/09/17/nimda_anniversary/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26"/>
              </a:rPr>
              <a:t>https://vannevar.ece.uw.edu/computing/faq/virus/nimda.html</a:t>
            </a:r>
            <a:endParaRPr sz="13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4572000" y="140150"/>
            <a:ext cx="44259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Overview</a:t>
            </a:r>
            <a:endParaRPr b="1"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68175" y="287300"/>
            <a:ext cx="50454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Nimda is one of the most dangerous and malicious malware that ever took place. It spread through the internet rapidly and is now known as the fastest 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propagating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computer virus. 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402" y="1677407"/>
            <a:ext cx="2600598" cy="173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49" y="3410454"/>
            <a:ext cx="1621350" cy="17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7154" y="3410449"/>
            <a:ext cx="2085495" cy="173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68175" y="1198400"/>
            <a:ext cx="44259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was released on the </a:t>
            </a: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September 18, 2001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There were multiple creators/inventors of Nimda. One of them is serving time in prison.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is said that the attacks took place in </a:t>
            </a: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 different countries 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the first one was </a:t>
            </a: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South Korea</a:t>
            </a: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Also it is believed to have been created in China when this piece of evidence came up 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</a:rPr>
              <a:t>"Concept Virus(CV) V.5, Copyright(C)2001 R.P.China"</a:t>
            </a:r>
            <a:endParaRPr sz="1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</a:rPr>
              <a:t>Nimda is a </a:t>
            </a:r>
            <a:r>
              <a:rPr b="1" lang="en" sz="1350">
                <a:solidFill>
                  <a:srgbClr val="FFFFFF"/>
                </a:solidFill>
              </a:rPr>
              <a:t>Worm</a:t>
            </a:r>
            <a:endParaRPr b="1" sz="1350">
              <a:solidFill>
                <a:srgbClr val="FFFFFF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9400" y="1198400"/>
            <a:ext cx="1934000" cy="19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1C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140150" y="140150"/>
            <a:ext cx="45690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(Fun) Facts</a:t>
            </a:r>
            <a:endParaRPr b="1"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52275" y="1149225"/>
            <a:ext cx="45690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Nimda is spelled “Admin” backwards.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Nimda appears to combine the worst characteristics of Code Red Virus and those of "I Love You," "Melissa" and other e-mail viruses that have plagued PC users for the past couple of years.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 2.2 millions PCs and servers were infected by this virus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worm was launched just a week after the terrorist attack on the World Trade Center and the Pentagon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500" y="0"/>
            <a:ext cx="2783500" cy="9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425" y="0"/>
            <a:ext cx="1336075" cy="1402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0499" y="966900"/>
            <a:ext cx="2783501" cy="107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2052" y="3302973"/>
            <a:ext cx="1301950" cy="184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1108" y="3776450"/>
            <a:ext cx="2390952" cy="136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5200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322350" y="4120400"/>
            <a:ext cx="4767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Target</a:t>
            </a:r>
            <a:endParaRPr b="1"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67500" y="1646700"/>
            <a:ext cx="42045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Hardwares: Microsoft PCs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Operating Systems: Windows 95 - XP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Softwares: Yahoo, and other servers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850" y="0"/>
            <a:ext cx="2848150" cy="14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7175" y="1424077"/>
            <a:ext cx="1996825" cy="19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4027762"/>
            <a:ext cx="4572000" cy="108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5F0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4204500" y="4064350"/>
            <a:ext cx="48213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What It Did</a:t>
            </a:r>
            <a:endParaRPr b="1"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48475" y="294325"/>
            <a:ext cx="4123500" cy="4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“The Nimda virus does not hurt computer hardware, but clogs Internet traffic and e-mail access with junk, slowing them considerably.”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CBS News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real purpose of Nimda was to slow down the internet traffic until the virus crashed many network systems.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 it did no harm to the PCs or the data stored on the Computer.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450" y="294325"/>
            <a:ext cx="2437476" cy="169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000" y="2359500"/>
            <a:ext cx="1512550" cy="15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322350" y="4120400"/>
            <a:ext cx="80727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How It Worked</a:t>
            </a:r>
            <a:endParaRPr b="1"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22350" y="224250"/>
            <a:ext cx="5339700" cy="3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Nimda had 4 ways to successfully to become the web’s most widespread virus in 22 minutes. The 4 ways were: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.EXE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Email users would receive email that were named as “README.EXE”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Nimda e-mails itself to all of the addresses in a user's address book and searches caches to find further addresses.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However Nimda virus was mostly caught on the internet.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900" y="564925"/>
            <a:ext cx="3177148" cy="296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4891225" y="4064350"/>
            <a:ext cx="4134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Its Effects</a:t>
            </a:r>
            <a:endParaRPr b="1"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737075" y="294325"/>
            <a:ext cx="41346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Nimda is considered as one of the most dangerous virus in history for having caused $635 million worthy of damage.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Many network systems crashed after the outbreak of Nimda and this might have caused several people to lose several data stored on their computer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464075" y="294325"/>
            <a:ext cx="2642700" cy="247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628475" y="433225"/>
            <a:ext cx="2313900" cy="2197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715475" y="920125"/>
            <a:ext cx="21399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$635</a:t>
            </a:r>
            <a:endParaRPr b="1" sz="60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Million</a:t>
            </a:r>
            <a:endParaRPr b="1" sz="1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400" y="3093775"/>
            <a:ext cx="3076335" cy="20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9138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5079050" y="140150"/>
            <a:ext cx="39189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Its Control</a:t>
            </a:r>
            <a:endParaRPr b="1" sz="44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89850" y="309375"/>
            <a:ext cx="4082100" cy="4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Discovery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Nimda was discovered at around 9 a.m. when multiple complaints about internet slowdowns have been filled. To add, it has been discovered by a security expert from TruSecure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Since the only computers affected by Nimda virus, Microsoft stopped the virus by patching it  one month after the outbreak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Removal Method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Disconnect System from the Network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Apply the patch provided by the PC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Close any network shares prior to cleaning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Exit any running applications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Stop IIS (Internet Information Services) Server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Install/Use Viruscan and update to latest DAT (Virus Database) files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Scan and clean each drive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Restore the RICHED20.DLL and MMC.EXE files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525" y="1448575"/>
            <a:ext cx="2117750" cy="21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