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59" r:id="rId7"/>
    <p:sldId id="260" r:id="rId8"/>
    <p:sldId id="268" r:id="rId9"/>
    <p:sldId id="267" r:id="rId10"/>
    <p:sldId id="258" r:id="rId11"/>
    <p:sldId id="266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Manes Philistin" userId="78a7750ab06d8490" providerId="LiveId" clId="{3B65A6BE-A73E-4496-AF26-AB6CCD09356F}"/>
    <pc:docChg chg="addSld modSld">
      <pc:chgData name="pierre Manes Philistin" userId="78a7750ab06d8490" providerId="LiveId" clId="{3B65A6BE-A73E-4496-AF26-AB6CCD09356F}" dt="2021-12-19T23:45:18.136" v="77" actId="20577"/>
      <pc:docMkLst>
        <pc:docMk/>
      </pc:docMkLst>
      <pc:sldChg chg="modSp mod">
        <pc:chgData name="pierre Manes Philistin" userId="78a7750ab06d8490" providerId="LiveId" clId="{3B65A6BE-A73E-4496-AF26-AB6CCD09356F}" dt="2021-12-19T23:44:35.349" v="64" actId="255"/>
        <pc:sldMkLst>
          <pc:docMk/>
          <pc:sldMk cId="2655589673" sldId="269"/>
        </pc:sldMkLst>
        <pc:spChg chg="mod">
          <ac:chgData name="pierre Manes Philistin" userId="78a7750ab06d8490" providerId="LiveId" clId="{3B65A6BE-A73E-4496-AF26-AB6CCD09356F}" dt="2021-12-19T23:44:35.349" v="64" actId="255"/>
          <ac:spMkLst>
            <pc:docMk/>
            <pc:sldMk cId="2655589673" sldId="269"/>
            <ac:spMk id="2" creationId="{878ACDF2-E5DB-4389-89B5-7B185052FD61}"/>
          </ac:spMkLst>
        </pc:spChg>
        <pc:spChg chg="mod">
          <ac:chgData name="pierre Manes Philistin" userId="78a7750ab06d8490" providerId="LiveId" clId="{3B65A6BE-A73E-4496-AF26-AB6CCD09356F}" dt="2021-12-19T23:41:07.691" v="0" actId="20577"/>
          <ac:spMkLst>
            <pc:docMk/>
            <pc:sldMk cId="2655589673" sldId="269"/>
            <ac:spMk id="3" creationId="{C10B9365-6BB5-41D1-A604-0A24D26B6D2E}"/>
          </ac:spMkLst>
        </pc:spChg>
      </pc:sldChg>
      <pc:sldChg chg="modSp add mod">
        <pc:chgData name="pierre Manes Philistin" userId="78a7750ab06d8490" providerId="LiveId" clId="{3B65A6BE-A73E-4496-AF26-AB6CCD09356F}" dt="2021-12-19T23:45:18.136" v="77" actId="20577"/>
        <pc:sldMkLst>
          <pc:docMk/>
          <pc:sldMk cId="3053805239" sldId="270"/>
        </pc:sldMkLst>
        <pc:spChg chg="mod">
          <ac:chgData name="pierre Manes Philistin" userId="78a7750ab06d8490" providerId="LiveId" clId="{3B65A6BE-A73E-4496-AF26-AB6CCD09356F}" dt="2021-12-19T23:45:18.136" v="77" actId="20577"/>
          <ac:spMkLst>
            <pc:docMk/>
            <pc:sldMk cId="3053805239" sldId="270"/>
            <ac:spMk id="2" creationId="{878ACDF2-E5DB-4389-89B5-7B185052FD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61D1A-615C-4B67-83BF-FA3BF770B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A1B7D-D076-41CE-BF27-980B03E05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84DB8-720E-4148-9E78-BC46A3D8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EB069E-05AC-4027-B1C8-DA400DE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0499D2-260A-46CD-8192-F653C2F8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82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259E2-5445-452F-A602-FADFC56A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1C919D-A597-4186-8DDA-AC68E1A5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AC1F1-B6A1-49BC-826D-B348AA10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7BE8B-747F-414E-B1C0-7BD6284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83541-E66C-42F7-9F97-749A80C7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3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A4C1D9-EDA0-43FF-8642-EBDB7049C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AFDC9-3449-4C31-ACA6-3A7B8C05E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266FC-12ED-4BA2-A9F5-C04F84A8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E0460-C44C-4E1A-8A1D-0899477B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07AC3-B431-441C-8438-4A97F3C5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0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73D0-09C1-462F-84F3-2FEA5D34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49EC2-B945-474D-8FA9-79C85FAA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0B6CD-DC5B-4231-B995-CAFE00CA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D9331C-CA1B-4B6A-A75E-E1488643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9EC7C-4BF3-4548-A76F-214ECC60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64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2C129-C113-4A47-8B9C-4EAB758A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22676-3512-4209-9C2B-D04DEF07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0FDCE-0A10-49FE-912F-348CFEF1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BE3B78-184D-4523-931D-1950F04F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C33B67-F6B7-40BB-95E5-6584FC9E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5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A574A-EEA0-494D-B83F-2C0EB64D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5B5D2-A50D-4154-A79F-07486A62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55131C-040D-4B90-8BF2-4388DE97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86757-A7A7-4F54-AD8E-DB4FD516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913A8B-84CC-4EA5-B732-C46A168E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0DAA5A-1EEB-41CE-8793-1A7A5898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71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4FBFA-844A-44A8-A568-1A8CB4A0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E464C2-427C-4886-AA89-8C173DB2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D1996-9517-4912-950F-091AE212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866482-0258-4253-BF96-335D462D0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4568B0-B5E0-4EFC-B128-53BE13FA6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EFEDB1-1C46-4933-8724-4C80C364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22E90F-40F8-4EAA-B83D-54FACCC3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76DE9-7802-424B-871A-2CDB4468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0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2BD3E-D717-43D7-A743-A428DE4A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11B584-4ADA-485F-A330-A96DCA69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4192AB-9CF1-4E17-9F60-9DC6A490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D5CCEE-151A-4D49-8B17-73850281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2053A-CDEB-44CF-AABD-BDE7FCBB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E4001E-7C0A-47F7-A7E9-A604BBED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C58149-585B-4CF5-8568-1A3F0D8A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4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C5C64-DBC4-438B-8DB3-8328C135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06075-91F2-41C5-A1D6-6B0A444F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4A2F8E-77B4-4ADA-979F-30043DD2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5CE19A-F068-4134-A16D-69E4DDB9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52484D-5AB2-4056-B7B5-C5E0771F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D65526-4431-4B10-9AD1-77FF1267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7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F2815-014C-4AE2-9ACF-1AAC30D7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BCD963-911F-4662-938F-4804D2E5E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7FF6AC-40F5-48A4-93CD-0FED5C0D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9A05D-4FE0-4728-926A-B752B657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1311CB-E1E5-437D-A0BA-F4AF0FF7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787CDE-94D6-401E-8CF2-DCA30AC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28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101E34-75BF-4331-87B3-60B92FAB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820A44-454F-4960-A788-71501D9FB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A2E9C7-808F-488B-9A6B-3B7399AFE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1FAD-6B35-4688-85D5-C68972972AF4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97459-E812-42AA-B6BA-000E94121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CD0D1-E755-43D6-B12D-64CC0FD6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84CF-5399-47CB-B478-425A643F2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4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099F55-59D4-4F0F-BF4D-C2D0ACEC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3" y="760965"/>
            <a:ext cx="10846954" cy="59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4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12FD3-9DDD-44DA-8D45-7415BAE6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chemeClr val="accent1">
                    <a:lumMod val="50000"/>
                  </a:schemeClr>
                </a:solidFill>
              </a:rPr>
              <a:t>Validação dos nossos inputs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9A008-0D25-4C08-B914-C2DC1AB2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4687" cy="5032375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“Require” no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Maxlength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” no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 Javascript: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162464-457D-44AA-BEC8-BB7868C5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32" y="3018962"/>
            <a:ext cx="3792607" cy="38655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5CA3BD-CBDD-47F2-879A-3D5CE2CF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167" y="2992457"/>
            <a:ext cx="31146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12FD3-9DDD-44DA-8D45-7415BAE6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chemeClr val="accent1">
                    <a:lumMod val="50000"/>
                  </a:schemeClr>
                </a:solidFill>
              </a:rPr>
              <a:t>API do campo de CEP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B2ED63B-24BF-4B9F-B435-9776DA955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425" y="1294229"/>
            <a:ext cx="7031075" cy="5563772"/>
          </a:xfrm>
        </p:spPr>
      </p:pic>
    </p:spTree>
    <p:extLst>
      <p:ext uri="{BB962C8B-B14F-4D97-AF65-F5344CB8AC3E}">
        <p14:creationId xmlns:p14="http://schemas.microsoft.com/office/powerpoint/2010/main" val="58855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CDF2-E5DB-4389-89B5-7B185052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>
                <a:solidFill>
                  <a:schemeClr val="accent1">
                    <a:lumMod val="50000"/>
                  </a:schemeClr>
                </a:solidFill>
              </a:rPr>
              <a:t>BACK-END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B9365-6BB5-41D1-A604-0A24D26B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Está em curso, o produto estará 99,99% pronto para entrega dentro dos próximo 7 dias.</a:t>
            </a:r>
          </a:p>
        </p:txBody>
      </p:sp>
    </p:spTree>
    <p:extLst>
      <p:ext uri="{BB962C8B-B14F-4D97-AF65-F5344CB8AC3E}">
        <p14:creationId xmlns:p14="http://schemas.microsoft.com/office/powerpoint/2010/main" val="145858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CDF2-E5DB-4389-89B5-7B185052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23"/>
            <a:ext cx="10515600" cy="1395266"/>
          </a:xfrm>
        </p:spPr>
        <p:txBody>
          <a:bodyPr>
            <a:normAutofit fontScale="90000"/>
          </a:bodyPr>
          <a:lstStyle/>
          <a:p>
            <a:br>
              <a:rPr lang="pt-BR" sz="6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6700" b="1" dirty="0">
                <a:solidFill>
                  <a:schemeClr val="accent1">
                    <a:lumMod val="50000"/>
                  </a:schemeClr>
                </a:solidFill>
              </a:rPr>
              <a:t>Vamos ver o site Funcionando</a:t>
            </a:r>
            <a:r>
              <a:rPr lang="pt-BR" sz="6600" b="1" dirty="0">
                <a:solidFill>
                  <a:schemeClr val="accent1">
                    <a:lumMod val="50000"/>
                  </a:schemeClr>
                </a:solidFill>
              </a:rPr>
              <a:t>🥳</a:t>
            </a:r>
            <a:br>
              <a:rPr lang="pt-BR" sz="66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B9365-6BB5-41D1-A604-0A24D26B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8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CDF2-E5DB-4389-89B5-7B185052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23"/>
            <a:ext cx="10515600" cy="1395266"/>
          </a:xfrm>
        </p:spPr>
        <p:txBody>
          <a:bodyPr>
            <a:normAutofit fontScale="90000"/>
          </a:bodyPr>
          <a:lstStyle/>
          <a:p>
            <a:br>
              <a:rPr lang="pt-BR" sz="6600" b="1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6600" b="1">
                <a:solidFill>
                  <a:schemeClr val="accent1">
                    <a:lumMod val="50000"/>
                  </a:schemeClr>
                </a:solidFill>
              </a:rPr>
              <a:t>INTEGRANTES</a:t>
            </a:r>
            <a:br>
              <a:rPr lang="pt-BR" sz="66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B9365-6BB5-41D1-A604-0A24D26B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0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DF139-6EDA-4D25-860E-27BD80F0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pt-BR" sz="4400" dirty="0">
                <a:solidFill>
                  <a:schemeClr val="accent1">
                    <a:lumMod val="50000"/>
                  </a:schemeClr>
                </a:solidFill>
              </a:rPr>
              <a:t>PROJETO GRUPO 2 – Requisitos Cumpridos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47098-99DD-4CCB-A862-BE39015D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NÍVEL 1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1.Colocar código no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) ✅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2. Documentação do projeto no seu repositório(README) ✅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3. FRONT-END:</a:t>
            </a:r>
          </a:p>
          <a:p>
            <a:pPr lvl="1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a) Criar componentes(botões) ✅</a:t>
            </a:r>
          </a:p>
          <a:p>
            <a:pPr lvl="1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b) Criar navegação entre as telas ✅</a:t>
            </a:r>
          </a:p>
          <a:p>
            <a:pPr lvl="1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4. Formatação de campos:</a:t>
            </a:r>
          </a:p>
          <a:p>
            <a:pPr lvl="1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a) Valor-&gt; Decimal separado por virgula até 12 caracteres ✅</a:t>
            </a:r>
          </a:p>
          <a:p>
            <a:pPr lvl="1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b) Data-&gt;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dd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yyyy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-somente numero ✅</a:t>
            </a:r>
          </a:p>
          <a:p>
            <a:pPr lvl="1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c) Descrição-&gt; Até 50 caracteres ✅</a:t>
            </a:r>
          </a:p>
          <a:p>
            <a:r>
              <a:rPr lang="pt-BR" b="1" i="1" dirty="0">
                <a:solidFill>
                  <a:schemeClr val="accent1">
                    <a:lumMod val="50000"/>
                  </a:schemeClr>
                </a:solidFill>
              </a:rPr>
              <a:t>Diferencial: Telas responsivas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/>
              <a:t>✅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41047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DF139-6EDA-4D25-860E-27BD80F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1">
                    <a:lumMod val="50000"/>
                  </a:schemeClr>
                </a:solidFill>
              </a:rPr>
              <a:t>PROJETO GRUPO 2 – Requisitos Cumpridos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36CA45E-19F8-4729-8438-E7F16C4CC504}"/>
              </a:ext>
            </a:extLst>
          </p:cNvPr>
          <p:cNvSpPr txBox="1">
            <a:spLocks/>
          </p:cNvSpPr>
          <p:nvPr/>
        </p:nvSpPr>
        <p:spPr>
          <a:xfrm>
            <a:off x="950843" y="1690688"/>
            <a:ext cx="10402957" cy="4354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NÍVEL 2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1. Modelagem dos dados -&gt; Criar tabela de lançamento </a:t>
            </a:r>
            <a:r>
              <a:rPr lang="pt-BR" dirty="0"/>
              <a:t>✅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2. Criar APIs para integrações entre as telas e banco de dados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backend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3. Validação de formulário: nenhum campo pode ser vazio </a:t>
            </a:r>
            <a:r>
              <a:rPr lang="pt-BR" dirty="0"/>
              <a:t>✅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4. Persistir dados da base </a:t>
            </a:r>
            <a:r>
              <a:rPr lang="pt-BR" dirty="0"/>
              <a:t>✅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b="1" i="1" dirty="0">
                <a:solidFill>
                  <a:schemeClr val="accent1">
                    <a:lumMod val="50000"/>
                  </a:schemeClr>
                </a:solidFill>
              </a:rPr>
              <a:t>Diferencial: Alterar cor entradas(verde) e saídas(vermelho)</a:t>
            </a:r>
            <a:r>
              <a:rPr lang="pt-BR" dirty="0"/>
              <a:t> ✅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8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DF139-6EDA-4D25-860E-27BD80F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1">
                    <a:lumMod val="50000"/>
                  </a:schemeClr>
                </a:solidFill>
              </a:rPr>
              <a:t>PROJETO GRUPO 2 – Adicionais Cumpridos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837DB36-1529-4881-B515-C780392EB94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NÍVEL 3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1. Modelagem dos dados -&gt; Criar tabela de login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2. Criar APIs para integrações entre telas e banco de dados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backend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3. Criar mecanismo de filtro por data na tela de Lançamentos </a:t>
            </a:r>
            <a:r>
              <a:rPr lang="pt-BR" dirty="0"/>
              <a:t>✅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4. Autenticação login/logout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5. Segurança da aplicação (sessão ativa) </a:t>
            </a:r>
          </a:p>
          <a:p>
            <a:r>
              <a:rPr lang="pt-BR" b="1" i="1" dirty="0">
                <a:solidFill>
                  <a:schemeClr val="accent1">
                    <a:lumMod val="50000"/>
                  </a:schemeClr>
                </a:solidFill>
              </a:rPr>
              <a:t>Diferencial: Tela de cadastro de usuário</a:t>
            </a:r>
            <a:r>
              <a:rPr lang="pt-BR" dirty="0"/>
              <a:t> </a:t>
            </a:r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8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11BB8-15A4-4EC7-AD69-BB02E31E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52"/>
            <a:ext cx="10704443" cy="1239077"/>
          </a:xfrm>
        </p:spPr>
        <p:txBody>
          <a:bodyPr>
            <a:normAutofit/>
          </a:bodyPr>
          <a:lstStyle/>
          <a:p>
            <a:r>
              <a:rPr lang="pt-BR" sz="3800" dirty="0">
                <a:solidFill>
                  <a:schemeClr val="accent1">
                    <a:lumMod val="50000"/>
                  </a:schemeClr>
                </a:solidFill>
              </a:rPr>
              <a:t>PROJETO GRUPO 2 – PREVIEW WEBPAGE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9B2ACC-0AA9-4A21-820D-BD89306D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909201-6C35-4EAD-A33E-8F7CEE49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CDF2-E5DB-4389-89B5-7B185052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>
                <a:solidFill>
                  <a:schemeClr val="accent1">
                    <a:lumMod val="50000"/>
                  </a:schemeClr>
                </a:solidFill>
              </a:rPr>
              <a:t>FRONT-END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B9365-6BB5-41D1-A604-0A24D26B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Marcação: HTML.</a:t>
            </a:r>
          </a:p>
          <a:p>
            <a:pPr marL="0" indent="0">
              <a:buNone/>
            </a:pPr>
            <a:endParaRPr lang="pt-BR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Estilização: CSS e uma WAVE (Responsiva).</a:t>
            </a:r>
          </a:p>
          <a:p>
            <a:pPr marL="0" indent="0">
              <a:buNone/>
            </a:pPr>
            <a:endParaRPr lang="pt-BR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Programação: JAVASCRIPT (Validação e interação na página).</a:t>
            </a:r>
          </a:p>
          <a:p>
            <a:endParaRPr lang="pt-BR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Local 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</a:rPr>
              <a:t>Storage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: Armazenamento da web para armazenar 				dados registrados no front.</a:t>
            </a:r>
          </a:p>
        </p:txBody>
      </p:sp>
    </p:spTree>
    <p:extLst>
      <p:ext uri="{BB962C8B-B14F-4D97-AF65-F5344CB8AC3E}">
        <p14:creationId xmlns:p14="http://schemas.microsoft.com/office/powerpoint/2010/main" val="376242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53DA-98C1-4EDB-8A00-9DCDA9EF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Página de Novo Lançamento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B2182C-9149-4FC4-95C5-84444682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78634"/>
            <a:ext cx="4020433" cy="4840218"/>
          </a:xfrm>
        </p:spPr>
      </p:pic>
    </p:spTree>
    <p:extLst>
      <p:ext uri="{BB962C8B-B14F-4D97-AF65-F5344CB8AC3E}">
        <p14:creationId xmlns:p14="http://schemas.microsoft.com/office/powerpoint/2010/main" val="5459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53DA-98C1-4EDB-8A00-9DCDA9EF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Página de Novo Lançamento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B2182C-9149-4FC4-95C5-84444682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78634"/>
            <a:ext cx="4020433" cy="4840218"/>
          </a:xfrm>
        </p:spPr>
      </p:pic>
    </p:spTree>
    <p:extLst>
      <p:ext uri="{BB962C8B-B14F-4D97-AF65-F5344CB8AC3E}">
        <p14:creationId xmlns:p14="http://schemas.microsoft.com/office/powerpoint/2010/main" val="162623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53DA-98C1-4EDB-8A00-9DCDA9EF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Página de Novo Lançamento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B2182C-9149-4FC4-95C5-84444682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78634"/>
            <a:ext cx="4020433" cy="4840218"/>
          </a:xfrm>
        </p:spPr>
      </p:pic>
    </p:spTree>
    <p:extLst>
      <p:ext uri="{BB962C8B-B14F-4D97-AF65-F5344CB8AC3E}">
        <p14:creationId xmlns:p14="http://schemas.microsoft.com/office/powerpoint/2010/main" val="2274459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341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PROJETO GRUPO 2 – Requisitos Cumpridos</vt:lpstr>
      <vt:lpstr>PROJETO GRUPO 2 – Requisitos Cumpridos</vt:lpstr>
      <vt:lpstr>PROJETO GRUPO 2 – Adicionais Cumpridos</vt:lpstr>
      <vt:lpstr>PROJETO GRUPO 2 – PREVIEW WEBPAGE</vt:lpstr>
      <vt:lpstr>FRONT-END</vt:lpstr>
      <vt:lpstr>Página de Novo Lançamento</vt:lpstr>
      <vt:lpstr>Página de Novo Lançamento</vt:lpstr>
      <vt:lpstr>Página de Novo Lançamento</vt:lpstr>
      <vt:lpstr>Validação dos nossos inputs</vt:lpstr>
      <vt:lpstr>API do campo de CEP</vt:lpstr>
      <vt:lpstr>BACK-END</vt:lpstr>
      <vt:lpstr> Vamos ver o site Funcionando🥳 </vt:lpstr>
      <vt:lpstr> INTEGRANTES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pierre Manes Philistin</dc:creator>
  <cp:lastModifiedBy>pierre Manes Philistin</cp:lastModifiedBy>
  <cp:revision>4</cp:revision>
  <dcterms:created xsi:type="dcterms:W3CDTF">2021-12-16T21:34:31Z</dcterms:created>
  <dcterms:modified xsi:type="dcterms:W3CDTF">2021-12-19T23:45:21Z</dcterms:modified>
</cp:coreProperties>
</file>