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Pompiere" charset="1" panose="02000000000000000000"/>
      <p:regular r:id="rId11"/>
    </p:embeddedFont>
    <p:embeddedFont>
      <p:font typeface="Open Sans Bold" charset="1" panose="020B0806030504020204"/>
      <p:regular r:id="rId12"/>
    </p:embeddedFont>
    <p:embeddedFont>
      <p:font typeface="Open Sans Italics" charset="1" panose="020B0606030504020204"/>
      <p:regular r:id="rId13"/>
    </p:embeddedFont>
    <p:embeddedFont>
      <p:font typeface="Krabuler" charset="1" panose="00000500000000000000"/>
      <p:regular r:id="rId14"/>
    </p:embeddedFont>
    <p:embeddedFont>
      <p:font typeface="Handy Casual" charset="1" panose="00000500000000000000"/>
      <p:regular r:id="rId15"/>
    </p:embeddedFont>
    <p:embeddedFont>
      <p:font typeface="Arimo" charset="1" panose="020B0604020202020204"/>
      <p:regular r:id="rId16"/>
    </p:embeddedFont>
    <p:embeddedFont>
      <p:font typeface="Open Sans" charset="1" panose="020B0606030504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2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9223231" y="8895219"/>
            <a:ext cx="11552272" cy="1596314"/>
          </a:xfrm>
          <a:custGeom>
            <a:avLst/>
            <a:gdLst/>
            <a:ahLst/>
            <a:cxnLst/>
            <a:rect r="r" b="b" t="t" l="l"/>
            <a:pathLst>
              <a:path h="1596314" w="11552272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2649686" y="-149539"/>
            <a:ext cx="11546413" cy="1595504"/>
          </a:xfrm>
          <a:custGeom>
            <a:avLst/>
            <a:gdLst/>
            <a:ahLst/>
            <a:cxnLst/>
            <a:rect r="r" b="b" t="t" l="l"/>
            <a:pathLst>
              <a:path h="1595504" w="11546413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860641">
            <a:off x="2665669" y="1714596"/>
            <a:ext cx="1737858" cy="1583030"/>
          </a:xfrm>
          <a:custGeom>
            <a:avLst/>
            <a:gdLst/>
            <a:ahLst/>
            <a:cxnLst/>
            <a:rect r="r" b="b" t="t" l="l"/>
            <a:pathLst>
              <a:path h="1583030" w="1737858">
                <a:moveTo>
                  <a:pt x="0" y="0"/>
                </a:moveTo>
                <a:lnTo>
                  <a:pt x="1737858" y="0"/>
                </a:lnTo>
                <a:lnTo>
                  <a:pt x="1737858" y="1583031"/>
                </a:lnTo>
                <a:lnTo>
                  <a:pt x="0" y="15830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15149" y="3564423"/>
            <a:ext cx="3713137" cy="4248440"/>
          </a:xfrm>
          <a:custGeom>
            <a:avLst/>
            <a:gdLst/>
            <a:ahLst/>
            <a:cxnLst/>
            <a:rect r="r" b="b" t="t" l="l"/>
            <a:pathLst>
              <a:path h="4248440" w="3713137">
                <a:moveTo>
                  <a:pt x="0" y="0"/>
                </a:moveTo>
                <a:lnTo>
                  <a:pt x="3713136" y="0"/>
                </a:lnTo>
                <a:lnTo>
                  <a:pt x="3713136" y="4248440"/>
                </a:lnTo>
                <a:lnTo>
                  <a:pt x="0" y="4248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286815" y="3201084"/>
            <a:ext cx="7069036" cy="2056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5460"/>
              </a:lnSpc>
            </a:pPr>
            <a:r>
              <a:rPr lang="en-US" sz="15616" spc="343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Proposta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33199" y="5877591"/>
            <a:ext cx="11029225" cy="2279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012"/>
              </a:lnSpc>
            </a:pPr>
            <a:r>
              <a:rPr lang="en-US" sz="17184" spc="189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DE VALOR</a:t>
            </a:r>
          </a:p>
        </p:txBody>
      </p:sp>
      <p:sp>
        <p:nvSpPr>
          <p:cNvPr name="Freeform 8" id="8"/>
          <p:cNvSpPr/>
          <p:nvPr/>
        </p:nvSpPr>
        <p:spPr>
          <a:xfrm flipH="false" flipV="true" rot="-9379677">
            <a:off x="10632150" y="1213073"/>
            <a:ext cx="3617028" cy="3833073"/>
          </a:xfrm>
          <a:custGeom>
            <a:avLst/>
            <a:gdLst/>
            <a:ahLst/>
            <a:cxnLst/>
            <a:rect r="r" b="b" t="t" l="l"/>
            <a:pathLst>
              <a:path h="3833073" w="3617028">
                <a:moveTo>
                  <a:pt x="0" y="3833074"/>
                </a:moveTo>
                <a:lnTo>
                  <a:pt x="3617027" y="3833074"/>
                </a:lnTo>
                <a:lnTo>
                  <a:pt x="3617027" y="0"/>
                </a:lnTo>
                <a:lnTo>
                  <a:pt x="0" y="0"/>
                </a:lnTo>
                <a:lnTo>
                  <a:pt x="0" y="383307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399026">
            <a:off x="15284165" y="2839405"/>
            <a:ext cx="1719464" cy="2465181"/>
          </a:xfrm>
          <a:custGeom>
            <a:avLst/>
            <a:gdLst/>
            <a:ahLst/>
            <a:cxnLst/>
            <a:rect r="r" b="b" t="t" l="l"/>
            <a:pathLst>
              <a:path h="2465181" w="1719464">
                <a:moveTo>
                  <a:pt x="0" y="0"/>
                </a:moveTo>
                <a:lnTo>
                  <a:pt x="1719464" y="0"/>
                </a:lnTo>
                <a:lnTo>
                  <a:pt x="1719464" y="2465180"/>
                </a:lnTo>
                <a:lnTo>
                  <a:pt x="0" y="24651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0" y="8157569"/>
            <a:ext cx="5861479" cy="2034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5"/>
              </a:lnSpc>
            </a:pPr>
            <a:r>
              <a:rPr lang="en-US" sz="3896" b="true">
                <a:solidFill>
                  <a:srgbClr val="E89D0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Docente: Everson Souza</a:t>
            </a:r>
          </a:p>
          <a:p>
            <a:pPr algn="ctr">
              <a:lnSpc>
                <a:spcPts val="5455"/>
              </a:lnSpc>
            </a:pPr>
            <a:r>
              <a:rPr lang="en-US" sz="3896" b="true">
                <a:solidFill>
                  <a:srgbClr val="E89D0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Aluna: Ana Beatriz</a:t>
            </a:r>
          </a:p>
          <a:p>
            <a:pPr algn="ctr">
              <a:lnSpc>
                <a:spcPts val="5455"/>
              </a:lnSpc>
            </a:pPr>
            <a:r>
              <a:rPr lang="en-US" sz="3896" b="true">
                <a:solidFill>
                  <a:srgbClr val="E89D0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2º DS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014829" y="349008"/>
            <a:ext cx="649128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i="true">
                <a:solidFill>
                  <a:srgbClr val="EB04A3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GESTÃO DE STARTUP II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6288608" y="849567"/>
            <a:ext cx="6927975" cy="8739418"/>
          </a:xfrm>
          <a:custGeom>
            <a:avLst/>
            <a:gdLst/>
            <a:ahLst/>
            <a:cxnLst/>
            <a:rect r="r" b="b" t="t" l="l"/>
            <a:pathLst>
              <a:path h="8739418" w="6927975">
                <a:moveTo>
                  <a:pt x="0" y="0"/>
                </a:moveTo>
                <a:lnTo>
                  <a:pt x="6927974" y="0"/>
                </a:lnTo>
                <a:lnTo>
                  <a:pt x="6927974" y="8739418"/>
                </a:lnTo>
                <a:lnTo>
                  <a:pt x="0" y="87394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20706" y="1167824"/>
            <a:ext cx="4584113" cy="3975676"/>
          </a:xfrm>
          <a:custGeom>
            <a:avLst/>
            <a:gdLst/>
            <a:ahLst/>
            <a:cxnLst/>
            <a:rect r="r" b="b" t="t" l="l"/>
            <a:pathLst>
              <a:path h="3975676" w="4584113">
                <a:moveTo>
                  <a:pt x="0" y="0"/>
                </a:moveTo>
                <a:lnTo>
                  <a:pt x="4584113" y="0"/>
                </a:lnTo>
                <a:lnTo>
                  <a:pt x="4584113" y="3975676"/>
                </a:lnTo>
                <a:lnTo>
                  <a:pt x="0" y="39756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810814">
            <a:off x="2573964" y="2303752"/>
            <a:ext cx="2899856" cy="1796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5"/>
              </a:lnSpc>
            </a:pPr>
            <a:r>
              <a:rPr lang="en-US" sz="4702" spc="103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O que é proposta de valor?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84650" y="2537214"/>
            <a:ext cx="7135889" cy="5472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609" spc="79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Value Proposition </a:t>
            </a:r>
            <a:r>
              <a:rPr lang="en-US" sz="3609" spc="79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Canvas</a:t>
            </a:r>
            <a:r>
              <a:rPr lang="en-US" sz="3609" spc="79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 , ou </a:t>
            </a:r>
            <a:r>
              <a:rPr lang="en-US" sz="3609" spc="79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tela de proposta de valor</a:t>
            </a:r>
            <a:r>
              <a:rPr lang="en-US" sz="3609" spc="79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 , é uma ferramenta de análise do consumidor público, que ajuda a entender dores, necessidades e desejos. Essa metodologia baseia-se na tomada de decisões nos mais diversos níveis e também dá suporte a lançamentos.</a:t>
            </a:r>
          </a:p>
          <a:p>
            <a:pPr algn="l">
              <a:lnSpc>
                <a:spcPts val="4800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true" rot="787682">
            <a:off x="1397312" y="5080667"/>
            <a:ext cx="3435988" cy="3641221"/>
          </a:xfrm>
          <a:custGeom>
            <a:avLst/>
            <a:gdLst/>
            <a:ahLst/>
            <a:cxnLst/>
            <a:rect r="r" b="b" t="t" l="l"/>
            <a:pathLst>
              <a:path h="3641221" w="3435988">
                <a:moveTo>
                  <a:pt x="0" y="3641220"/>
                </a:moveTo>
                <a:lnTo>
                  <a:pt x="3435988" y="3641220"/>
                </a:lnTo>
                <a:lnTo>
                  <a:pt x="3435988" y="0"/>
                </a:lnTo>
                <a:lnTo>
                  <a:pt x="0" y="0"/>
                </a:lnTo>
                <a:lnTo>
                  <a:pt x="0" y="364122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568932">
            <a:off x="15282144" y="5728523"/>
            <a:ext cx="1443297" cy="2069242"/>
          </a:xfrm>
          <a:custGeom>
            <a:avLst/>
            <a:gdLst/>
            <a:ahLst/>
            <a:cxnLst/>
            <a:rect r="r" b="b" t="t" l="l"/>
            <a:pathLst>
              <a:path h="2069242" w="1443297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6190582">
            <a:off x="14034320" y="781506"/>
            <a:ext cx="1514128" cy="1379233"/>
          </a:xfrm>
          <a:custGeom>
            <a:avLst/>
            <a:gdLst/>
            <a:ahLst/>
            <a:cxnLst/>
            <a:rect r="r" b="b" t="t" l="l"/>
            <a:pathLst>
              <a:path h="1379233" w="1514128">
                <a:moveTo>
                  <a:pt x="0" y="0"/>
                </a:moveTo>
                <a:lnTo>
                  <a:pt x="1514129" y="0"/>
                </a:lnTo>
                <a:lnTo>
                  <a:pt x="1514129" y="1379234"/>
                </a:lnTo>
                <a:lnTo>
                  <a:pt x="0" y="137923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752595" y="-301411"/>
            <a:ext cx="12710840" cy="1756407"/>
          </a:xfrm>
          <a:custGeom>
            <a:avLst/>
            <a:gdLst/>
            <a:ahLst/>
            <a:cxnLst/>
            <a:rect r="r" b="b" t="t" l="l"/>
            <a:pathLst>
              <a:path h="1756407" w="12710840">
                <a:moveTo>
                  <a:pt x="0" y="0"/>
                </a:moveTo>
                <a:lnTo>
                  <a:pt x="12710840" y="0"/>
                </a:lnTo>
                <a:lnTo>
                  <a:pt x="12710840" y="1756407"/>
                </a:lnTo>
                <a:lnTo>
                  <a:pt x="0" y="17564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-5599813" y="8633321"/>
            <a:ext cx="13959219" cy="1928910"/>
          </a:xfrm>
          <a:custGeom>
            <a:avLst/>
            <a:gdLst/>
            <a:ahLst/>
            <a:cxnLst/>
            <a:rect r="r" b="b" t="t" l="l"/>
            <a:pathLst>
              <a:path h="1928910" w="13959219">
                <a:moveTo>
                  <a:pt x="0" y="0"/>
                </a:moveTo>
                <a:lnTo>
                  <a:pt x="13959219" y="0"/>
                </a:lnTo>
                <a:lnTo>
                  <a:pt x="13959219" y="1928910"/>
                </a:lnTo>
                <a:lnTo>
                  <a:pt x="0" y="19289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96351" y="2221451"/>
            <a:ext cx="7347649" cy="7187337"/>
          </a:xfrm>
          <a:custGeom>
            <a:avLst/>
            <a:gdLst/>
            <a:ahLst/>
            <a:cxnLst/>
            <a:rect r="r" b="b" t="t" l="l"/>
            <a:pathLst>
              <a:path h="7187337" w="7347649">
                <a:moveTo>
                  <a:pt x="0" y="0"/>
                </a:moveTo>
                <a:lnTo>
                  <a:pt x="7347649" y="0"/>
                </a:lnTo>
                <a:lnTo>
                  <a:pt x="7347649" y="7187338"/>
                </a:lnTo>
                <a:lnTo>
                  <a:pt x="0" y="718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062230" y="3513809"/>
            <a:ext cx="7972418" cy="5370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6"/>
              </a:lnSpc>
            </a:pPr>
            <a:r>
              <a:rPr lang="en-US" sz="393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A </a:t>
            </a:r>
            <a:r>
              <a:rPr lang="en-US" sz="393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proposta de valor</a:t>
            </a:r>
            <a:r>
              <a:rPr lang="en-US" sz="393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 é a declaração de benefícios que serão entregues aos clientes, colaboradores e fornecedores. É uma mensagem clara e direta, que explica o motivo pelo qual o consumidor deve escolher a sua empresa. O mercado é muito competitivo. Muitas empresas oferecem produtos e serviços on-line e fisicamente.</a:t>
            </a:r>
          </a:p>
          <a:p>
            <a:pPr algn="l">
              <a:lnSpc>
                <a:spcPts val="4716"/>
              </a:lnSpc>
            </a:pPr>
          </a:p>
          <a:p>
            <a:pPr algn="l">
              <a:lnSpc>
                <a:spcPts val="4716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07896" y="8612601"/>
            <a:ext cx="1488455" cy="1291398"/>
          </a:xfrm>
          <a:custGeom>
            <a:avLst/>
            <a:gdLst/>
            <a:ahLst/>
            <a:cxnLst/>
            <a:rect r="r" b="b" t="t" l="l"/>
            <a:pathLst>
              <a:path h="1291398" w="1488455">
                <a:moveTo>
                  <a:pt x="0" y="0"/>
                </a:moveTo>
                <a:lnTo>
                  <a:pt x="1488455" y="0"/>
                </a:lnTo>
                <a:lnTo>
                  <a:pt x="1488455" y="1291398"/>
                </a:lnTo>
                <a:lnTo>
                  <a:pt x="0" y="12913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10560104">
            <a:off x="15417544" y="-335340"/>
            <a:ext cx="3234207" cy="3427387"/>
          </a:xfrm>
          <a:custGeom>
            <a:avLst/>
            <a:gdLst/>
            <a:ahLst/>
            <a:cxnLst/>
            <a:rect r="r" b="b" t="t" l="l"/>
            <a:pathLst>
              <a:path h="3427387" w="3234207">
                <a:moveTo>
                  <a:pt x="0" y="3427387"/>
                </a:moveTo>
                <a:lnTo>
                  <a:pt x="3234207" y="3427387"/>
                </a:lnTo>
                <a:lnTo>
                  <a:pt x="3234207" y="0"/>
                </a:lnTo>
                <a:lnTo>
                  <a:pt x="0" y="0"/>
                </a:lnTo>
                <a:lnTo>
                  <a:pt x="0" y="342738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248379" y="2682935"/>
            <a:ext cx="5781063" cy="4921130"/>
          </a:xfrm>
          <a:custGeom>
            <a:avLst/>
            <a:gdLst/>
            <a:ahLst/>
            <a:cxnLst/>
            <a:rect r="r" b="b" t="t" l="l"/>
            <a:pathLst>
              <a:path h="4921130" w="5781063">
                <a:moveTo>
                  <a:pt x="0" y="0"/>
                </a:moveTo>
                <a:lnTo>
                  <a:pt x="5781063" y="0"/>
                </a:lnTo>
                <a:lnTo>
                  <a:pt x="5781063" y="4921130"/>
                </a:lnTo>
                <a:lnTo>
                  <a:pt x="0" y="49211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144000" y="191500"/>
            <a:ext cx="6005557" cy="1674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9"/>
              </a:lnSpc>
              <a:spcBef>
                <a:spcPct val="0"/>
              </a:spcBef>
            </a:pPr>
            <a:r>
              <a:rPr lang="en-US" sz="5524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Para que serve a proposta de valor?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171517" y="0"/>
            <a:ext cx="10083238" cy="1393320"/>
          </a:xfrm>
          <a:custGeom>
            <a:avLst/>
            <a:gdLst/>
            <a:ahLst/>
            <a:cxnLst/>
            <a:rect r="r" b="b" t="t" l="l"/>
            <a:pathLst>
              <a:path h="1393320" w="10083238">
                <a:moveTo>
                  <a:pt x="0" y="0"/>
                </a:moveTo>
                <a:lnTo>
                  <a:pt x="10083238" y="0"/>
                </a:lnTo>
                <a:lnTo>
                  <a:pt x="10083238" y="1393320"/>
                </a:lnTo>
                <a:lnTo>
                  <a:pt x="0" y="13933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5726492" y="9247879"/>
            <a:ext cx="9279203" cy="2078243"/>
          </a:xfrm>
          <a:custGeom>
            <a:avLst/>
            <a:gdLst/>
            <a:ahLst/>
            <a:cxnLst/>
            <a:rect r="r" b="b" t="t" l="l"/>
            <a:pathLst>
              <a:path h="2078243" w="9279203">
                <a:moveTo>
                  <a:pt x="0" y="0"/>
                </a:moveTo>
                <a:lnTo>
                  <a:pt x="9279203" y="0"/>
                </a:lnTo>
                <a:lnTo>
                  <a:pt x="9279203" y="2078242"/>
                </a:lnTo>
                <a:lnTo>
                  <a:pt x="0" y="2078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2081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568932">
            <a:off x="-188736" y="72909"/>
            <a:ext cx="962595" cy="1380065"/>
          </a:xfrm>
          <a:custGeom>
            <a:avLst/>
            <a:gdLst/>
            <a:ahLst/>
            <a:cxnLst/>
            <a:rect r="r" b="b" t="t" l="l"/>
            <a:pathLst>
              <a:path h="1380065" w="962595">
                <a:moveTo>
                  <a:pt x="0" y="0"/>
                </a:moveTo>
                <a:lnTo>
                  <a:pt x="962595" y="0"/>
                </a:lnTo>
                <a:lnTo>
                  <a:pt x="962595" y="1380065"/>
                </a:lnTo>
                <a:lnTo>
                  <a:pt x="0" y="13800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40727">
            <a:off x="17316178" y="8944041"/>
            <a:ext cx="1162426" cy="1666560"/>
          </a:xfrm>
          <a:custGeom>
            <a:avLst/>
            <a:gdLst/>
            <a:ahLst/>
            <a:cxnLst/>
            <a:rect r="r" b="b" t="t" l="l"/>
            <a:pathLst>
              <a:path h="1666560" w="1162426">
                <a:moveTo>
                  <a:pt x="0" y="0"/>
                </a:moveTo>
                <a:lnTo>
                  <a:pt x="1162426" y="0"/>
                </a:lnTo>
                <a:lnTo>
                  <a:pt x="1162426" y="1666561"/>
                </a:lnTo>
                <a:lnTo>
                  <a:pt x="0" y="1666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3524263" y="-882933"/>
            <a:ext cx="12185382" cy="12185382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6328295" y="2628670"/>
            <a:ext cx="3288658" cy="1206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7"/>
              </a:lnSpc>
            </a:pPr>
            <a:r>
              <a:rPr lang="en-US" sz="3498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Ganhos do Cliente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065001" y="4560016"/>
            <a:ext cx="2799419" cy="1145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4"/>
              </a:lnSpc>
            </a:pPr>
            <a:r>
              <a:rPr lang="en-US" sz="328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Tarefas do Cliente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02731" y="6558154"/>
            <a:ext cx="2539786" cy="123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6"/>
              </a:lnSpc>
            </a:pPr>
            <a:r>
              <a:rPr lang="en-US" sz="3547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Dores do Cliente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123590" y="5619469"/>
            <a:ext cx="3158282" cy="575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6"/>
              </a:lnSpc>
            </a:pPr>
            <a:r>
              <a:rPr lang="en-US" sz="321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Falta de dinheiro</a:t>
            </a:r>
            <a:r>
              <a:rPr lang="en-US" sz="321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745483" y="8364105"/>
            <a:ext cx="2834375" cy="883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3"/>
              </a:lnSpc>
            </a:pPr>
            <a:r>
              <a:rPr lang="en-US" sz="255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Não encontrar preços acessiveis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368101" y="817851"/>
            <a:ext cx="3748832" cy="575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6"/>
              </a:lnSpc>
            </a:pPr>
            <a:r>
              <a:rPr lang="en-US" sz="321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Economia de tempo</a:t>
            </a:r>
            <a:r>
              <a:rPr lang="en-US" sz="321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755028" y="4051222"/>
            <a:ext cx="3226147" cy="575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6"/>
              </a:lnSpc>
            </a:pPr>
            <a:r>
              <a:rPr lang="en-US" sz="321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Facilidade a usar</a:t>
            </a:r>
            <a:r>
              <a:rPr lang="en-US" sz="321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366117" y="2638195"/>
            <a:ext cx="2197185" cy="1425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7"/>
              </a:lnSpc>
            </a:pPr>
            <a:r>
              <a:rPr lang="en-US" sz="273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Achar um produto de qualidade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366117" y="6558154"/>
            <a:ext cx="2197185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Obter feedback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79273" y="0"/>
            <a:ext cx="10083238" cy="1393320"/>
          </a:xfrm>
          <a:custGeom>
            <a:avLst/>
            <a:gdLst/>
            <a:ahLst/>
            <a:cxnLst/>
            <a:rect r="r" b="b" t="t" l="l"/>
            <a:pathLst>
              <a:path h="1393320" w="10083238">
                <a:moveTo>
                  <a:pt x="0" y="0"/>
                </a:moveTo>
                <a:lnTo>
                  <a:pt x="10083238" y="0"/>
                </a:lnTo>
                <a:lnTo>
                  <a:pt x="10083238" y="1393320"/>
                </a:lnTo>
                <a:lnTo>
                  <a:pt x="0" y="13933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59614" y="747901"/>
            <a:ext cx="12218435" cy="8576620"/>
            <a:chOff x="0" y="0"/>
            <a:chExt cx="3218024" cy="225886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18024" cy="2258863"/>
            </a:xfrm>
            <a:custGeom>
              <a:avLst/>
              <a:gdLst/>
              <a:ahLst/>
              <a:cxnLst/>
              <a:rect r="r" b="b" t="t" l="l"/>
              <a:pathLst>
                <a:path h="2258863" w="3218024">
                  <a:moveTo>
                    <a:pt x="0" y="0"/>
                  </a:moveTo>
                  <a:lnTo>
                    <a:pt x="3218024" y="0"/>
                  </a:lnTo>
                  <a:lnTo>
                    <a:pt x="3218024" y="2258863"/>
                  </a:lnTo>
                  <a:lnTo>
                    <a:pt x="0" y="2258863"/>
                  </a:lnTo>
                  <a:close/>
                </a:path>
              </a:pathLst>
            </a:custGeom>
            <a:solidFill>
              <a:srgbClr val="A1B6B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218024" cy="2306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73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10800000">
            <a:off x="-5470753" y="8679570"/>
            <a:ext cx="9279203" cy="2078243"/>
          </a:xfrm>
          <a:custGeom>
            <a:avLst/>
            <a:gdLst/>
            <a:ahLst/>
            <a:cxnLst/>
            <a:rect r="r" b="b" t="t" l="l"/>
            <a:pathLst>
              <a:path h="2078243" w="9279203">
                <a:moveTo>
                  <a:pt x="0" y="0"/>
                </a:moveTo>
                <a:lnTo>
                  <a:pt x="9279203" y="0"/>
                </a:lnTo>
                <a:lnTo>
                  <a:pt x="9279203" y="2078242"/>
                </a:lnTo>
                <a:lnTo>
                  <a:pt x="0" y="2078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2081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568932">
            <a:off x="-188736" y="-492852"/>
            <a:ext cx="962595" cy="1380065"/>
          </a:xfrm>
          <a:custGeom>
            <a:avLst/>
            <a:gdLst/>
            <a:ahLst/>
            <a:cxnLst/>
            <a:rect r="r" b="b" t="t" l="l"/>
            <a:pathLst>
              <a:path h="1380065" w="962595">
                <a:moveTo>
                  <a:pt x="0" y="0"/>
                </a:moveTo>
                <a:lnTo>
                  <a:pt x="962595" y="0"/>
                </a:lnTo>
                <a:lnTo>
                  <a:pt x="962595" y="1380065"/>
                </a:lnTo>
                <a:lnTo>
                  <a:pt x="0" y="13800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40727">
            <a:off x="17720778" y="9287380"/>
            <a:ext cx="875191" cy="1254755"/>
          </a:xfrm>
          <a:custGeom>
            <a:avLst/>
            <a:gdLst/>
            <a:ahLst/>
            <a:cxnLst/>
            <a:rect r="r" b="b" t="t" l="l"/>
            <a:pathLst>
              <a:path h="1254755" w="875191">
                <a:moveTo>
                  <a:pt x="0" y="0"/>
                </a:moveTo>
                <a:lnTo>
                  <a:pt x="875191" y="0"/>
                </a:lnTo>
                <a:lnTo>
                  <a:pt x="875191" y="1254755"/>
                </a:lnTo>
                <a:lnTo>
                  <a:pt x="0" y="12547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274751" y="839478"/>
            <a:ext cx="12203298" cy="8564551"/>
            <a:chOff x="0" y="0"/>
            <a:chExt cx="16271064" cy="11419401"/>
          </a:xfrm>
        </p:grpSpPr>
        <p:sp>
          <p:nvSpPr>
            <p:cNvPr name="AutoShape 10" id="10"/>
            <p:cNvSpPr/>
            <p:nvPr/>
          </p:nvSpPr>
          <p:spPr>
            <a:xfrm flipH="true">
              <a:off x="14860" y="5547923"/>
              <a:ext cx="8110581" cy="5850879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>
              <a:off x="14860" y="20949"/>
              <a:ext cx="8094308" cy="5549295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>
              <a:off x="8125441" y="5595644"/>
              <a:ext cx="8145623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3" id="13"/>
          <p:cNvSpPr txBox="true"/>
          <p:nvPr/>
        </p:nvSpPr>
        <p:spPr>
          <a:xfrm rot="0">
            <a:off x="3242273" y="4391937"/>
            <a:ext cx="2944072" cy="1231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2"/>
              </a:lnSpc>
            </a:pPr>
            <a:r>
              <a:rPr lang="en-US" sz="3558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Produtos e serviços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925361" y="2288884"/>
            <a:ext cx="3391301" cy="1410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9"/>
              </a:lnSpc>
            </a:pPr>
            <a:r>
              <a:rPr lang="en-US" sz="4014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Criadores de ganhos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808259" y="6727397"/>
            <a:ext cx="3625505" cy="829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38"/>
              </a:lnSpc>
            </a:pPr>
            <a:r>
              <a:rPr lang="en-US" sz="4884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Analgésicos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931784" y="2979688"/>
            <a:ext cx="4254561" cy="1108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4"/>
              </a:lnSpc>
            </a:pPr>
            <a:r>
              <a:rPr lang="en-US" sz="321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Monitor de computador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925361" y="8099180"/>
            <a:ext cx="333768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 mais tempo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514175" y="1326645"/>
            <a:ext cx="651643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Parceria com donos de negócios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DAGPnI9BlGw</dc:identifier>
  <dcterms:modified xsi:type="dcterms:W3CDTF">2011-08-01T06:04:30Z</dcterms:modified>
  <cp:revision>1</cp:revision>
  <dc:title>Blue and Yellow Playful Doodle Digital Brainstorm Presentation</dc:title>
</cp:coreProperties>
</file>