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7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2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7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33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9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5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28304"/>
              </p:ext>
            </p:extLst>
          </p:nvPr>
        </p:nvGraphicFramePr>
        <p:xfrm>
          <a:off x="631566" y="736141"/>
          <a:ext cx="4937214" cy="5302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8607"/>
                <a:gridCol w="2468607"/>
              </a:tblGrid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63399"/>
              </p:ext>
            </p:extLst>
          </p:nvPr>
        </p:nvGraphicFramePr>
        <p:xfrm>
          <a:off x="6196225" y="736141"/>
          <a:ext cx="4937214" cy="5302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8607"/>
                <a:gridCol w="2468607"/>
              </a:tblGrid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49756" y="36680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314415" y="36680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B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963827" y="1186249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743672" y="1757408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188515" y="984422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08454" y="823784"/>
            <a:ext cx="255373" cy="222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1966093" y="1046205"/>
            <a:ext cx="667265" cy="711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853514" y="1301578"/>
            <a:ext cx="896242" cy="1136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6140" y="1589903"/>
            <a:ext cx="770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967885" y="1301578"/>
            <a:ext cx="719748" cy="6960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4161476" y="1489678"/>
            <a:ext cx="319910" cy="3034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3208625" y="862913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208625" y="1997672"/>
            <a:ext cx="453394" cy="440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>
            <a:off x="5019894" y="862913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>
            <a:off x="4210891" y="984422"/>
            <a:ext cx="863617" cy="97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377201" y="862913"/>
            <a:ext cx="452014" cy="626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80793" y="1997672"/>
            <a:ext cx="5395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8454" y="2664939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966093" y="3551660"/>
            <a:ext cx="667265" cy="548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077303" y="2726725"/>
            <a:ext cx="556055" cy="455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76417" y="3789405"/>
            <a:ext cx="253314" cy="226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659026" y="3064474"/>
            <a:ext cx="770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5637" y="2825578"/>
            <a:ext cx="1225756" cy="634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75637" y="3387238"/>
            <a:ext cx="1307606" cy="286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13336" y="3825679"/>
            <a:ext cx="343183" cy="274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320873" y="2734162"/>
            <a:ext cx="453394" cy="440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4067050" y="3152001"/>
            <a:ext cx="453394" cy="440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793197" y="3742324"/>
            <a:ext cx="453394" cy="440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720384" y="3090215"/>
            <a:ext cx="800060" cy="180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644662" y="2531880"/>
            <a:ext cx="315143" cy="927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90768" y="3742324"/>
            <a:ext cx="10142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08625" y="4425159"/>
            <a:ext cx="343183" cy="274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5074999" y="4425158"/>
            <a:ext cx="343183" cy="274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5074999" y="5646525"/>
            <a:ext cx="343183" cy="274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3435322" y="4736026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876588" y="5053512"/>
            <a:ext cx="811045" cy="772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4097678" y="5304564"/>
            <a:ext cx="368863" cy="27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208625" y="5422670"/>
            <a:ext cx="444843" cy="403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/>
          <p:nvPr/>
        </p:nvCxnSpPr>
        <p:spPr>
          <a:xfrm>
            <a:off x="4161476" y="4903915"/>
            <a:ext cx="747247" cy="453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49143" y="4903915"/>
            <a:ext cx="465186" cy="351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99833" y="5240191"/>
            <a:ext cx="676753" cy="384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1566" y="366808"/>
            <a:ext cx="4937214" cy="3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196225" y="366808"/>
            <a:ext cx="4937214" cy="3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155356" y="4736026"/>
            <a:ext cx="253314" cy="226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1153297" y="5389715"/>
            <a:ext cx="253314" cy="226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662518" y="4849296"/>
            <a:ext cx="451924" cy="383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/>
          <p:cNvCxnSpPr/>
          <p:nvPr/>
        </p:nvCxnSpPr>
        <p:spPr>
          <a:xfrm>
            <a:off x="1795093" y="4736026"/>
            <a:ext cx="615843" cy="394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930875" y="4634889"/>
            <a:ext cx="454444" cy="298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94835" y="5616255"/>
            <a:ext cx="770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210593" y="5366814"/>
            <a:ext cx="706980" cy="517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6689807" y="1024174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4363" y="1793108"/>
            <a:ext cx="667265" cy="548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36493" y="2067127"/>
            <a:ext cx="253314" cy="226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/>
          <p:cNvSpPr/>
          <p:nvPr/>
        </p:nvSpPr>
        <p:spPr>
          <a:xfrm>
            <a:off x="2704430" y="3835232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Isosceles Triangle 85"/>
          <p:cNvSpPr/>
          <p:nvPr/>
        </p:nvSpPr>
        <p:spPr>
          <a:xfrm>
            <a:off x="8166823" y="880771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7220502" y="1504437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6672646" y="931156"/>
            <a:ext cx="462732" cy="658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7611799" y="1544186"/>
            <a:ext cx="907512" cy="7969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909974" y="4572000"/>
            <a:ext cx="1988685" cy="118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9105404" y="4731588"/>
            <a:ext cx="451924" cy="383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10298410" y="5254762"/>
            <a:ext cx="451924" cy="383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9015248" y="4699177"/>
            <a:ext cx="542080" cy="431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0253332" y="5230650"/>
            <a:ext cx="542080" cy="431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8819599" y="3784779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0599763" y="2593864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8776324" y="2606245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10323795" y="3618536"/>
            <a:ext cx="667265" cy="548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8681980" y="2760163"/>
            <a:ext cx="666534" cy="41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10140778" y="3626303"/>
            <a:ext cx="914400" cy="531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220502" y="3174889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/>
          <p:cNvSpPr/>
          <p:nvPr/>
        </p:nvSpPr>
        <p:spPr>
          <a:xfrm>
            <a:off x="7217231" y="2664939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5" name="Oval 114"/>
          <p:cNvSpPr/>
          <p:nvPr/>
        </p:nvSpPr>
        <p:spPr>
          <a:xfrm>
            <a:off x="7160761" y="3606346"/>
            <a:ext cx="567858" cy="551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Isosceles Triangle 116"/>
          <p:cNvSpPr/>
          <p:nvPr/>
        </p:nvSpPr>
        <p:spPr>
          <a:xfrm>
            <a:off x="6689807" y="3200115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Isosceles Triangle 117"/>
          <p:cNvSpPr/>
          <p:nvPr/>
        </p:nvSpPr>
        <p:spPr>
          <a:xfrm rot="10800000">
            <a:off x="7871639" y="3211620"/>
            <a:ext cx="295184" cy="3215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6861603" y="2833212"/>
            <a:ext cx="1109093" cy="1046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6871061" y="3758634"/>
            <a:ext cx="1119337" cy="292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8783897" y="862913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10624925" y="859768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8776324" y="2005918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Isosceles Triangle 128"/>
          <p:cNvSpPr/>
          <p:nvPr/>
        </p:nvSpPr>
        <p:spPr>
          <a:xfrm>
            <a:off x="9409736" y="2020160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Isosceles Triangle 129"/>
          <p:cNvSpPr/>
          <p:nvPr/>
        </p:nvSpPr>
        <p:spPr>
          <a:xfrm>
            <a:off x="10038965" y="2016277"/>
            <a:ext cx="295184" cy="3233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10642229" y="1974167"/>
            <a:ext cx="391297" cy="373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8700813" y="919150"/>
            <a:ext cx="647701" cy="379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10453780" y="913838"/>
            <a:ext cx="647701" cy="379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Isosceles Triangle 135"/>
          <p:cNvSpPr/>
          <p:nvPr/>
        </p:nvSpPr>
        <p:spPr>
          <a:xfrm rot="10800000">
            <a:off x="6265557" y="4377616"/>
            <a:ext cx="295184" cy="3215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Isosceles Triangle 136"/>
          <p:cNvSpPr/>
          <p:nvPr/>
        </p:nvSpPr>
        <p:spPr>
          <a:xfrm rot="10800000">
            <a:off x="8282529" y="5616255"/>
            <a:ext cx="295184" cy="3215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Isosceles Triangle 137"/>
          <p:cNvSpPr/>
          <p:nvPr/>
        </p:nvSpPr>
        <p:spPr>
          <a:xfrm>
            <a:off x="8273851" y="4376189"/>
            <a:ext cx="295184" cy="3215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Isosceles Triangle 138"/>
          <p:cNvSpPr/>
          <p:nvPr/>
        </p:nvSpPr>
        <p:spPr>
          <a:xfrm>
            <a:off x="6262894" y="5629944"/>
            <a:ext cx="295184" cy="32155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/>
          <p:cNvSpPr/>
          <p:nvPr/>
        </p:nvSpPr>
        <p:spPr>
          <a:xfrm>
            <a:off x="6637482" y="4629963"/>
            <a:ext cx="426999" cy="438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42" name="Oval 141"/>
          <p:cNvSpPr/>
          <p:nvPr/>
        </p:nvSpPr>
        <p:spPr>
          <a:xfrm>
            <a:off x="7430729" y="5225345"/>
            <a:ext cx="567858" cy="551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3" name="Straight Connector 142"/>
          <p:cNvCxnSpPr/>
          <p:nvPr/>
        </p:nvCxnSpPr>
        <p:spPr>
          <a:xfrm flipH="1" flipV="1">
            <a:off x="6343638" y="4826496"/>
            <a:ext cx="1070635" cy="22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217231" y="5446357"/>
            <a:ext cx="1020221" cy="54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Qasim</dc:creator>
  <cp:lastModifiedBy>Qasim</cp:lastModifiedBy>
  <cp:revision>8</cp:revision>
  <dcterms:created xsi:type="dcterms:W3CDTF">2020-03-02T22:05:32Z</dcterms:created>
  <dcterms:modified xsi:type="dcterms:W3CDTF">2020-03-03T20:37:18Z</dcterms:modified>
</cp:coreProperties>
</file>