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06076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576" y="1122363"/>
            <a:ext cx="901652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5960" y="3602038"/>
            <a:ext cx="795575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68B6-E9CA-44A9-8E15-7839B57D46C7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65BA-D49B-47C8-B8D5-0DEE70B20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4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68B6-E9CA-44A9-8E15-7839B57D46C7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65BA-D49B-47C8-B8D5-0DEE70B20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4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1118" y="365125"/>
            <a:ext cx="22872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9278" y="365125"/>
            <a:ext cx="67292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68B6-E9CA-44A9-8E15-7839B57D46C7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65BA-D49B-47C8-B8D5-0DEE70B20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5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68B6-E9CA-44A9-8E15-7839B57D46C7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65BA-D49B-47C8-B8D5-0DEE70B20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0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53" y="1709740"/>
            <a:ext cx="91491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753" y="4589465"/>
            <a:ext cx="91491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68B6-E9CA-44A9-8E15-7839B57D46C7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65BA-D49B-47C8-B8D5-0DEE70B20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0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9278" y="1825625"/>
            <a:ext cx="450826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0135" y="1825625"/>
            <a:ext cx="450826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68B6-E9CA-44A9-8E15-7839B57D46C7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65BA-D49B-47C8-B8D5-0DEE70B20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59" y="365127"/>
            <a:ext cx="91491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660" y="1681163"/>
            <a:ext cx="448754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0660" y="2505075"/>
            <a:ext cx="4487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0136" y="1681163"/>
            <a:ext cx="45096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0136" y="2505075"/>
            <a:ext cx="45096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68B6-E9CA-44A9-8E15-7839B57D46C7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65BA-D49B-47C8-B8D5-0DEE70B20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6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68B6-E9CA-44A9-8E15-7839B57D46C7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65BA-D49B-47C8-B8D5-0DEE70B20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9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68B6-E9CA-44A9-8E15-7839B57D46C7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65BA-D49B-47C8-B8D5-0DEE70B20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4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59" y="457200"/>
            <a:ext cx="342125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9644" y="987427"/>
            <a:ext cx="537013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0659" y="2057400"/>
            <a:ext cx="34212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68B6-E9CA-44A9-8E15-7839B57D46C7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65BA-D49B-47C8-B8D5-0DEE70B20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2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59" y="457200"/>
            <a:ext cx="342125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09644" y="987427"/>
            <a:ext cx="537013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0659" y="2057400"/>
            <a:ext cx="34212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68B6-E9CA-44A9-8E15-7839B57D46C7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65BA-D49B-47C8-B8D5-0DEE70B20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2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9278" y="365127"/>
            <a:ext cx="91491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278" y="1825625"/>
            <a:ext cx="91491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278" y="6356352"/>
            <a:ext cx="2386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C68B6-E9CA-44A9-8E15-7839B57D46C7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3793" y="6356352"/>
            <a:ext cx="358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91670" y="6356352"/>
            <a:ext cx="2386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65BA-D49B-47C8-B8D5-0DEE70B20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8D0555C-6613-4CF1-B154-5B5CB25863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09" t="9123" r="16645" b="9473"/>
          <a:stretch/>
        </p:blipFill>
        <p:spPr>
          <a:xfrm>
            <a:off x="-1" y="0"/>
            <a:ext cx="10612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7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8E24FEF-18F2-4B37-BC3F-1094DCC8C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19" t="7558" r="16212" b="8510"/>
          <a:stretch/>
        </p:blipFill>
        <p:spPr>
          <a:xfrm>
            <a:off x="0" y="0"/>
            <a:ext cx="10570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8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4AFF48-4D17-40E9-B357-053F3277F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88" t="7856" r="16408" b="9193"/>
          <a:stretch/>
        </p:blipFill>
        <p:spPr>
          <a:xfrm>
            <a:off x="-1" y="0"/>
            <a:ext cx="10612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1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95D5A3-89FD-4D27-A885-9B165C72BA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00" t="7857" r="16012" b="8630"/>
          <a:stretch/>
        </p:blipFill>
        <p:spPr>
          <a:xfrm>
            <a:off x="102662" y="60424"/>
            <a:ext cx="10402349" cy="679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7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C9C386-4975-44FD-A4AD-420E112D39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10" t="7296" r="15933" b="8348"/>
          <a:stretch/>
        </p:blipFill>
        <p:spPr>
          <a:xfrm>
            <a:off x="8389" y="0"/>
            <a:ext cx="10511406" cy="685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9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427765-71BB-4D9F-91F7-E58BBCB8D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04" t="8701" r="17119" b="10880"/>
          <a:stretch/>
        </p:blipFill>
        <p:spPr>
          <a:xfrm>
            <a:off x="0" y="0"/>
            <a:ext cx="10607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74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Bosco Au-Yeung</dc:creator>
  <cp:lastModifiedBy>Bosco Au-Yeung</cp:lastModifiedBy>
  <cp:revision>1</cp:revision>
  <dcterms:created xsi:type="dcterms:W3CDTF">2022-02-11T11:34:11Z</dcterms:created>
  <dcterms:modified xsi:type="dcterms:W3CDTF">2022-02-11T11:45:40Z</dcterms:modified>
</cp:coreProperties>
</file>