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67" r:id="rId4"/>
    <p:sldId id="268" r:id="rId5"/>
    <p:sldId id="269" r:id="rId6"/>
    <p:sldId id="261" r:id="rId7"/>
    <p:sldId id="270" r:id="rId8"/>
    <p:sldId id="262" r:id="rId9"/>
    <p:sldId id="263" r:id="rId10"/>
    <p:sldId id="264" r:id="rId11"/>
    <p:sldId id="265" r:id="rId12"/>
    <p:sldId id="266" r:id="rId13"/>
    <p:sldId id="271" r:id="rId14"/>
    <p:sldId id="272" r:id="rId15"/>
    <p:sldId id="273" r:id="rId16"/>
    <p:sldId id="282" r:id="rId17"/>
    <p:sldId id="278" r:id="rId18"/>
    <p:sldId id="279" r:id="rId19"/>
    <p:sldId id="280" r:id="rId20"/>
    <p:sldId id="281"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EAF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A5332-0E4E-4E9D-96C0-8220DBE55D0D}" v="1673" dt="2024-08-08T16:59:17.441"/>
    <p1510:client id="{B523D133-75EF-4E43-A2BE-9B18F53AE515}" v="532" dt="2024-08-08T14:57:28.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090E799-E05E-4AC6-89CF-92F185627671}"/>
    <pc:docChg chg="addSld">
      <pc:chgData name="" userId="" providerId="" clId="Web-{1090E799-E05E-4AC6-89CF-92F185627671}" dt="2024-06-17T16:49:00.958" v="0"/>
      <pc:docMkLst>
        <pc:docMk/>
      </pc:docMkLst>
      <pc:sldChg chg="new">
        <pc:chgData name="" userId="" providerId="" clId="Web-{1090E799-E05E-4AC6-89CF-92F185627671}" dt="2024-06-17T16:49:00.958" v="0"/>
        <pc:sldMkLst>
          <pc:docMk/>
          <pc:sldMk cId="3380144765" sldId="262"/>
        </pc:sldMkLst>
      </pc:sldChg>
    </pc:docChg>
  </pc:docChgLst>
  <pc:docChgLst>
    <pc:chgData name="mariiibiii66@outlook.com" userId="338a5f33a1cd3028" providerId="Windows Live" clId="Web-{5AFA5332-0E4E-4E9D-96C0-8220DBE55D0D}"/>
    <pc:docChg chg="addSld delSld modSld sldOrd">
      <pc:chgData name="mariiibiii66@outlook.com" userId="338a5f33a1cd3028" providerId="Windows Live" clId="Web-{5AFA5332-0E4E-4E9D-96C0-8220DBE55D0D}" dt="2024-08-08T16:59:17.441" v="858" actId="20577"/>
      <pc:docMkLst>
        <pc:docMk/>
      </pc:docMkLst>
      <pc:sldChg chg="addSp modSp">
        <pc:chgData name="mariiibiii66@outlook.com" userId="338a5f33a1cd3028" providerId="Windows Live" clId="Web-{5AFA5332-0E4E-4E9D-96C0-8220DBE55D0D}" dt="2024-08-08T16:42:57.190" v="370" actId="20577"/>
        <pc:sldMkLst>
          <pc:docMk/>
          <pc:sldMk cId="3380144765" sldId="262"/>
        </pc:sldMkLst>
        <pc:spChg chg="add mod">
          <ac:chgData name="mariiibiii66@outlook.com" userId="338a5f33a1cd3028" providerId="Windows Live" clId="Web-{5AFA5332-0E4E-4E9D-96C0-8220DBE55D0D}" dt="2024-08-08T16:38:14.853" v="305" actId="1076"/>
          <ac:spMkLst>
            <pc:docMk/>
            <pc:sldMk cId="3380144765" sldId="262"/>
            <ac:spMk id="2" creationId="{6118CD99-56CF-1082-8F6F-963E4B42CEFB}"/>
          </ac:spMkLst>
        </pc:spChg>
        <pc:spChg chg="mod">
          <ac:chgData name="mariiibiii66@outlook.com" userId="338a5f33a1cd3028" providerId="Windows Live" clId="Web-{5AFA5332-0E4E-4E9D-96C0-8220DBE55D0D}" dt="2024-08-08T16:42:57.190" v="370" actId="20577"/>
          <ac:spMkLst>
            <pc:docMk/>
            <pc:sldMk cId="3380144765" sldId="262"/>
            <ac:spMk id="3" creationId="{AE849606-B8C2-2C8F-BAE6-F1C1E2AFACB0}"/>
          </ac:spMkLst>
        </pc:spChg>
      </pc:sldChg>
      <pc:sldChg chg="modSp">
        <pc:chgData name="mariiibiii66@outlook.com" userId="338a5f33a1cd3028" providerId="Windows Live" clId="Web-{5AFA5332-0E4E-4E9D-96C0-8220DBE55D0D}" dt="2024-08-08T16:38:54.807" v="334" actId="20577"/>
        <pc:sldMkLst>
          <pc:docMk/>
          <pc:sldMk cId="2052440610" sldId="263"/>
        </pc:sldMkLst>
        <pc:spChg chg="mod">
          <ac:chgData name="mariiibiii66@outlook.com" userId="338a5f33a1cd3028" providerId="Windows Live" clId="Web-{5AFA5332-0E4E-4E9D-96C0-8220DBE55D0D}" dt="2024-08-08T16:38:54.807" v="334" actId="20577"/>
          <ac:spMkLst>
            <pc:docMk/>
            <pc:sldMk cId="2052440610" sldId="263"/>
            <ac:spMk id="2" creationId="{306008A2-518E-9F04-813B-6F298A61C8D2}"/>
          </ac:spMkLst>
        </pc:spChg>
      </pc:sldChg>
      <pc:sldChg chg="modSp">
        <pc:chgData name="mariiibiii66@outlook.com" userId="338a5f33a1cd3028" providerId="Windows Live" clId="Web-{5AFA5332-0E4E-4E9D-96C0-8220DBE55D0D}" dt="2024-08-08T16:42:40.408" v="368" actId="20577"/>
        <pc:sldMkLst>
          <pc:docMk/>
          <pc:sldMk cId="3090474112" sldId="264"/>
        </pc:sldMkLst>
        <pc:spChg chg="mod">
          <ac:chgData name="mariiibiii66@outlook.com" userId="338a5f33a1cd3028" providerId="Windows Live" clId="Web-{5AFA5332-0E4E-4E9D-96C0-8220DBE55D0D}" dt="2024-08-08T16:42:40.408" v="368" actId="20577"/>
          <ac:spMkLst>
            <pc:docMk/>
            <pc:sldMk cId="3090474112" sldId="264"/>
            <ac:spMk id="2" creationId="{306008A2-518E-9F04-813B-6F298A61C8D2}"/>
          </ac:spMkLst>
        </pc:spChg>
      </pc:sldChg>
      <pc:sldChg chg="modSp">
        <pc:chgData name="mariiibiii66@outlook.com" userId="338a5f33a1cd3028" providerId="Windows Live" clId="Web-{5AFA5332-0E4E-4E9D-96C0-8220DBE55D0D}" dt="2024-08-08T16:43:45.441" v="388" actId="20577"/>
        <pc:sldMkLst>
          <pc:docMk/>
          <pc:sldMk cId="121607930" sldId="265"/>
        </pc:sldMkLst>
        <pc:spChg chg="mod">
          <ac:chgData name="mariiibiii66@outlook.com" userId="338a5f33a1cd3028" providerId="Windows Live" clId="Web-{5AFA5332-0E4E-4E9D-96C0-8220DBE55D0D}" dt="2024-08-08T16:43:45.441" v="388" actId="20577"/>
          <ac:spMkLst>
            <pc:docMk/>
            <pc:sldMk cId="121607930" sldId="265"/>
            <ac:spMk id="2" creationId="{6429DC32-8C06-6997-DADA-0993DEBAF538}"/>
          </ac:spMkLst>
        </pc:spChg>
      </pc:sldChg>
      <pc:sldChg chg="modSp">
        <pc:chgData name="mariiibiii66@outlook.com" userId="338a5f33a1cd3028" providerId="Windows Live" clId="Web-{5AFA5332-0E4E-4E9D-96C0-8220DBE55D0D}" dt="2024-08-08T16:44:15.146" v="434" actId="20577"/>
        <pc:sldMkLst>
          <pc:docMk/>
          <pc:sldMk cId="2623362776" sldId="266"/>
        </pc:sldMkLst>
        <pc:spChg chg="mod">
          <ac:chgData name="mariiibiii66@outlook.com" userId="338a5f33a1cd3028" providerId="Windows Live" clId="Web-{5AFA5332-0E4E-4E9D-96C0-8220DBE55D0D}" dt="2024-08-08T16:44:15.146" v="434" actId="20577"/>
          <ac:spMkLst>
            <pc:docMk/>
            <pc:sldMk cId="2623362776" sldId="266"/>
            <ac:spMk id="4" creationId="{FF9D5E0D-E701-34F0-4C74-BED35A04E963}"/>
          </ac:spMkLst>
        </pc:spChg>
      </pc:sldChg>
      <pc:sldChg chg="modSp">
        <pc:chgData name="mariiibiii66@outlook.com" userId="338a5f33a1cd3028" providerId="Windows Live" clId="Web-{5AFA5332-0E4E-4E9D-96C0-8220DBE55D0D}" dt="2024-08-08T16:33:44.047" v="246" actId="1076"/>
        <pc:sldMkLst>
          <pc:docMk/>
          <pc:sldMk cId="2426853595" sldId="268"/>
        </pc:sldMkLst>
        <pc:spChg chg="mod">
          <ac:chgData name="mariiibiii66@outlook.com" userId="338a5f33a1cd3028" providerId="Windows Live" clId="Web-{5AFA5332-0E4E-4E9D-96C0-8220DBE55D0D}" dt="2024-08-08T16:33:44.047" v="246" actId="1076"/>
          <ac:spMkLst>
            <pc:docMk/>
            <pc:sldMk cId="2426853595" sldId="268"/>
            <ac:spMk id="2" creationId="{489AE208-F90D-507B-B462-20F9878127A9}"/>
          </ac:spMkLst>
        </pc:spChg>
      </pc:sldChg>
      <pc:sldChg chg="modSp">
        <pc:chgData name="mariiibiii66@outlook.com" userId="338a5f33a1cd3028" providerId="Windows Live" clId="Web-{5AFA5332-0E4E-4E9D-96C0-8220DBE55D0D}" dt="2024-08-08T16:44:41.662" v="440" actId="14100"/>
        <pc:sldMkLst>
          <pc:docMk/>
          <pc:sldMk cId="2733162241" sldId="271"/>
        </pc:sldMkLst>
        <pc:picChg chg="mod">
          <ac:chgData name="mariiibiii66@outlook.com" userId="338a5f33a1cd3028" providerId="Windows Live" clId="Web-{5AFA5332-0E4E-4E9D-96C0-8220DBE55D0D}" dt="2024-08-08T16:44:41.662" v="440" actId="14100"/>
          <ac:picMkLst>
            <pc:docMk/>
            <pc:sldMk cId="2733162241" sldId="271"/>
            <ac:picMk id="2" creationId="{8D329080-0041-6B60-27C0-2F77EAE7D90E}"/>
          </ac:picMkLst>
        </pc:picChg>
      </pc:sldChg>
      <pc:sldChg chg="modSp">
        <pc:chgData name="mariiibiii66@outlook.com" userId="338a5f33a1cd3028" providerId="Windows Live" clId="Web-{5AFA5332-0E4E-4E9D-96C0-8220DBE55D0D}" dt="2024-08-08T16:45:18.616" v="444" actId="20577"/>
        <pc:sldMkLst>
          <pc:docMk/>
          <pc:sldMk cId="3181554903" sldId="272"/>
        </pc:sldMkLst>
        <pc:spChg chg="mod">
          <ac:chgData name="mariiibiii66@outlook.com" userId="338a5f33a1cd3028" providerId="Windows Live" clId="Web-{5AFA5332-0E4E-4E9D-96C0-8220DBE55D0D}" dt="2024-08-08T16:45:03.538" v="442" actId="20577"/>
          <ac:spMkLst>
            <pc:docMk/>
            <pc:sldMk cId="3181554903" sldId="272"/>
            <ac:spMk id="2" creationId="{93206A01-B009-AFD2-177A-33F15D55ED29}"/>
          </ac:spMkLst>
        </pc:spChg>
        <pc:spChg chg="mod">
          <ac:chgData name="mariiibiii66@outlook.com" userId="338a5f33a1cd3028" providerId="Windows Live" clId="Web-{5AFA5332-0E4E-4E9D-96C0-8220DBE55D0D}" dt="2024-08-08T16:45:18.616" v="444" actId="20577"/>
          <ac:spMkLst>
            <pc:docMk/>
            <pc:sldMk cId="3181554903" sldId="272"/>
            <ac:spMk id="5" creationId="{0BA0B1EC-5B92-A56B-8473-FEBEDCA215B6}"/>
          </ac:spMkLst>
        </pc:spChg>
      </pc:sldChg>
      <pc:sldChg chg="modSp">
        <pc:chgData name="mariiibiii66@outlook.com" userId="338a5f33a1cd3028" providerId="Windows Live" clId="Web-{5AFA5332-0E4E-4E9D-96C0-8220DBE55D0D}" dt="2024-08-08T16:45:13.523" v="443" actId="20577"/>
        <pc:sldMkLst>
          <pc:docMk/>
          <pc:sldMk cId="2143044333" sldId="273"/>
        </pc:sldMkLst>
        <pc:spChg chg="mod">
          <ac:chgData name="mariiibiii66@outlook.com" userId="338a5f33a1cd3028" providerId="Windows Live" clId="Web-{5AFA5332-0E4E-4E9D-96C0-8220DBE55D0D}" dt="2024-08-08T16:45:13.523" v="443" actId="20577"/>
          <ac:spMkLst>
            <pc:docMk/>
            <pc:sldMk cId="2143044333" sldId="273"/>
            <ac:spMk id="6" creationId="{E725905E-8EAE-A61E-16CC-A847A3D92538}"/>
          </ac:spMkLst>
        </pc:spChg>
      </pc:sldChg>
      <pc:sldChg chg="addSp delSp modSp">
        <pc:chgData name="mariiibiii66@outlook.com" userId="338a5f33a1cd3028" providerId="Windows Live" clId="Web-{5AFA5332-0E4E-4E9D-96C0-8220DBE55D0D}" dt="2024-08-08T16:32:30.748" v="234" actId="1076"/>
        <pc:sldMkLst>
          <pc:docMk/>
          <pc:sldMk cId="2375618922" sldId="274"/>
        </pc:sldMkLst>
        <pc:spChg chg="add mod">
          <ac:chgData name="mariiibiii66@outlook.com" userId="338a5f33a1cd3028" providerId="Windows Live" clId="Web-{5AFA5332-0E4E-4E9D-96C0-8220DBE55D0D}" dt="2024-08-08T16:32:21.513" v="233" actId="20577"/>
          <ac:spMkLst>
            <pc:docMk/>
            <pc:sldMk cId="2375618922" sldId="274"/>
            <ac:spMk id="3" creationId="{06464303-A603-F4AD-6E73-FFDCFD24D792}"/>
          </ac:spMkLst>
        </pc:spChg>
        <pc:picChg chg="add mod">
          <ac:chgData name="mariiibiii66@outlook.com" userId="338a5f33a1cd3028" providerId="Windows Live" clId="Web-{5AFA5332-0E4E-4E9D-96C0-8220DBE55D0D}" dt="2024-08-08T16:32:30.748" v="234" actId="1076"/>
          <ac:picMkLst>
            <pc:docMk/>
            <pc:sldMk cId="2375618922" sldId="274"/>
            <ac:picMk id="2" creationId="{7C608B5C-6820-945B-2FA3-4A14F6DB5D81}"/>
          </ac:picMkLst>
        </pc:picChg>
        <pc:picChg chg="del">
          <ac:chgData name="mariiibiii66@outlook.com" userId="338a5f33a1cd3028" providerId="Windows Live" clId="Web-{5AFA5332-0E4E-4E9D-96C0-8220DBE55D0D}" dt="2024-08-08T15:22:41.091" v="23"/>
          <ac:picMkLst>
            <pc:docMk/>
            <pc:sldMk cId="2375618922" sldId="274"/>
            <ac:picMk id="2" creationId="{F7BD0F9C-554B-FFE7-E3DC-BDA83C504F49}"/>
          </ac:picMkLst>
        </pc:picChg>
      </pc:sldChg>
      <pc:sldChg chg="addSp delSp modSp mod setBg">
        <pc:chgData name="mariiibiii66@outlook.com" userId="338a5f33a1cd3028" providerId="Windows Live" clId="Web-{5AFA5332-0E4E-4E9D-96C0-8220DBE55D0D}" dt="2024-08-08T16:59:17.441" v="858" actId="20577"/>
        <pc:sldMkLst>
          <pc:docMk/>
          <pc:sldMk cId="3518641714" sldId="275"/>
        </pc:sldMkLst>
        <pc:spChg chg="add mod ord">
          <ac:chgData name="mariiibiii66@outlook.com" userId="338a5f33a1cd3028" providerId="Windows Live" clId="Web-{5AFA5332-0E4E-4E9D-96C0-8220DBE55D0D}" dt="2024-08-08T16:59:17.441" v="858" actId="20577"/>
          <ac:spMkLst>
            <pc:docMk/>
            <pc:sldMk cId="3518641714" sldId="275"/>
            <ac:spMk id="2" creationId="{CE3742CA-FAF5-D20F-2389-99386BE48CE3}"/>
          </ac:spMkLst>
        </pc:spChg>
        <pc:spChg chg="add del">
          <ac:chgData name="mariiibiii66@outlook.com" userId="338a5f33a1cd3028" providerId="Windows Live" clId="Web-{5AFA5332-0E4E-4E9D-96C0-8220DBE55D0D}" dt="2024-08-08T16:58:12.829" v="844"/>
          <ac:spMkLst>
            <pc:docMk/>
            <pc:sldMk cId="3518641714" sldId="275"/>
            <ac:spMk id="9" creationId="{600B5AE2-C5CC-499C-8F2D-249888BE22C2}"/>
          </ac:spMkLst>
        </pc:spChg>
        <pc:spChg chg="add del">
          <ac:chgData name="mariiibiii66@outlook.com" userId="338a5f33a1cd3028" providerId="Windows Live" clId="Web-{5AFA5332-0E4E-4E9D-96C0-8220DBE55D0D}" dt="2024-08-08T16:58:12.829" v="844"/>
          <ac:spMkLst>
            <pc:docMk/>
            <pc:sldMk cId="3518641714" sldId="275"/>
            <ac:spMk id="11" creationId="{BA7A3698-B350-40E5-8475-9BCC41A089FC}"/>
          </ac:spMkLst>
        </pc:spChg>
        <pc:spChg chg="add del">
          <ac:chgData name="mariiibiii66@outlook.com" userId="338a5f33a1cd3028" providerId="Windows Live" clId="Web-{5AFA5332-0E4E-4E9D-96C0-8220DBE55D0D}" dt="2024-08-08T16:58:17.798" v="846"/>
          <ac:spMkLst>
            <pc:docMk/>
            <pc:sldMk cId="3518641714" sldId="275"/>
            <ac:spMk id="15" creationId="{7D379150-F6B4-45C8-BE10-6B278AD400EB}"/>
          </ac:spMkLst>
        </pc:spChg>
        <pc:spChg chg="add del">
          <ac:chgData name="mariiibiii66@outlook.com" userId="338a5f33a1cd3028" providerId="Windows Live" clId="Web-{5AFA5332-0E4E-4E9D-96C0-8220DBE55D0D}" dt="2024-08-08T16:58:17.798" v="846"/>
          <ac:spMkLst>
            <pc:docMk/>
            <pc:sldMk cId="3518641714" sldId="275"/>
            <ac:spMk id="16" creationId="{5FFCF544-A370-4A5D-A95F-CA6E0E7191E6}"/>
          </ac:spMkLst>
        </pc:spChg>
        <pc:spChg chg="add">
          <ac:chgData name="mariiibiii66@outlook.com" userId="338a5f33a1cd3028" providerId="Windows Live" clId="Web-{5AFA5332-0E4E-4E9D-96C0-8220DBE55D0D}" dt="2024-08-08T16:58:17.798" v="847"/>
          <ac:spMkLst>
            <pc:docMk/>
            <pc:sldMk cId="3518641714" sldId="275"/>
            <ac:spMk id="19" creationId="{7D379150-F6B4-45C8-BE10-6B278AD400EB}"/>
          </ac:spMkLst>
        </pc:spChg>
        <pc:spChg chg="add">
          <ac:chgData name="mariiibiii66@outlook.com" userId="338a5f33a1cd3028" providerId="Windows Live" clId="Web-{5AFA5332-0E4E-4E9D-96C0-8220DBE55D0D}" dt="2024-08-08T16:58:17.798" v="847"/>
          <ac:spMkLst>
            <pc:docMk/>
            <pc:sldMk cId="3518641714" sldId="275"/>
            <ac:spMk id="20" creationId="{5FFCF544-A370-4A5D-A95F-CA6E0E7191E6}"/>
          </ac:spMkLst>
        </pc:spChg>
        <pc:picChg chg="add del mod">
          <ac:chgData name="mariiibiii66@outlook.com" userId="338a5f33a1cd3028" providerId="Windows Live" clId="Web-{5AFA5332-0E4E-4E9D-96C0-8220DBE55D0D}" dt="2024-08-08T16:55:13.073" v="835"/>
          <ac:picMkLst>
            <pc:docMk/>
            <pc:sldMk cId="3518641714" sldId="275"/>
            <ac:picMk id="3" creationId="{CF3F6F8E-1AF9-AD0C-F1BF-BCB2814E50F2}"/>
          </ac:picMkLst>
        </pc:picChg>
        <pc:picChg chg="add mod">
          <ac:chgData name="mariiibiii66@outlook.com" userId="338a5f33a1cd3028" providerId="Windows Live" clId="Web-{5AFA5332-0E4E-4E9D-96C0-8220DBE55D0D}" dt="2024-08-08T16:58:33.158" v="851" actId="1076"/>
          <ac:picMkLst>
            <pc:docMk/>
            <pc:sldMk cId="3518641714" sldId="275"/>
            <ac:picMk id="4" creationId="{14D1434F-84AC-4A7D-BF4D-43607B81BAE2}"/>
          </ac:picMkLst>
        </pc:picChg>
        <pc:cxnChg chg="add del">
          <ac:chgData name="mariiibiii66@outlook.com" userId="338a5f33a1cd3028" providerId="Windows Live" clId="Web-{5AFA5332-0E4E-4E9D-96C0-8220DBE55D0D}" dt="2024-08-08T16:58:12.829" v="844"/>
          <ac:cxnSpMkLst>
            <pc:docMk/>
            <pc:sldMk cId="3518641714" sldId="275"/>
            <ac:cxnSpMk id="13" creationId="{0AC655C7-EC94-4BE6-84C8-2F9EFBBB2789}"/>
          </ac:cxnSpMkLst>
        </pc:cxnChg>
        <pc:cxnChg chg="add del">
          <ac:chgData name="mariiibiii66@outlook.com" userId="338a5f33a1cd3028" providerId="Windows Live" clId="Web-{5AFA5332-0E4E-4E9D-96C0-8220DBE55D0D}" dt="2024-08-08T16:58:17.798" v="846"/>
          <ac:cxnSpMkLst>
            <pc:docMk/>
            <pc:sldMk cId="3518641714" sldId="275"/>
            <ac:cxnSpMk id="17" creationId="{6EEB3B97-A638-498B-8083-54191CE71E01}"/>
          </ac:cxnSpMkLst>
        </pc:cxnChg>
        <pc:cxnChg chg="add">
          <ac:chgData name="mariiibiii66@outlook.com" userId="338a5f33a1cd3028" providerId="Windows Live" clId="Web-{5AFA5332-0E4E-4E9D-96C0-8220DBE55D0D}" dt="2024-08-08T16:58:17.798" v="847"/>
          <ac:cxnSpMkLst>
            <pc:docMk/>
            <pc:sldMk cId="3518641714" sldId="275"/>
            <ac:cxnSpMk id="21" creationId="{6EEB3B97-A638-498B-8083-54191CE71E01}"/>
          </ac:cxnSpMkLst>
        </pc:cxnChg>
      </pc:sldChg>
      <pc:sldChg chg="del">
        <pc:chgData name="mariiibiii66@outlook.com" userId="338a5f33a1cd3028" providerId="Windows Live" clId="Web-{5AFA5332-0E4E-4E9D-96C0-8220DBE55D0D}" dt="2024-08-08T16:46:35.947" v="468"/>
        <pc:sldMkLst>
          <pc:docMk/>
          <pc:sldMk cId="3232194277" sldId="276"/>
        </pc:sldMkLst>
      </pc:sldChg>
      <pc:sldChg chg="del">
        <pc:chgData name="mariiibiii66@outlook.com" userId="338a5f33a1cd3028" providerId="Windows Live" clId="Web-{5AFA5332-0E4E-4E9D-96C0-8220DBE55D0D}" dt="2024-08-08T16:46:42.010" v="469"/>
        <pc:sldMkLst>
          <pc:docMk/>
          <pc:sldMk cId="735664229" sldId="277"/>
        </pc:sldMkLst>
      </pc:sldChg>
      <pc:sldChg chg="modSp">
        <pc:chgData name="mariiibiii66@outlook.com" userId="338a5f33a1cd3028" providerId="Windows Live" clId="Web-{5AFA5332-0E4E-4E9D-96C0-8220DBE55D0D}" dt="2024-08-08T16:46:00.415" v="455" actId="20577"/>
        <pc:sldMkLst>
          <pc:docMk/>
          <pc:sldMk cId="2192632706" sldId="278"/>
        </pc:sldMkLst>
        <pc:spChg chg="mod">
          <ac:chgData name="mariiibiii66@outlook.com" userId="338a5f33a1cd3028" providerId="Windows Live" clId="Web-{5AFA5332-0E4E-4E9D-96C0-8220DBE55D0D}" dt="2024-08-08T16:46:00.415" v="455" actId="20577"/>
          <ac:spMkLst>
            <pc:docMk/>
            <pc:sldMk cId="2192632706" sldId="278"/>
            <ac:spMk id="4" creationId="{CB074C2B-EB85-2B86-D84F-442823863AF2}"/>
          </ac:spMkLst>
        </pc:spChg>
        <pc:picChg chg="mod">
          <ac:chgData name="mariiibiii66@outlook.com" userId="338a5f33a1cd3028" providerId="Windows Live" clId="Web-{5AFA5332-0E4E-4E9D-96C0-8220DBE55D0D}" dt="2024-08-08T16:17:42.109" v="106" actId="1076"/>
          <ac:picMkLst>
            <pc:docMk/>
            <pc:sldMk cId="2192632706" sldId="278"/>
            <ac:picMk id="2" creationId="{6DCE295B-854E-CAE9-6EE9-EC55D54DAAC2}"/>
          </ac:picMkLst>
        </pc:picChg>
      </pc:sldChg>
      <pc:sldChg chg="addSp modSp mod setBg">
        <pc:chgData name="mariiibiii66@outlook.com" userId="338a5f33a1cd3028" providerId="Windows Live" clId="Web-{5AFA5332-0E4E-4E9D-96C0-8220DBE55D0D}" dt="2024-08-08T16:46:18.056" v="467" actId="20577"/>
        <pc:sldMkLst>
          <pc:docMk/>
          <pc:sldMk cId="1716133084" sldId="279"/>
        </pc:sldMkLst>
        <pc:spChg chg="add mod">
          <ac:chgData name="mariiibiii66@outlook.com" userId="338a5f33a1cd3028" providerId="Windows Live" clId="Web-{5AFA5332-0E4E-4E9D-96C0-8220DBE55D0D}" dt="2024-08-08T16:46:18.056" v="467" actId="20577"/>
          <ac:spMkLst>
            <pc:docMk/>
            <pc:sldMk cId="1716133084" sldId="279"/>
            <ac:spMk id="3" creationId="{C8086E16-AE77-BACE-BC83-209ABD8D331D}"/>
          </ac:spMkLst>
        </pc:spChg>
        <pc:spChg chg="add">
          <ac:chgData name="mariiibiii66@outlook.com" userId="338a5f33a1cd3028" providerId="Windows Live" clId="Web-{5AFA5332-0E4E-4E9D-96C0-8220DBE55D0D}" dt="2024-08-08T16:18:58.955" v="110"/>
          <ac:spMkLst>
            <pc:docMk/>
            <pc:sldMk cId="1716133084" sldId="279"/>
            <ac:spMk id="7" creationId="{41497DE5-0939-4D1D-9350-0C5E1B209C68}"/>
          </ac:spMkLst>
        </pc:spChg>
        <pc:spChg chg="add">
          <ac:chgData name="mariiibiii66@outlook.com" userId="338a5f33a1cd3028" providerId="Windows Live" clId="Web-{5AFA5332-0E4E-4E9D-96C0-8220DBE55D0D}" dt="2024-08-08T16:18:58.955" v="110"/>
          <ac:spMkLst>
            <pc:docMk/>
            <pc:sldMk cId="1716133084" sldId="279"/>
            <ac:spMk id="9" creationId="{5CCC70ED-6C63-4537-B7EB-51990D6C0A6F}"/>
          </ac:spMkLst>
        </pc:spChg>
        <pc:spChg chg="add">
          <ac:chgData name="mariiibiii66@outlook.com" userId="338a5f33a1cd3028" providerId="Windows Live" clId="Web-{5AFA5332-0E4E-4E9D-96C0-8220DBE55D0D}" dt="2024-08-08T16:18:58.955" v="110"/>
          <ac:spMkLst>
            <pc:docMk/>
            <pc:sldMk cId="1716133084" sldId="279"/>
            <ac:spMk id="11" creationId="{B76E24C1-2968-40DC-A36E-F6B85F0F0752}"/>
          </ac:spMkLst>
        </pc:spChg>
        <pc:picChg chg="mod">
          <ac:chgData name="mariiibiii66@outlook.com" userId="338a5f33a1cd3028" providerId="Windows Live" clId="Web-{5AFA5332-0E4E-4E9D-96C0-8220DBE55D0D}" dt="2024-08-08T16:19:13.143" v="113" actId="1076"/>
          <ac:picMkLst>
            <pc:docMk/>
            <pc:sldMk cId="1716133084" sldId="279"/>
            <ac:picMk id="2" creationId="{F771D94E-EAB8-CF9C-1F13-FDF5053EE0DA}"/>
          </ac:picMkLst>
        </pc:picChg>
      </pc:sldChg>
      <pc:sldChg chg="modSp">
        <pc:chgData name="mariiibiii66@outlook.com" userId="338a5f33a1cd3028" providerId="Windows Live" clId="Web-{5AFA5332-0E4E-4E9D-96C0-8220DBE55D0D}" dt="2024-08-08T16:29:39.945" v="209" actId="1076"/>
        <pc:sldMkLst>
          <pc:docMk/>
          <pc:sldMk cId="3888901356" sldId="280"/>
        </pc:sldMkLst>
        <pc:spChg chg="mod">
          <ac:chgData name="mariiibiii66@outlook.com" userId="338a5f33a1cd3028" providerId="Windows Live" clId="Web-{5AFA5332-0E4E-4E9D-96C0-8220DBE55D0D}" dt="2024-08-08T16:29:39.945" v="209" actId="1076"/>
          <ac:spMkLst>
            <pc:docMk/>
            <pc:sldMk cId="3888901356" sldId="280"/>
            <ac:spMk id="3" creationId="{49541A38-A1D1-FAA4-E4C1-A836908D446D}"/>
          </ac:spMkLst>
        </pc:spChg>
        <pc:picChg chg="mod">
          <ac:chgData name="mariiibiii66@outlook.com" userId="338a5f33a1cd3028" providerId="Windows Live" clId="Web-{5AFA5332-0E4E-4E9D-96C0-8220DBE55D0D}" dt="2024-08-08T16:29:30.382" v="207" actId="1076"/>
          <ac:picMkLst>
            <pc:docMk/>
            <pc:sldMk cId="3888901356" sldId="280"/>
            <ac:picMk id="2" creationId="{4A57F8F4-3254-1C45-7A9B-E323A8F2F51A}"/>
          </ac:picMkLst>
        </pc:picChg>
      </pc:sldChg>
      <pc:sldChg chg="addSp delSp modSp">
        <pc:chgData name="mariiibiii66@outlook.com" userId="338a5f33a1cd3028" providerId="Windows Live" clId="Web-{5AFA5332-0E4E-4E9D-96C0-8220DBE55D0D}" dt="2024-08-08T16:31:41.699" v="222" actId="20577"/>
        <pc:sldMkLst>
          <pc:docMk/>
          <pc:sldMk cId="7430919" sldId="281"/>
        </pc:sldMkLst>
        <pc:spChg chg="add mod">
          <ac:chgData name="mariiibiii66@outlook.com" userId="338a5f33a1cd3028" providerId="Windows Live" clId="Web-{5AFA5332-0E4E-4E9D-96C0-8220DBE55D0D}" dt="2024-08-08T16:31:41.699" v="222" actId="20577"/>
          <ac:spMkLst>
            <pc:docMk/>
            <pc:sldMk cId="7430919" sldId="281"/>
            <ac:spMk id="5" creationId="{77A1450F-794F-ED68-679A-06D78A904757}"/>
          </ac:spMkLst>
        </pc:spChg>
        <pc:spChg chg="add del mod">
          <ac:chgData name="mariiibiii66@outlook.com" userId="338a5f33a1cd3028" providerId="Windows Live" clId="Web-{5AFA5332-0E4E-4E9D-96C0-8220DBE55D0D}" dt="2024-08-08T16:31:27.464" v="218"/>
          <ac:spMkLst>
            <pc:docMk/>
            <pc:sldMk cId="7430919" sldId="281"/>
            <ac:spMk id="6" creationId="{C238297B-7FBB-BF75-0D6D-9C121599087B}"/>
          </ac:spMkLst>
        </pc:spChg>
        <pc:picChg chg="mod modCrop">
          <ac:chgData name="mariiibiii66@outlook.com" userId="338a5f33a1cd3028" providerId="Windows Live" clId="Web-{5AFA5332-0E4E-4E9D-96C0-8220DBE55D0D}" dt="2024-08-08T16:31:21.198" v="215" actId="1076"/>
          <ac:picMkLst>
            <pc:docMk/>
            <pc:sldMk cId="7430919" sldId="281"/>
            <ac:picMk id="3" creationId="{B44137BA-140F-CFF5-1BAF-32540FE76759}"/>
          </ac:picMkLst>
        </pc:picChg>
        <pc:picChg chg="add del mod">
          <ac:chgData name="mariiibiii66@outlook.com" userId="338a5f33a1cd3028" providerId="Windows Live" clId="Web-{5AFA5332-0E4E-4E9D-96C0-8220DBE55D0D}" dt="2024-08-08T16:31:05.401" v="211"/>
          <ac:picMkLst>
            <pc:docMk/>
            <pc:sldMk cId="7430919" sldId="281"/>
            <ac:picMk id="4" creationId="{8FE3631B-43D7-483E-C88C-D0D11B51B6E0}"/>
          </ac:picMkLst>
        </pc:picChg>
      </pc:sldChg>
      <pc:sldChg chg="addSp modSp new mod ord setBg">
        <pc:chgData name="mariiibiii66@outlook.com" userId="338a5f33a1cd3028" providerId="Windows Live" clId="Web-{5AFA5332-0E4E-4E9D-96C0-8220DBE55D0D}" dt="2024-08-08T16:16:23.200" v="73" actId="20577"/>
        <pc:sldMkLst>
          <pc:docMk/>
          <pc:sldMk cId="2903050148" sldId="282"/>
        </pc:sldMkLst>
        <pc:spChg chg="add mod">
          <ac:chgData name="mariiibiii66@outlook.com" userId="338a5f33a1cd3028" providerId="Windows Live" clId="Web-{5AFA5332-0E4E-4E9D-96C0-8220DBE55D0D}" dt="2024-08-08T16:16:23.200" v="73" actId="20577"/>
          <ac:spMkLst>
            <pc:docMk/>
            <pc:sldMk cId="2903050148" sldId="282"/>
            <ac:spMk id="3" creationId="{52E90695-B3F8-972F-511D-F9A838864C25}"/>
          </ac:spMkLst>
        </pc:spChg>
        <pc:spChg chg="add">
          <ac:chgData name="mariiibiii66@outlook.com" userId="338a5f33a1cd3028" providerId="Windows Live" clId="Web-{5AFA5332-0E4E-4E9D-96C0-8220DBE55D0D}" dt="2024-08-08T15:24:03.013" v="30"/>
          <ac:spMkLst>
            <pc:docMk/>
            <pc:sldMk cId="2903050148" sldId="282"/>
            <ac:spMk id="7" creationId="{41497DE5-0939-4D1D-9350-0C5E1B209C68}"/>
          </ac:spMkLst>
        </pc:spChg>
        <pc:spChg chg="add">
          <ac:chgData name="mariiibiii66@outlook.com" userId="338a5f33a1cd3028" providerId="Windows Live" clId="Web-{5AFA5332-0E4E-4E9D-96C0-8220DBE55D0D}" dt="2024-08-08T15:24:03.013" v="30"/>
          <ac:spMkLst>
            <pc:docMk/>
            <pc:sldMk cId="2903050148" sldId="282"/>
            <ac:spMk id="9" creationId="{5CCC70ED-6C63-4537-B7EB-51990D6C0A6F}"/>
          </ac:spMkLst>
        </pc:spChg>
        <pc:spChg chg="add">
          <ac:chgData name="mariiibiii66@outlook.com" userId="338a5f33a1cd3028" providerId="Windows Live" clId="Web-{5AFA5332-0E4E-4E9D-96C0-8220DBE55D0D}" dt="2024-08-08T15:24:03.013" v="30"/>
          <ac:spMkLst>
            <pc:docMk/>
            <pc:sldMk cId="2903050148" sldId="282"/>
            <ac:spMk id="11" creationId="{B76E24C1-2968-40DC-A36E-F6B85F0F0752}"/>
          </ac:spMkLst>
        </pc:spChg>
        <pc:picChg chg="add mod">
          <ac:chgData name="mariiibiii66@outlook.com" userId="338a5f33a1cd3028" providerId="Windows Live" clId="Web-{5AFA5332-0E4E-4E9D-96C0-8220DBE55D0D}" dt="2024-08-08T15:24:14.341" v="32" actId="14100"/>
          <ac:picMkLst>
            <pc:docMk/>
            <pc:sldMk cId="2903050148" sldId="282"/>
            <ac:picMk id="2" creationId="{8EBAB2C3-8409-3059-0309-A4DACD73C9C8}"/>
          </ac:picMkLst>
        </pc:picChg>
      </pc:sldChg>
    </pc:docChg>
  </pc:docChgLst>
  <pc:docChgLst>
    <pc:chgData name="mariiibiii66@outlook.com" userId="338a5f33a1cd3028" providerId="Windows Live" clId="Web-{1AB8B2E5-5D76-4924-8337-7D5049AE6D88}"/>
    <pc:docChg chg="addSld modSld">
      <pc:chgData name="mariiibiii66@outlook.com" userId="338a5f33a1cd3028" providerId="Windows Live" clId="Web-{1AB8B2E5-5D76-4924-8337-7D5049AE6D88}" dt="2024-07-02T17:22:11.824" v="2"/>
      <pc:docMkLst>
        <pc:docMk/>
      </pc:docMkLst>
      <pc:sldChg chg="addSp delSp new">
        <pc:chgData name="mariiibiii66@outlook.com" userId="338a5f33a1cd3028" providerId="Windows Live" clId="Web-{1AB8B2E5-5D76-4924-8337-7D5049AE6D88}" dt="2024-07-02T17:22:11.824" v="2"/>
        <pc:sldMkLst>
          <pc:docMk/>
          <pc:sldMk cId="2623362776" sldId="266"/>
        </pc:sldMkLst>
        <pc:spChg chg="add del">
          <ac:chgData name="mariiibiii66@outlook.com" userId="338a5f33a1cd3028" providerId="Windows Live" clId="Web-{1AB8B2E5-5D76-4924-8337-7D5049AE6D88}" dt="2024-07-02T17:22:11.824" v="2"/>
          <ac:spMkLst>
            <pc:docMk/>
            <pc:sldMk cId="2623362776" sldId="266"/>
            <ac:spMk id="2" creationId="{0A1B5D8E-494B-B564-1878-AF2F2D74CCA9}"/>
          </ac:spMkLst>
        </pc:spChg>
      </pc:sldChg>
    </pc:docChg>
  </pc:docChgLst>
  <pc:docChgLst>
    <pc:chgData name="Guest User" userId="338a5f33a1cd3028" providerId="Windows Live" clId="Web-{1090E799-E05E-4AC6-89CF-92F185627671}"/>
    <pc:docChg chg="modSld">
      <pc:chgData name="Guest User" userId="338a5f33a1cd3028" providerId="Windows Live" clId="Web-{1090E799-E05E-4AC6-89CF-92F185627671}" dt="2024-06-17T17:31:51.881" v="117" actId="20577"/>
      <pc:docMkLst>
        <pc:docMk/>
      </pc:docMkLst>
      <pc:sldChg chg="modSp">
        <pc:chgData name="Guest User" userId="338a5f33a1cd3028" providerId="Windows Live" clId="Web-{1090E799-E05E-4AC6-89CF-92F185627671}" dt="2024-06-17T17:31:51.881" v="117" actId="20577"/>
        <pc:sldMkLst>
          <pc:docMk/>
          <pc:sldMk cId="2322868399" sldId="261"/>
        </pc:sldMkLst>
        <pc:spChg chg="mod">
          <ac:chgData name="Guest User" userId="338a5f33a1cd3028" providerId="Windows Live" clId="Web-{1090E799-E05E-4AC6-89CF-92F185627671}" dt="2024-06-17T17:31:51.881" v="117" actId="20577"/>
          <ac:spMkLst>
            <pc:docMk/>
            <pc:sldMk cId="2322868399" sldId="261"/>
            <ac:spMk id="4" creationId="{7BDD4434-9971-D47B-342A-4404A680615C}"/>
          </ac:spMkLst>
        </pc:spChg>
      </pc:sldChg>
      <pc:sldChg chg="addSp delSp modSp mod setBg modClrScheme chgLayout">
        <pc:chgData name="Guest User" userId="338a5f33a1cd3028" providerId="Windows Live" clId="Web-{1090E799-E05E-4AC6-89CF-92F185627671}" dt="2024-06-17T17:28:20.288" v="112" actId="14100"/>
        <pc:sldMkLst>
          <pc:docMk/>
          <pc:sldMk cId="3380144765" sldId="262"/>
        </pc:sldMkLst>
        <pc:spChg chg="add del mod">
          <ac:chgData name="Guest User" userId="338a5f33a1cd3028" providerId="Windows Live" clId="Web-{1090E799-E05E-4AC6-89CF-92F185627671}" dt="2024-06-17T17:16:06.861" v="6"/>
          <ac:spMkLst>
            <pc:docMk/>
            <pc:sldMk cId="3380144765" sldId="262"/>
            <ac:spMk id="2" creationId="{AC94955A-8BEA-F26B-93CD-5C68E2BB3570}"/>
          </ac:spMkLst>
        </pc:spChg>
        <pc:spChg chg="add mod ord">
          <ac:chgData name="Guest User" userId="338a5f33a1cd3028" providerId="Windows Live" clId="Web-{1090E799-E05E-4AC6-89CF-92F185627671}" dt="2024-06-17T17:23:04.922" v="100" actId="14100"/>
          <ac:spMkLst>
            <pc:docMk/>
            <pc:sldMk cId="3380144765" sldId="262"/>
            <ac:spMk id="3" creationId="{AE849606-B8C2-2C8F-BAE6-F1C1E2AFACB0}"/>
          </ac:spMkLst>
        </pc:spChg>
        <pc:spChg chg="add del mod ord">
          <ac:chgData name="Guest User" userId="338a5f33a1cd3028" providerId="Windows Live" clId="Web-{1090E799-E05E-4AC6-89CF-92F185627671}" dt="2024-06-17T17:18:25.762" v="39"/>
          <ac:spMkLst>
            <pc:docMk/>
            <pc:sldMk cId="3380144765" sldId="262"/>
            <ac:spMk id="4" creationId="{F33947C2-E016-5D40-7094-D92F6FDBC608}"/>
          </ac:spMkLst>
        </pc:spChg>
        <pc:spChg chg="add del mod ord">
          <ac:chgData name="Guest User" userId="338a5f33a1cd3028" providerId="Windows Live" clId="Web-{1090E799-E05E-4AC6-89CF-92F185627671}" dt="2024-06-17T17:17:07.850" v="26"/>
          <ac:spMkLst>
            <pc:docMk/>
            <pc:sldMk cId="3380144765" sldId="262"/>
            <ac:spMk id="5" creationId="{6E5F2638-E7D8-B742-7E36-046B23A83AA1}"/>
          </ac:spMkLst>
        </pc:spChg>
        <pc:spChg chg="add del">
          <ac:chgData name="Guest User" userId="338a5f33a1cd3028" providerId="Windows Live" clId="Web-{1090E799-E05E-4AC6-89CF-92F185627671}" dt="2024-06-17T17:19:28.032" v="51"/>
          <ac:spMkLst>
            <pc:docMk/>
            <pc:sldMk cId="3380144765" sldId="262"/>
            <ac:spMk id="12" creationId="{BB2B8762-61F0-4F1B-9364-D633EE9D6AF5}"/>
          </ac:spMkLst>
        </pc:spChg>
        <pc:spChg chg="add del">
          <ac:chgData name="Guest User" userId="338a5f33a1cd3028" providerId="Windows Live" clId="Web-{1090E799-E05E-4AC6-89CF-92F185627671}" dt="2024-06-17T17:19:28.032" v="51"/>
          <ac:spMkLst>
            <pc:docMk/>
            <pc:sldMk cId="3380144765" sldId="262"/>
            <ac:spMk id="14" creationId="{E97675C8-1328-460C-9EBF-6B446B67EAD3}"/>
          </ac:spMkLst>
        </pc:spChg>
        <pc:spChg chg="add del">
          <ac:chgData name="Guest User" userId="338a5f33a1cd3028" providerId="Windows Live" clId="Web-{1090E799-E05E-4AC6-89CF-92F185627671}" dt="2024-06-17T17:19:28.032" v="51"/>
          <ac:spMkLst>
            <pc:docMk/>
            <pc:sldMk cId="3380144765" sldId="262"/>
            <ac:spMk id="18" creationId="{C6417104-D4C1-4710-9982-2154A7F48492}"/>
          </ac:spMkLst>
        </pc:spChg>
        <pc:spChg chg="add del">
          <ac:chgData name="Guest User" userId="338a5f33a1cd3028" providerId="Windows Live" clId="Web-{1090E799-E05E-4AC6-89CF-92F185627671}" dt="2024-06-17T17:19:28.032" v="51"/>
          <ac:spMkLst>
            <pc:docMk/>
            <pc:sldMk cId="3380144765" sldId="262"/>
            <ac:spMk id="20" creationId="{626F1402-2DEC-4071-84AF-350C7BF00D43}"/>
          </ac:spMkLst>
        </pc:spChg>
        <pc:spChg chg="add del">
          <ac:chgData name="Guest User" userId="338a5f33a1cd3028" providerId="Windows Live" clId="Web-{1090E799-E05E-4AC6-89CF-92F185627671}" dt="2024-06-17T17:19:28.032" v="51"/>
          <ac:spMkLst>
            <pc:docMk/>
            <pc:sldMk cId="3380144765" sldId="262"/>
            <ac:spMk id="24" creationId="{DA52A394-10F4-4AA5-90E4-634D1E919DBA}"/>
          </ac:spMkLst>
        </pc:spChg>
        <pc:spChg chg="add del">
          <ac:chgData name="Guest User" userId="338a5f33a1cd3028" providerId="Windows Live" clId="Web-{1090E799-E05E-4AC6-89CF-92F185627671}" dt="2024-06-17T17:19:28.032" v="51"/>
          <ac:spMkLst>
            <pc:docMk/>
            <pc:sldMk cId="3380144765" sldId="262"/>
            <ac:spMk id="26" creationId="{07BDDC51-8BB2-42BE-8EA8-39B3E9AC1EF6}"/>
          </ac:spMkLst>
        </pc:spChg>
        <pc:spChg chg="add del">
          <ac:chgData name="Guest User" userId="338a5f33a1cd3028" providerId="Windows Live" clId="Web-{1090E799-E05E-4AC6-89CF-92F185627671}" dt="2024-06-17T17:20:18.363" v="62"/>
          <ac:spMkLst>
            <pc:docMk/>
            <pc:sldMk cId="3380144765" sldId="262"/>
            <ac:spMk id="31" creationId="{BB2B8762-61F0-4F1B-9364-D633EE9D6AF5}"/>
          </ac:spMkLst>
        </pc:spChg>
        <pc:spChg chg="add del">
          <ac:chgData name="Guest User" userId="338a5f33a1cd3028" providerId="Windows Live" clId="Web-{1090E799-E05E-4AC6-89CF-92F185627671}" dt="2024-06-17T17:20:18.363" v="62"/>
          <ac:spMkLst>
            <pc:docMk/>
            <pc:sldMk cId="3380144765" sldId="262"/>
            <ac:spMk id="33" creationId="{E97675C8-1328-460C-9EBF-6B446B67EAD3}"/>
          </ac:spMkLst>
        </pc:spChg>
        <pc:spChg chg="add del">
          <ac:chgData name="Guest User" userId="338a5f33a1cd3028" providerId="Windows Live" clId="Web-{1090E799-E05E-4AC6-89CF-92F185627671}" dt="2024-06-17T17:20:18.363" v="62"/>
          <ac:spMkLst>
            <pc:docMk/>
            <pc:sldMk cId="3380144765" sldId="262"/>
            <ac:spMk id="37" creationId="{2AD83CFE-1CA3-4832-A4B9-C48CD1347C03}"/>
          </ac:spMkLst>
        </pc:spChg>
        <pc:spChg chg="add del">
          <ac:chgData name="Guest User" userId="338a5f33a1cd3028" providerId="Windows Live" clId="Web-{1090E799-E05E-4AC6-89CF-92F185627671}" dt="2024-06-17T17:20:18.363" v="62"/>
          <ac:spMkLst>
            <pc:docMk/>
            <pc:sldMk cId="3380144765" sldId="262"/>
            <ac:spMk id="39" creationId="{BC98641C-7F74-435D-996F-A4387A3C3C26}"/>
          </ac:spMkLst>
        </pc:spChg>
        <pc:spChg chg="add del">
          <ac:chgData name="Guest User" userId="338a5f33a1cd3028" providerId="Windows Live" clId="Web-{1090E799-E05E-4AC6-89CF-92F185627671}" dt="2024-06-17T17:20:18.363" v="62"/>
          <ac:spMkLst>
            <pc:docMk/>
            <pc:sldMk cId="3380144765" sldId="262"/>
            <ac:spMk id="41" creationId="{F530C0F6-C8DF-4539-B30C-8105DB618C20}"/>
          </ac:spMkLst>
        </pc:spChg>
        <pc:spChg chg="add del">
          <ac:chgData name="Guest User" userId="338a5f33a1cd3028" providerId="Windows Live" clId="Web-{1090E799-E05E-4AC6-89CF-92F185627671}" dt="2024-06-17T17:20:18.363" v="62"/>
          <ac:spMkLst>
            <pc:docMk/>
            <pc:sldMk cId="3380144765" sldId="262"/>
            <ac:spMk id="43" creationId="{BAE51241-AA8B-4B82-9C59-6738DB85674C}"/>
          </ac:spMkLst>
        </pc:spChg>
        <pc:spChg chg="add del">
          <ac:chgData name="Guest User" userId="338a5f33a1cd3028" providerId="Windows Live" clId="Web-{1090E799-E05E-4AC6-89CF-92F185627671}" dt="2024-06-17T17:20:28.380" v="63"/>
          <ac:spMkLst>
            <pc:docMk/>
            <pc:sldMk cId="3380144765" sldId="262"/>
            <ac:spMk id="47" creationId="{507C7392-57C4-9EE1-1305-9992AC0B531C}"/>
          </ac:spMkLst>
        </pc:spChg>
        <pc:picChg chg="add del mod">
          <ac:chgData name="Guest User" userId="338a5f33a1cd3028" providerId="Windows Live" clId="Web-{1090E799-E05E-4AC6-89CF-92F185627671}" dt="2024-06-17T17:26:13.638" v="101"/>
          <ac:picMkLst>
            <pc:docMk/>
            <pc:sldMk cId="3380144765" sldId="262"/>
            <ac:picMk id="6" creationId="{95AAF26F-EC7F-AD06-1525-2211F35A83AF}"/>
          </ac:picMkLst>
        </pc:picChg>
        <pc:picChg chg="add del mod ord">
          <ac:chgData name="Guest User" userId="338a5f33a1cd3028" providerId="Windows Live" clId="Web-{1090E799-E05E-4AC6-89CF-92F185627671}" dt="2024-06-17T17:26:28.280" v="102"/>
          <ac:picMkLst>
            <pc:docMk/>
            <pc:sldMk cId="3380144765" sldId="262"/>
            <ac:picMk id="7" creationId="{0944C01D-B465-8B39-1D4E-341E180297F8}"/>
          </ac:picMkLst>
        </pc:picChg>
        <pc:picChg chg="add mod">
          <ac:chgData name="Guest User" userId="338a5f33a1cd3028" providerId="Windows Live" clId="Web-{1090E799-E05E-4AC6-89CF-92F185627671}" dt="2024-06-17T17:27:22.987" v="108" actId="14100"/>
          <ac:picMkLst>
            <pc:docMk/>
            <pc:sldMk cId="3380144765" sldId="262"/>
            <ac:picMk id="8" creationId="{E02AFF74-0111-DE17-7835-958431DA69E1}"/>
          </ac:picMkLst>
        </pc:picChg>
        <pc:picChg chg="add mod">
          <ac:chgData name="Guest User" userId="338a5f33a1cd3028" providerId="Windows Live" clId="Web-{1090E799-E05E-4AC6-89CF-92F185627671}" dt="2024-06-17T17:28:20.288" v="112" actId="14100"/>
          <ac:picMkLst>
            <pc:docMk/>
            <pc:sldMk cId="3380144765" sldId="262"/>
            <ac:picMk id="9" creationId="{7D1ADB82-D49B-CAAA-F812-C2BF5C5F8187}"/>
          </ac:picMkLst>
        </pc:picChg>
        <pc:cxnChg chg="add del">
          <ac:chgData name="Guest User" userId="338a5f33a1cd3028" providerId="Windows Live" clId="Web-{1090E799-E05E-4AC6-89CF-92F185627671}" dt="2024-06-17T17:19:28.032" v="51"/>
          <ac:cxnSpMkLst>
            <pc:docMk/>
            <pc:sldMk cId="3380144765" sldId="262"/>
            <ac:cxnSpMk id="16" creationId="{514EE78B-AF71-4195-A01B-F1165D9233BF}"/>
          </ac:cxnSpMkLst>
        </pc:cxnChg>
        <pc:cxnChg chg="add del">
          <ac:chgData name="Guest User" userId="338a5f33a1cd3028" providerId="Windows Live" clId="Web-{1090E799-E05E-4AC6-89CF-92F185627671}" dt="2024-06-17T17:19:28.032" v="51"/>
          <ac:cxnSpMkLst>
            <pc:docMk/>
            <pc:sldMk cId="3380144765" sldId="262"/>
            <ac:cxnSpMk id="22" creationId="{04733B62-1719-4677-A612-CA0AC0AD7482}"/>
          </ac:cxnSpMkLst>
        </pc:cxnChg>
        <pc:cxnChg chg="add del">
          <ac:chgData name="Guest User" userId="338a5f33a1cd3028" providerId="Windows Live" clId="Web-{1090E799-E05E-4AC6-89CF-92F185627671}" dt="2024-06-17T17:20:18.363" v="62"/>
          <ac:cxnSpMkLst>
            <pc:docMk/>
            <pc:sldMk cId="3380144765" sldId="262"/>
            <ac:cxnSpMk id="35" creationId="{514EE78B-AF71-4195-A01B-F1165D9233BF}"/>
          </ac:cxnSpMkLst>
        </pc:cxnChg>
      </pc:sldChg>
    </pc:docChg>
  </pc:docChgLst>
  <pc:docChgLst>
    <pc:chgData name="mariiibiii66@outlook.com" userId="338a5f33a1cd3028" providerId="Windows Live" clId="Web-{6D14B84C-1B42-49AD-A559-130DC14E1BE2}"/>
    <pc:docChg chg="addSld modSld sldOrd">
      <pc:chgData name="mariiibiii66@outlook.com" userId="338a5f33a1cd3028" providerId="Windows Live" clId="Web-{6D14B84C-1B42-49AD-A559-130DC14E1BE2}" dt="2024-07-01T15:31:58.414" v="739" actId="20577"/>
      <pc:docMkLst>
        <pc:docMk/>
      </pc:docMkLst>
      <pc:sldChg chg="addSp modSp new ord">
        <pc:chgData name="mariiibiii66@outlook.com" userId="338a5f33a1cd3028" providerId="Windows Live" clId="Web-{6D14B84C-1B42-49AD-A559-130DC14E1BE2}" dt="2024-07-01T15:31:58.414" v="739" actId="20577"/>
        <pc:sldMkLst>
          <pc:docMk/>
          <pc:sldMk cId="121607930" sldId="265"/>
        </pc:sldMkLst>
        <pc:spChg chg="add mod">
          <ac:chgData name="mariiibiii66@outlook.com" userId="338a5f33a1cd3028" providerId="Windows Live" clId="Web-{6D14B84C-1B42-49AD-A559-130DC14E1BE2}" dt="2024-07-01T15:31:58.414" v="739" actId="20577"/>
          <ac:spMkLst>
            <pc:docMk/>
            <pc:sldMk cId="121607930" sldId="265"/>
            <ac:spMk id="2" creationId="{6429DC32-8C06-6997-DADA-0993DEBAF538}"/>
          </ac:spMkLst>
        </pc:spChg>
      </pc:sldChg>
    </pc:docChg>
  </pc:docChgLst>
  <pc:docChgLst>
    <pc:chgData name="mariiibiii66@outlook.com" userId="338a5f33a1cd3028" providerId="Windows Live" clId="Web-{B523D133-75EF-4E43-A2BE-9B18F53AE515}"/>
    <pc:docChg chg="addSld modSld">
      <pc:chgData name="mariiibiii66@outlook.com" userId="338a5f33a1cd3028" providerId="Windows Live" clId="Web-{B523D133-75EF-4E43-A2BE-9B18F53AE515}" dt="2024-08-08T14:57:28.315" v="290"/>
      <pc:docMkLst>
        <pc:docMk/>
      </pc:docMkLst>
      <pc:sldChg chg="modSp">
        <pc:chgData name="mariiibiii66@outlook.com" userId="338a5f33a1cd3028" providerId="Windows Live" clId="Web-{B523D133-75EF-4E43-A2BE-9B18F53AE515}" dt="2024-08-08T14:07:00.217" v="0" actId="1076"/>
        <pc:sldMkLst>
          <pc:docMk/>
          <pc:sldMk cId="2375618922" sldId="274"/>
        </pc:sldMkLst>
        <pc:picChg chg="mod">
          <ac:chgData name="mariiibiii66@outlook.com" userId="338a5f33a1cd3028" providerId="Windows Live" clId="Web-{B523D133-75EF-4E43-A2BE-9B18F53AE515}" dt="2024-08-08T14:07:00.217" v="0" actId="1076"/>
          <ac:picMkLst>
            <pc:docMk/>
            <pc:sldMk cId="2375618922" sldId="274"/>
            <ac:picMk id="2" creationId="{F7BD0F9C-554B-FFE7-E3DC-BDA83C504F49}"/>
          </ac:picMkLst>
        </pc:picChg>
      </pc:sldChg>
      <pc:sldChg chg="new">
        <pc:chgData name="mariiibiii66@outlook.com" userId="338a5f33a1cd3028" providerId="Windows Live" clId="Web-{B523D133-75EF-4E43-A2BE-9B18F53AE515}" dt="2024-08-08T14:09:22.830" v="1"/>
        <pc:sldMkLst>
          <pc:docMk/>
          <pc:sldMk cId="3518641714" sldId="275"/>
        </pc:sldMkLst>
      </pc:sldChg>
      <pc:sldChg chg="new">
        <pc:chgData name="mariiibiii66@outlook.com" userId="338a5f33a1cd3028" providerId="Windows Live" clId="Web-{B523D133-75EF-4E43-A2BE-9B18F53AE515}" dt="2024-08-08T14:09:26.143" v="2"/>
        <pc:sldMkLst>
          <pc:docMk/>
          <pc:sldMk cId="3232194277" sldId="276"/>
        </pc:sldMkLst>
      </pc:sldChg>
      <pc:sldChg chg="new">
        <pc:chgData name="mariiibiii66@outlook.com" userId="338a5f33a1cd3028" providerId="Windows Live" clId="Web-{B523D133-75EF-4E43-A2BE-9B18F53AE515}" dt="2024-08-08T14:09:29.628" v="3"/>
        <pc:sldMkLst>
          <pc:docMk/>
          <pc:sldMk cId="735664229" sldId="277"/>
        </pc:sldMkLst>
      </pc:sldChg>
      <pc:sldChg chg="addSp delSp modSp new">
        <pc:chgData name="mariiibiii66@outlook.com" userId="338a5f33a1cd3028" providerId="Windows Live" clId="Web-{B523D133-75EF-4E43-A2BE-9B18F53AE515}" dt="2024-08-08T14:54:03.198" v="119" actId="20577"/>
        <pc:sldMkLst>
          <pc:docMk/>
          <pc:sldMk cId="2192632706" sldId="278"/>
        </pc:sldMkLst>
        <pc:spChg chg="add del">
          <ac:chgData name="mariiibiii66@outlook.com" userId="338a5f33a1cd3028" providerId="Windows Live" clId="Web-{B523D133-75EF-4E43-A2BE-9B18F53AE515}" dt="2024-08-08T14:14:04.901" v="13"/>
          <ac:spMkLst>
            <pc:docMk/>
            <pc:sldMk cId="2192632706" sldId="278"/>
            <ac:spMk id="3" creationId="{66408640-BFE2-C93B-35BB-1BDBE3C809AC}"/>
          </ac:spMkLst>
        </pc:spChg>
        <pc:spChg chg="add mod">
          <ac:chgData name="mariiibiii66@outlook.com" userId="338a5f33a1cd3028" providerId="Windows Live" clId="Web-{B523D133-75EF-4E43-A2BE-9B18F53AE515}" dt="2024-08-08T14:54:03.198" v="119" actId="20577"/>
          <ac:spMkLst>
            <pc:docMk/>
            <pc:sldMk cId="2192632706" sldId="278"/>
            <ac:spMk id="4" creationId="{CB074C2B-EB85-2B86-D84F-442823863AF2}"/>
          </ac:spMkLst>
        </pc:spChg>
        <pc:picChg chg="add mod">
          <ac:chgData name="mariiibiii66@outlook.com" userId="338a5f33a1cd3028" providerId="Windows Live" clId="Web-{B523D133-75EF-4E43-A2BE-9B18F53AE515}" dt="2024-08-08T14:14:36.495" v="35" actId="1076"/>
          <ac:picMkLst>
            <pc:docMk/>
            <pc:sldMk cId="2192632706" sldId="278"/>
            <ac:picMk id="2" creationId="{6DCE295B-854E-CAE9-6EE9-EC55D54DAAC2}"/>
          </ac:picMkLst>
        </pc:picChg>
      </pc:sldChg>
      <pc:sldChg chg="addSp modSp new">
        <pc:chgData name="mariiibiii66@outlook.com" userId="338a5f33a1cd3028" providerId="Windows Live" clId="Web-{B523D133-75EF-4E43-A2BE-9B18F53AE515}" dt="2024-08-08T14:17:57.907" v="48" actId="1076"/>
        <pc:sldMkLst>
          <pc:docMk/>
          <pc:sldMk cId="1716133084" sldId="279"/>
        </pc:sldMkLst>
        <pc:picChg chg="add mod">
          <ac:chgData name="mariiibiii66@outlook.com" userId="338a5f33a1cd3028" providerId="Windows Live" clId="Web-{B523D133-75EF-4E43-A2BE-9B18F53AE515}" dt="2024-08-08T14:17:57.907" v="48" actId="1076"/>
          <ac:picMkLst>
            <pc:docMk/>
            <pc:sldMk cId="1716133084" sldId="279"/>
            <ac:picMk id="2" creationId="{F771D94E-EAB8-CF9C-1F13-FDF5053EE0DA}"/>
          </ac:picMkLst>
        </pc:picChg>
      </pc:sldChg>
      <pc:sldChg chg="addSp modSp new">
        <pc:chgData name="mariiibiii66@outlook.com" userId="338a5f33a1cd3028" providerId="Windows Live" clId="Web-{B523D133-75EF-4E43-A2BE-9B18F53AE515}" dt="2024-08-08T14:54:53.700" v="204" actId="14100"/>
        <pc:sldMkLst>
          <pc:docMk/>
          <pc:sldMk cId="3888901356" sldId="280"/>
        </pc:sldMkLst>
        <pc:spChg chg="add mod">
          <ac:chgData name="mariiibiii66@outlook.com" userId="338a5f33a1cd3028" providerId="Windows Live" clId="Web-{B523D133-75EF-4E43-A2BE-9B18F53AE515}" dt="2024-08-08T14:54:53.700" v="204" actId="14100"/>
          <ac:spMkLst>
            <pc:docMk/>
            <pc:sldMk cId="3888901356" sldId="280"/>
            <ac:spMk id="3" creationId="{49541A38-A1D1-FAA4-E4C1-A836908D446D}"/>
          </ac:spMkLst>
        </pc:spChg>
        <pc:picChg chg="add mod">
          <ac:chgData name="mariiibiii66@outlook.com" userId="338a5f33a1cd3028" providerId="Windows Live" clId="Web-{B523D133-75EF-4E43-A2BE-9B18F53AE515}" dt="2024-08-08T14:45:59.992" v="85" actId="1076"/>
          <ac:picMkLst>
            <pc:docMk/>
            <pc:sldMk cId="3888901356" sldId="280"/>
            <ac:picMk id="2" creationId="{4A57F8F4-3254-1C45-7A9B-E323A8F2F51A}"/>
          </ac:picMkLst>
        </pc:picChg>
      </pc:sldChg>
      <pc:sldChg chg="addSp modSp new">
        <pc:chgData name="mariiibiii66@outlook.com" userId="338a5f33a1cd3028" providerId="Windows Live" clId="Web-{B523D133-75EF-4E43-A2BE-9B18F53AE515}" dt="2024-08-08T14:57:28.315" v="290"/>
        <pc:sldMkLst>
          <pc:docMk/>
          <pc:sldMk cId="7430919" sldId="281"/>
        </pc:sldMkLst>
        <pc:spChg chg="add mod">
          <ac:chgData name="mariiibiii66@outlook.com" userId="338a5f33a1cd3028" providerId="Windows Live" clId="Web-{B523D133-75EF-4E43-A2BE-9B18F53AE515}" dt="2024-08-08T14:57:03.142" v="287" actId="20577"/>
          <ac:spMkLst>
            <pc:docMk/>
            <pc:sldMk cId="7430919" sldId="281"/>
            <ac:spMk id="2" creationId="{F54781EC-4F61-9F22-7C67-7DE2B522CB5B}"/>
          </ac:spMkLst>
        </pc:spChg>
        <pc:picChg chg="add mod modCrop">
          <ac:chgData name="mariiibiii66@outlook.com" userId="338a5f33a1cd3028" providerId="Windows Live" clId="Web-{B523D133-75EF-4E43-A2BE-9B18F53AE515}" dt="2024-08-08T14:57:28.315" v="290"/>
          <ac:picMkLst>
            <pc:docMk/>
            <pc:sldMk cId="7430919" sldId="281"/>
            <ac:picMk id="3" creationId="{B44137BA-140F-CFF5-1BAF-32540FE76759}"/>
          </ac:picMkLst>
        </pc:picChg>
      </pc:sldChg>
    </pc:docChg>
  </pc:docChgLst>
  <pc:docChgLst>
    <pc:chgData name="Guest User" userId="338a5f33a1cd3028" providerId="Windows Live" clId="Web-{E1BB72F4-9214-4A07-AA62-5792336BC402}"/>
    <pc:docChg chg="addSld delSld modSld addMainMaster delMainMaster">
      <pc:chgData name="Guest User" userId="338a5f33a1cd3028" providerId="Windows Live" clId="Web-{E1BB72F4-9214-4A07-AA62-5792336BC402}" dt="2024-06-16T21:40:13.067" v="379" actId="20577"/>
      <pc:docMkLst>
        <pc:docMk/>
      </pc:docMkLst>
      <pc:sldChg chg="modSp mod modClrScheme chgLayout">
        <pc:chgData name="Guest User" userId="338a5f33a1cd3028" providerId="Windows Live" clId="Web-{E1BB72F4-9214-4A07-AA62-5792336BC402}" dt="2024-06-16T19:33:43.190" v="99"/>
        <pc:sldMkLst>
          <pc:docMk/>
          <pc:sldMk cId="109857222" sldId="256"/>
        </pc:sldMkLst>
        <pc:spChg chg="mod ord">
          <ac:chgData name="Guest User" userId="338a5f33a1cd3028" providerId="Windows Live" clId="Web-{E1BB72F4-9214-4A07-AA62-5792336BC402}" dt="2024-06-16T19:33:43.190" v="99"/>
          <ac:spMkLst>
            <pc:docMk/>
            <pc:sldMk cId="109857222" sldId="256"/>
            <ac:spMk id="2" creationId="{00000000-0000-0000-0000-000000000000}"/>
          </ac:spMkLst>
        </pc:spChg>
        <pc:spChg chg="mod ord">
          <ac:chgData name="Guest User" userId="338a5f33a1cd3028" providerId="Windows Live" clId="Web-{E1BB72F4-9214-4A07-AA62-5792336BC402}" dt="2024-06-16T19:33:43.190" v="99"/>
          <ac:spMkLst>
            <pc:docMk/>
            <pc:sldMk cId="109857222" sldId="256"/>
            <ac:spMk id="3" creationId="{00000000-0000-0000-0000-000000000000}"/>
          </ac:spMkLst>
        </pc:spChg>
      </pc:sldChg>
      <pc:sldChg chg="addSp modSp new mod setBg modClrScheme chgLayout">
        <pc:chgData name="Guest User" userId="338a5f33a1cd3028" providerId="Windows Live" clId="Web-{E1BB72F4-9214-4A07-AA62-5792336BC402}" dt="2024-06-16T21:29:22.392" v="255" actId="20577"/>
        <pc:sldMkLst>
          <pc:docMk/>
          <pc:sldMk cId="569610403" sldId="257"/>
        </pc:sldMkLst>
        <pc:spChg chg="mod ord">
          <ac:chgData name="Guest User" userId="338a5f33a1cd3028" providerId="Windows Live" clId="Web-{E1BB72F4-9214-4A07-AA62-5792336BC402}" dt="2024-06-16T21:28:47.641" v="249" actId="20577"/>
          <ac:spMkLst>
            <pc:docMk/>
            <pc:sldMk cId="569610403" sldId="257"/>
            <ac:spMk id="2" creationId="{EE5F58D9-5166-DCEE-6D2D-52D752B2AE0E}"/>
          </ac:spMkLst>
        </pc:spChg>
        <pc:spChg chg="mod ord">
          <ac:chgData name="Guest User" userId="338a5f33a1cd3028" providerId="Windows Live" clId="Web-{E1BB72F4-9214-4A07-AA62-5792336BC402}" dt="2024-06-16T21:29:22.392" v="255" actId="20577"/>
          <ac:spMkLst>
            <pc:docMk/>
            <pc:sldMk cId="569610403" sldId="257"/>
            <ac:spMk id="3" creationId="{64187FFF-9802-A8E2-9ED6-2B5A8523A77D}"/>
          </ac:spMkLst>
        </pc:spChg>
        <pc:spChg chg="add">
          <ac:chgData name="Guest User" userId="338a5f33a1cd3028" providerId="Windows Live" clId="Web-{E1BB72F4-9214-4A07-AA62-5792336BC402}" dt="2024-06-16T21:20:26.955" v="178"/>
          <ac:spMkLst>
            <pc:docMk/>
            <pc:sldMk cId="569610403" sldId="257"/>
            <ac:spMk id="8" creationId="{13FE9996-7EAC-4679-B37D-C1045F42F954}"/>
          </ac:spMkLst>
        </pc:spChg>
        <pc:spChg chg="add">
          <ac:chgData name="Guest User" userId="338a5f33a1cd3028" providerId="Windows Live" clId="Web-{E1BB72F4-9214-4A07-AA62-5792336BC402}" dt="2024-06-16T21:20:26.955" v="178"/>
          <ac:spMkLst>
            <pc:docMk/>
            <pc:sldMk cId="569610403" sldId="257"/>
            <ac:spMk id="10" creationId="{761DF1FE-5CC8-43D2-A76C-93C76EEDE1E9}"/>
          </ac:spMkLst>
        </pc:spChg>
        <pc:spChg chg="add">
          <ac:chgData name="Guest User" userId="338a5f33a1cd3028" providerId="Windows Live" clId="Web-{E1BB72F4-9214-4A07-AA62-5792336BC402}" dt="2024-06-16T21:20:26.955" v="178"/>
          <ac:spMkLst>
            <pc:docMk/>
            <pc:sldMk cId="569610403" sldId="257"/>
            <ac:spMk id="14" creationId="{3741B58E-3B65-4A01-A276-975AB2CF8A08}"/>
          </ac:spMkLst>
        </pc:spChg>
        <pc:spChg chg="add">
          <ac:chgData name="Guest User" userId="338a5f33a1cd3028" providerId="Windows Live" clId="Web-{E1BB72F4-9214-4A07-AA62-5792336BC402}" dt="2024-06-16T21:20:26.955" v="178"/>
          <ac:spMkLst>
            <pc:docMk/>
            <pc:sldMk cId="569610403" sldId="257"/>
            <ac:spMk id="16" creationId="{7AAC67C3-831B-4AB1-A259-DFB839CAFAFC}"/>
          </ac:spMkLst>
        </pc:spChg>
        <pc:spChg chg="add">
          <ac:chgData name="Guest User" userId="338a5f33a1cd3028" providerId="Windows Live" clId="Web-{E1BB72F4-9214-4A07-AA62-5792336BC402}" dt="2024-06-16T21:20:26.955" v="178"/>
          <ac:spMkLst>
            <pc:docMk/>
            <pc:sldMk cId="569610403" sldId="257"/>
            <ac:spMk id="18" creationId="{054B3F04-9EAC-45C0-B3CE-0387EEA10A0C}"/>
          </ac:spMkLst>
        </pc:spChg>
        <pc:cxnChg chg="add">
          <ac:chgData name="Guest User" userId="338a5f33a1cd3028" providerId="Windows Live" clId="Web-{E1BB72F4-9214-4A07-AA62-5792336BC402}" dt="2024-06-16T21:20:26.955" v="178"/>
          <ac:cxnSpMkLst>
            <pc:docMk/>
            <pc:sldMk cId="569610403" sldId="257"/>
            <ac:cxnSpMk id="12" creationId="{E161BEBD-A23C-409E-ABC7-73F9EDC02F20}"/>
          </ac:cxnSpMkLst>
        </pc:cxnChg>
      </pc:sldChg>
      <pc:sldChg chg="addSp delSp modSp new del mod modClrScheme chgLayout">
        <pc:chgData name="Guest User" userId="338a5f33a1cd3028" providerId="Windows Live" clId="Web-{E1BB72F4-9214-4A07-AA62-5792336BC402}" dt="2024-06-16T21:34:38.589" v="315"/>
        <pc:sldMkLst>
          <pc:docMk/>
          <pc:sldMk cId="1805718937" sldId="258"/>
        </pc:sldMkLst>
        <pc:spChg chg="del">
          <ac:chgData name="Guest User" userId="338a5f33a1cd3028" providerId="Windows Live" clId="Web-{E1BB72F4-9214-4A07-AA62-5792336BC402}" dt="2024-06-16T21:19:28.360" v="174"/>
          <ac:spMkLst>
            <pc:docMk/>
            <pc:sldMk cId="1805718937" sldId="258"/>
            <ac:spMk id="2" creationId="{5E2FE13A-5F65-675B-C8AC-B37DAB6B6B1D}"/>
          </ac:spMkLst>
        </pc:spChg>
        <pc:spChg chg="del mod">
          <ac:chgData name="Guest User" userId="338a5f33a1cd3028" providerId="Windows Live" clId="Web-{E1BB72F4-9214-4A07-AA62-5792336BC402}" dt="2024-06-16T21:19:56.470" v="176"/>
          <ac:spMkLst>
            <pc:docMk/>
            <pc:sldMk cId="1805718937" sldId="258"/>
            <ac:spMk id="3" creationId="{DCF8FC74-0986-7740-E37B-7E48CD496F9D}"/>
          </ac:spMkLst>
        </pc:spChg>
        <pc:spChg chg="add del mod">
          <ac:chgData name="Guest User" userId="338a5f33a1cd3028" providerId="Windows Live" clId="Web-{E1BB72F4-9214-4A07-AA62-5792336BC402}" dt="2024-06-16T21:21:16.722" v="182"/>
          <ac:spMkLst>
            <pc:docMk/>
            <pc:sldMk cId="1805718937" sldId="258"/>
            <ac:spMk id="4" creationId="{5F9D34D2-7F9E-7B78-0489-875B27B59F21}"/>
          </ac:spMkLst>
        </pc:spChg>
        <pc:spChg chg="add del mod">
          <ac:chgData name="Guest User" userId="338a5f33a1cd3028" providerId="Windows Live" clId="Web-{E1BB72F4-9214-4A07-AA62-5792336BC402}" dt="2024-06-16T21:34:27.901" v="313"/>
          <ac:spMkLst>
            <pc:docMk/>
            <pc:sldMk cId="1805718937" sldId="258"/>
            <ac:spMk id="5" creationId="{EB6166A8-4B25-7DEA-6750-B3984A3D54E4}"/>
          </ac:spMkLst>
        </pc:spChg>
      </pc:sldChg>
      <pc:sldChg chg="addSp modSp add replId">
        <pc:chgData name="Guest User" userId="338a5f33a1cd3028" providerId="Windows Live" clId="Web-{E1BB72F4-9214-4A07-AA62-5792336BC402}" dt="2024-06-16T21:32:32.242" v="295" actId="20577"/>
        <pc:sldMkLst>
          <pc:docMk/>
          <pc:sldMk cId="2026956798" sldId="259"/>
        </pc:sldMkLst>
        <pc:spChg chg="mod">
          <ac:chgData name="Guest User" userId="338a5f33a1cd3028" providerId="Windows Live" clId="Web-{E1BB72F4-9214-4A07-AA62-5792336BC402}" dt="2024-06-16T21:28:35.813" v="247" actId="20577"/>
          <ac:spMkLst>
            <pc:docMk/>
            <pc:sldMk cId="2026956798" sldId="259"/>
            <ac:spMk id="2" creationId="{EE5F58D9-5166-DCEE-6D2D-52D752B2AE0E}"/>
          </ac:spMkLst>
        </pc:spChg>
        <pc:spChg chg="mod">
          <ac:chgData name="Guest User" userId="338a5f33a1cd3028" providerId="Windows Live" clId="Web-{E1BB72F4-9214-4A07-AA62-5792336BC402}" dt="2024-06-16T21:21:21.988" v="183" actId="20577"/>
          <ac:spMkLst>
            <pc:docMk/>
            <pc:sldMk cId="2026956798" sldId="259"/>
            <ac:spMk id="3" creationId="{64187FFF-9802-A8E2-9ED6-2B5A8523A77D}"/>
          </ac:spMkLst>
        </pc:spChg>
        <pc:spChg chg="add mod">
          <ac:chgData name="Guest User" userId="338a5f33a1cd3028" providerId="Windows Live" clId="Web-{E1BB72F4-9214-4A07-AA62-5792336BC402}" dt="2024-06-16T21:32:32.242" v="295" actId="20577"/>
          <ac:spMkLst>
            <pc:docMk/>
            <pc:sldMk cId="2026956798" sldId="259"/>
            <ac:spMk id="4" creationId="{7BDD4434-9971-D47B-342A-4404A680615C}"/>
          </ac:spMkLst>
        </pc:spChg>
      </pc:sldChg>
      <pc:sldChg chg="addSp delSp modSp new del">
        <pc:chgData name="Guest User" userId="338a5f33a1cd3028" providerId="Windows Live" clId="Web-{E1BB72F4-9214-4A07-AA62-5792336BC402}" dt="2024-06-16T21:35:45.013" v="324"/>
        <pc:sldMkLst>
          <pc:docMk/>
          <pc:sldMk cId="1816293305" sldId="260"/>
        </pc:sldMkLst>
        <pc:spChg chg="add del mod">
          <ac:chgData name="Guest User" userId="338a5f33a1cd3028" providerId="Windows Live" clId="Web-{E1BB72F4-9214-4A07-AA62-5792336BC402}" dt="2024-06-16T21:35:22.075" v="320"/>
          <ac:spMkLst>
            <pc:docMk/>
            <pc:sldMk cId="1816293305" sldId="260"/>
            <ac:spMk id="2" creationId="{46843E7D-DFAE-4867-DB50-8CC799C1A37F}"/>
          </ac:spMkLst>
        </pc:spChg>
      </pc:sldChg>
      <pc:sldChg chg="modSp add del replId">
        <pc:chgData name="Guest User" userId="338a5f33a1cd3028" providerId="Windows Live" clId="Web-{E1BB72F4-9214-4A07-AA62-5792336BC402}" dt="2024-06-16T21:34:33.667" v="314"/>
        <pc:sldMkLst>
          <pc:docMk/>
          <pc:sldMk cId="2322868399" sldId="260"/>
        </pc:sldMkLst>
        <pc:spChg chg="mod">
          <ac:chgData name="Guest User" userId="338a5f33a1cd3028" providerId="Windows Live" clId="Web-{E1BB72F4-9214-4A07-AA62-5792336BC402}" dt="2024-06-16T21:33:46.822" v="306" actId="20577"/>
          <ac:spMkLst>
            <pc:docMk/>
            <pc:sldMk cId="2322868399" sldId="260"/>
            <ac:spMk id="4" creationId="{7BDD4434-9971-D47B-342A-4404A680615C}"/>
          </ac:spMkLst>
        </pc:spChg>
      </pc:sldChg>
      <pc:sldChg chg="modSp add">
        <pc:chgData name="Guest User" userId="338a5f33a1cd3028" providerId="Windows Live" clId="Web-{E1BB72F4-9214-4A07-AA62-5792336BC402}" dt="2024-06-16T21:40:13.067" v="379" actId="20577"/>
        <pc:sldMkLst>
          <pc:docMk/>
          <pc:sldMk cId="2322868399" sldId="261"/>
        </pc:sldMkLst>
        <pc:spChg chg="mod">
          <ac:chgData name="Guest User" userId="338a5f33a1cd3028" providerId="Windows Live" clId="Web-{E1BB72F4-9214-4A07-AA62-5792336BC402}" dt="2024-06-16T21:40:13.067" v="379" actId="20577"/>
          <ac:spMkLst>
            <pc:docMk/>
            <pc:sldMk cId="2322868399" sldId="261"/>
            <ac:spMk id="4" creationId="{7BDD4434-9971-D47B-342A-4404A680615C}"/>
          </ac:spMkLst>
        </pc:spChg>
      </pc:sldChg>
      <pc:sldMasterChg chg="del delSldLayout">
        <pc:chgData name="Guest User" userId="338a5f33a1cd3028" providerId="Windows Live" clId="Web-{E1BB72F4-9214-4A07-AA62-5792336BC402}" dt="2024-06-16T19:26:19.485" v="68"/>
        <pc:sldMasterMkLst>
          <pc:docMk/>
          <pc:sldMasterMk cId="2460954070" sldId="2147483660"/>
        </pc:sldMasterMkLst>
        <pc:sldLayoutChg chg="del">
          <pc:chgData name="Guest User" userId="338a5f33a1cd3028" providerId="Windows Live" clId="Web-{E1BB72F4-9214-4A07-AA62-5792336BC402}" dt="2024-06-16T19:26:19.485" v="68"/>
          <pc:sldLayoutMkLst>
            <pc:docMk/>
            <pc:sldMasterMk cId="2460954070" sldId="2147483660"/>
            <pc:sldLayoutMk cId="2385387890" sldId="2147483661"/>
          </pc:sldLayoutMkLst>
        </pc:sldLayoutChg>
        <pc:sldLayoutChg chg="del">
          <pc:chgData name="Guest User" userId="338a5f33a1cd3028" providerId="Windows Live" clId="Web-{E1BB72F4-9214-4A07-AA62-5792336BC402}" dt="2024-06-16T19:26:19.485" v="68"/>
          <pc:sldLayoutMkLst>
            <pc:docMk/>
            <pc:sldMasterMk cId="2460954070" sldId="2147483660"/>
            <pc:sldLayoutMk cId="949138452" sldId="2147483662"/>
          </pc:sldLayoutMkLst>
        </pc:sldLayoutChg>
        <pc:sldLayoutChg chg="del">
          <pc:chgData name="Guest User" userId="338a5f33a1cd3028" providerId="Windows Live" clId="Web-{E1BB72F4-9214-4A07-AA62-5792336BC402}" dt="2024-06-16T19:26:19.485" v="68"/>
          <pc:sldLayoutMkLst>
            <pc:docMk/>
            <pc:sldMasterMk cId="2460954070" sldId="2147483660"/>
            <pc:sldLayoutMk cId="2591524520" sldId="2147483663"/>
          </pc:sldLayoutMkLst>
        </pc:sldLayoutChg>
        <pc:sldLayoutChg chg="del">
          <pc:chgData name="Guest User" userId="338a5f33a1cd3028" providerId="Windows Live" clId="Web-{E1BB72F4-9214-4A07-AA62-5792336BC402}" dt="2024-06-16T19:26:19.485" v="68"/>
          <pc:sldLayoutMkLst>
            <pc:docMk/>
            <pc:sldMasterMk cId="2460954070" sldId="2147483660"/>
            <pc:sldLayoutMk cId="1203092039" sldId="2147483664"/>
          </pc:sldLayoutMkLst>
        </pc:sldLayoutChg>
        <pc:sldLayoutChg chg="del">
          <pc:chgData name="Guest User" userId="338a5f33a1cd3028" providerId="Windows Live" clId="Web-{E1BB72F4-9214-4A07-AA62-5792336BC402}" dt="2024-06-16T19:26:19.485" v="68"/>
          <pc:sldLayoutMkLst>
            <pc:docMk/>
            <pc:sldMasterMk cId="2460954070" sldId="2147483660"/>
            <pc:sldLayoutMk cId="3733172339" sldId="2147483665"/>
          </pc:sldLayoutMkLst>
        </pc:sldLayoutChg>
        <pc:sldLayoutChg chg="del">
          <pc:chgData name="Guest User" userId="338a5f33a1cd3028" providerId="Windows Live" clId="Web-{E1BB72F4-9214-4A07-AA62-5792336BC402}" dt="2024-06-16T19:26:19.485" v="68"/>
          <pc:sldLayoutMkLst>
            <pc:docMk/>
            <pc:sldMasterMk cId="2460954070" sldId="2147483660"/>
            <pc:sldLayoutMk cId="3210312558" sldId="2147483666"/>
          </pc:sldLayoutMkLst>
        </pc:sldLayoutChg>
        <pc:sldLayoutChg chg="del">
          <pc:chgData name="Guest User" userId="338a5f33a1cd3028" providerId="Windows Live" clId="Web-{E1BB72F4-9214-4A07-AA62-5792336BC402}" dt="2024-06-16T19:26:19.485" v="68"/>
          <pc:sldLayoutMkLst>
            <pc:docMk/>
            <pc:sldMasterMk cId="2460954070" sldId="2147483660"/>
            <pc:sldLayoutMk cId="3146388984" sldId="2147483667"/>
          </pc:sldLayoutMkLst>
        </pc:sldLayoutChg>
        <pc:sldLayoutChg chg="del">
          <pc:chgData name="Guest User" userId="338a5f33a1cd3028" providerId="Windows Live" clId="Web-{E1BB72F4-9214-4A07-AA62-5792336BC402}" dt="2024-06-16T19:26:19.485" v="68"/>
          <pc:sldLayoutMkLst>
            <pc:docMk/>
            <pc:sldMasterMk cId="2460954070" sldId="2147483660"/>
            <pc:sldLayoutMk cId="3171841454" sldId="2147483668"/>
          </pc:sldLayoutMkLst>
        </pc:sldLayoutChg>
        <pc:sldLayoutChg chg="del">
          <pc:chgData name="Guest User" userId="338a5f33a1cd3028" providerId="Windows Live" clId="Web-{E1BB72F4-9214-4A07-AA62-5792336BC402}" dt="2024-06-16T19:26:19.485" v="68"/>
          <pc:sldLayoutMkLst>
            <pc:docMk/>
            <pc:sldMasterMk cId="2460954070" sldId="2147483660"/>
            <pc:sldLayoutMk cId="1718958274" sldId="2147483669"/>
          </pc:sldLayoutMkLst>
        </pc:sldLayoutChg>
        <pc:sldLayoutChg chg="del">
          <pc:chgData name="Guest User" userId="338a5f33a1cd3028" providerId="Windows Live" clId="Web-{E1BB72F4-9214-4A07-AA62-5792336BC402}" dt="2024-06-16T19:26:19.485" v="68"/>
          <pc:sldLayoutMkLst>
            <pc:docMk/>
            <pc:sldMasterMk cId="2460954070" sldId="2147483660"/>
            <pc:sldLayoutMk cId="2202905451" sldId="2147483670"/>
          </pc:sldLayoutMkLst>
        </pc:sldLayoutChg>
        <pc:sldLayoutChg chg="del">
          <pc:chgData name="Guest User" userId="338a5f33a1cd3028" providerId="Windows Live" clId="Web-{E1BB72F4-9214-4A07-AA62-5792336BC402}" dt="2024-06-16T19:26:19.485" v="68"/>
          <pc:sldLayoutMkLst>
            <pc:docMk/>
            <pc:sldMasterMk cId="2460954070" sldId="2147483660"/>
            <pc:sldLayoutMk cId="3479445657" sldId="2147483671"/>
          </pc:sldLayoutMkLst>
        </pc:sldLayoutChg>
      </pc:sldMasterChg>
      <pc:sldMasterChg chg="add del addSldLayout delSldLayout modSldLayout">
        <pc:chgData name="Guest User" userId="338a5f33a1cd3028" providerId="Windows Live" clId="Web-{E1BB72F4-9214-4A07-AA62-5792336BC402}" dt="2024-06-16T19:26:44.752" v="69"/>
        <pc:sldMasterMkLst>
          <pc:docMk/>
          <pc:sldMasterMk cId="1884021123" sldId="2147483672"/>
        </pc:sldMasterMkLst>
        <pc:sldLayoutChg chg="add del mod replId">
          <pc:chgData name="Guest User" userId="338a5f33a1cd3028" providerId="Windows Live" clId="Web-{E1BB72F4-9214-4A07-AA62-5792336BC402}" dt="2024-06-16T19:26:44.752" v="69"/>
          <pc:sldLayoutMkLst>
            <pc:docMk/>
            <pc:sldMasterMk cId="1884021123" sldId="2147483672"/>
            <pc:sldLayoutMk cId="3987289300" sldId="2147483673"/>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3496960832" sldId="2147483674"/>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1218780542" sldId="2147483675"/>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231661045" sldId="2147483676"/>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258140276" sldId="2147483677"/>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2992170084" sldId="2147483678"/>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1691761239" sldId="2147483679"/>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2958021575" sldId="2147483680"/>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4023132113" sldId="2147483681"/>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1977518698" sldId="2147483682"/>
          </pc:sldLayoutMkLst>
        </pc:sldLayoutChg>
        <pc:sldLayoutChg chg="add del mod replId">
          <pc:chgData name="Guest User" userId="338a5f33a1cd3028" providerId="Windows Live" clId="Web-{E1BB72F4-9214-4A07-AA62-5792336BC402}" dt="2024-06-16T19:26:44.752" v="69"/>
          <pc:sldLayoutMkLst>
            <pc:docMk/>
            <pc:sldMasterMk cId="1884021123" sldId="2147483672"/>
            <pc:sldLayoutMk cId="3168516248" sldId="2147483683"/>
          </pc:sldLayoutMkLst>
        </pc:sldLayoutChg>
      </pc:sldMasterChg>
      <pc:sldMasterChg chg="add del addSldLayout delSldLayout modSldLayout">
        <pc:chgData name="Guest User" userId="338a5f33a1cd3028" providerId="Windows Live" clId="Web-{E1BB72F4-9214-4A07-AA62-5792336BC402}" dt="2024-06-16T19:26:55.486" v="70"/>
        <pc:sldMasterMkLst>
          <pc:docMk/>
          <pc:sldMasterMk cId="3933709221" sldId="2147483684"/>
        </pc:sldMasterMkLst>
        <pc:sldLayoutChg chg="add del mod replId">
          <pc:chgData name="Guest User" userId="338a5f33a1cd3028" providerId="Windows Live" clId="Web-{E1BB72F4-9214-4A07-AA62-5792336BC402}" dt="2024-06-16T19:26:55.486" v="70"/>
          <pc:sldLayoutMkLst>
            <pc:docMk/>
            <pc:sldMasterMk cId="3933709221" sldId="2147483684"/>
            <pc:sldLayoutMk cId="4219066905" sldId="2147483685"/>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646905815" sldId="2147483686"/>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2099443236" sldId="2147483687"/>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1483779168" sldId="2147483688"/>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4133589904" sldId="2147483689"/>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2237834955" sldId="2147483690"/>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153841864" sldId="2147483691"/>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134048528" sldId="2147483692"/>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1178412063" sldId="2147483693"/>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4161700050" sldId="2147483694"/>
          </pc:sldLayoutMkLst>
        </pc:sldLayoutChg>
        <pc:sldLayoutChg chg="add del mod replId">
          <pc:chgData name="Guest User" userId="338a5f33a1cd3028" providerId="Windows Live" clId="Web-{E1BB72F4-9214-4A07-AA62-5792336BC402}" dt="2024-06-16T19:26:55.486" v="70"/>
          <pc:sldLayoutMkLst>
            <pc:docMk/>
            <pc:sldMasterMk cId="3933709221" sldId="2147483684"/>
            <pc:sldLayoutMk cId="3762218631" sldId="2147483695"/>
          </pc:sldLayoutMkLst>
        </pc:sldLayoutChg>
      </pc:sldMasterChg>
      <pc:sldMasterChg chg="add del addSldLayout delSldLayout modSldLayout">
        <pc:chgData name="Guest User" userId="338a5f33a1cd3028" providerId="Windows Live" clId="Web-{E1BB72F4-9214-4A07-AA62-5792336BC402}" dt="2024-06-16T19:27:08.127" v="71"/>
        <pc:sldMasterMkLst>
          <pc:docMk/>
          <pc:sldMasterMk cId="3314306802" sldId="2147483696"/>
        </pc:sldMasterMkLst>
        <pc:sldLayoutChg chg="add del mod replId">
          <pc:chgData name="Guest User" userId="338a5f33a1cd3028" providerId="Windows Live" clId="Web-{E1BB72F4-9214-4A07-AA62-5792336BC402}" dt="2024-06-16T19:27:08.127" v="71"/>
          <pc:sldLayoutMkLst>
            <pc:docMk/>
            <pc:sldMasterMk cId="3314306802" sldId="2147483696"/>
            <pc:sldLayoutMk cId="4205102678" sldId="2147483697"/>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215722343" sldId="2147483698"/>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3412602989" sldId="2147483699"/>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459504855" sldId="2147483700"/>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885666793" sldId="2147483701"/>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751374206" sldId="2147483702"/>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3529614384" sldId="2147483703"/>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2821866736" sldId="2147483704"/>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1028771431" sldId="2147483705"/>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2414765333" sldId="2147483706"/>
          </pc:sldLayoutMkLst>
        </pc:sldLayoutChg>
        <pc:sldLayoutChg chg="add del mod replId">
          <pc:chgData name="Guest User" userId="338a5f33a1cd3028" providerId="Windows Live" clId="Web-{E1BB72F4-9214-4A07-AA62-5792336BC402}" dt="2024-06-16T19:27:08.127" v="71"/>
          <pc:sldLayoutMkLst>
            <pc:docMk/>
            <pc:sldMasterMk cId="3314306802" sldId="2147483696"/>
            <pc:sldLayoutMk cId="2351783025" sldId="2147483707"/>
          </pc:sldLayoutMkLst>
        </pc:sldLayoutChg>
      </pc:sldMasterChg>
      <pc:sldMasterChg chg="add del addSldLayout delSldLayout modSldLayout">
        <pc:chgData name="Guest User" userId="338a5f33a1cd3028" providerId="Windows Live" clId="Web-{E1BB72F4-9214-4A07-AA62-5792336BC402}" dt="2024-06-16T19:27:15.503" v="72"/>
        <pc:sldMasterMkLst>
          <pc:docMk/>
          <pc:sldMasterMk cId="1207597110" sldId="2147483708"/>
        </pc:sldMasterMkLst>
        <pc:sldLayoutChg chg="add del mod replId">
          <pc:chgData name="Guest User" userId="338a5f33a1cd3028" providerId="Windows Live" clId="Web-{E1BB72F4-9214-4A07-AA62-5792336BC402}" dt="2024-06-16T19:27:15.503" v="72"/>
          <pc:sldLayoutMkLst>
            <pc:docMk/>
            <pc:sldMasterMk cId="1207597110" sldId="2147483708"/>
            <pc:sldLayoutMk cId="368493481" sldId="2147483709"/>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1558169803" sldId="2147483710"/>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3256345405" sldId="2147483711"/>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851403052" sldId="2147483712"/>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3242261743" sldId="2147483713"/>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3375228152" sldId="2147483714"/>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2696069802" sldId="2147483715"/>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1709293601" sldId="2147483716"/>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4007743901" sldId="2147483717"/>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1629432611" sldId="2147483718"/>
          </pc:sldLayoutMkLst>
        </pc:sldLayoutChg>
        <pc:sldLayoutChg chg="add del mod replId">
          <pc:chgData name="Guest User" userId="338a5f33a1cd3028" providerId="Windows Live" clId="Web-{E1BB72F4-9214-4A07-AA62-5792336BC402}" dt="2024-06-16T19:27:15.503" v="72"/>
          <pc:sldLayoutMkLst>
            <pc:docMk/>
            <pc:sldMasterMk cId="1207597110" sldId="2147483708"/>
            <pc:sldLayoutMk cId="3466358427" sldId="2147483719"/>
          </pc:sldLayoutMkLst>
        </pc:sldLayoutChg>
      </pc:sldMasterChg>
      <pc:sldMasterChg chg="add del addSldLayout delSldLayout modSldLayout">
        <pc:chgData name="Guest User" userId="338a5f33a1cd3028" providerId="Windows Live" clId="Web-{E1BB72F4-9214-4A07-AA62-5792336BC402}" dt="2024-06-16T19:27:25.534" v="73"/>
        <pc:sldMasterMkLst>
          <pc:docMk/>
          <pc:sldMasterMk cId="1238042969" sldId="2147483720"/>
        </pc:sldMasterMkLst>
        <pc:sldLayoutChg chg="add del mod replId">
          <pc:chgData name="Guest User" userId="338a5f33a1cd3028" providerId="Windows Live" clId="Web-{E1BB72F4-9214-4A07-AA62-5792336BC402}" dt="2024-06-16T19:27:25.534" v="73"/>
          <pc:sldLayoutMkLst>
            <pc:docMk/>
            <pc:sldMasterMk cId="1238042969" sldId="2147483720"/>
            <pc:sldLayoutMk cId="2744926383" sldId="2147483721"/>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37618772" sldId="2147483722"/>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4257696692" sldId="2147483723"/>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913495723" sldId="2147483724"/>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4204851529" sldId="2147483725"/>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2217394873" sldId="2147483726"/>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2609329904" sldId="2147483727"/>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273941421" sldId="2147483728"/>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3240631928" sldId="2147483729"/>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27941816" sldId="2147483730"/>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3343709047" sldId="2147483731"/>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751279493" sldId="2147483732"/>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2141952651" sldId="2147483733"/>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726568032" sldId="2147483734"/>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2983625640" sldId="2147483735"/>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1291286723" sldId="2147483736"/>
          </pc:sldLayoutMkLst>
        </pc:sldLayoutChg>
        <pc:sldLayoutChg chg="add del mod replId">
          <pc:chgData name="Guest User" userId="338a5f33a1cd3028" providerId="Windows Live" clId="Web-{E1BB72F4-9214-4A07-AA62-5792336BC402}" dt="2024-06-16T19:27:25.534" v="73"/>
          <pc:sldLayoutMkLst>
            <pc:docMk/>
            <pc:sldMasterMk cId="1238042969" sldId="2147483720"/>
            <pc:sldLayoutMk cId="1642021589" sldId="2147483737"/>
          </pc:sldLayoutMkLst>
        </pc:sldLayoutChg>
      </pc:sldMasterChg>
      <pc:sldMasterChg chg="add del addSldLayout delSldLayout modSldLayout">
        <pc:chgData name="Guest User" userId="338a5f33a1cd3028" providerId="Windows Live" clId="Web-{E1BB72F4-9214-4A07-AA62-5792336BC402}" dt="2024-06-16T19:27:32.691" v="74"/>
        <pc:sldMasterMkLst>
          <pc:docMk/>
          <pc:sldMasterMk cId="1853371024" sldId="2147483738"/>
        </pc:sldMasterMkLst>
        <pc:sldLayoutChg chg="add del mod replId">
          <pc:chgData name="Guest User" userId="338a5f33a1cd3028" providerId="Windows Live" clId="Web-{E1BB72F4-9214-4A07-AA62-5792336BC402}" dt="2024-06-16T19:27:32.691" v="74"/>
          <pc:sldLayoutMkLst>
            <pc:docMk/>
            <pc:sldMasterMk cId="1853371024" sldId="2147483738"/>
            <pc:sldLayoutMk cId="3523004208" sldId="2147483739"/>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1101109593" sldId="2147483740"/>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2705084878" sldId="2147483741"/>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169576611" sldId="2147483742"/>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1422484109" sldId="2147483743"/>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1726444250" sldId="2147483744"/>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1082233931" sldId="2147483745"/>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3941289121" sldId="2147483746"/>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2268944795" sldId="2147483747"/>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2939172002" sldId="2147483748"/>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2266523489" sldId="2147483749"/>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3065571972" sldId="2147483750"/>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535882996" sldId="2147483751"/>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1015252546" sldId="2147483752"/>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506680987" sldId="2147483753"/>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2905800856" sldId="2147483754"/>
          </pc:sldLayoutMkLst>
        </pc:sldLayoutChg>
        <pc:sldLayoutChg chg="add del mod replId">
          <pc:chgData name="Guest User" userId="338a5f33a1cd3028" providerId="Windows Live" clId="Web-{E1BB72F4-9214-4A07-AA62-5792336BC402}" dt="2024-06-16T19:27:32.691" v="74"/>
          <pc:sldLayoutMkLst>
            <pc:docMk/>
            <pc:sldMasterMk cId="1853371024" sldId="2147483738"/>
            <pc:sldLayoutMk cId="4071706025" sldId="2147483755"/>
          </pc:sldLayoutMkLst>
        </pc:sldLayoutChg>
      </pc:sldMasterChg>
      <pc:sldMasterChg chg="add del addSldLayout delSldLayout modSldLayout">
        <pc:chgData name="Guest User" userId="338a5f33a1cd3028" providerId="Windows Live" clId="Web-{E1BB72F4-9214-4A07-AA62-5792336BC402}" dt="2024-06-16T19:27:48.223" v="75"/>
        <pc:sldMasterMkLst>
          <pc:docMk/>
          <pc:sldMasterMk cId="137435737" sldId="2147483756"/>
        </pc:sldMasterMkLst>
        <pc:sldLayoutChg chg="add del mod replId">
          <pc:chgData name="Guest User" userId="338a5f33a1cd3028" providerId="Windows Live" clId="Web-{E1BB72F4-9214-4A07-AA62-5792336BC402}" dt="2024-06-16T19:27:48.223" v="75"/>
          <pc:sldLayoutMkLst>
            <pc:docMk/>
            <pc:sldMasterMk cId="137435737" sldId="2147483756"/>
            <pc:sldLayoutMk cId="2449417125" sldId="2147483757"/>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664007688" sldId="2147483758"/>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2673672308" sldId="2147483759"/>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2494106051" sldId="2147483760"/>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1195605246" sldId="2147483761"/>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2456724972" sldId="2147483762"/>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1379194433" sldId="2147483763"/>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1627725830" sldId="2147483764"/>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886962758" sldId="2147483765"/>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4015011861" sldId="2147483766"/>
          </pc:sldLayoutMkLst>
        </pc:sldLayoutChg>
        <pc:sldLayoutChg chg="add del mod replId">
          <pc:chgData name="Guest User" userId="338a5f33a1cd3028" providerId="Windows Live" clId="Web-{E1BB72F4-9214-4A07-AA62-5792336BC402}" dt="2024-06-16T19:27:48.223" v="75"/>
          <pc:sldLayoutMkLst>
            <pc:docMk/>
            <pc:sldMasterMk cId="137435737" sldId="2147483756"/>
            <pc:sldLayoutMk cId="2386319222" sldId="2147483767"/>
          </pc:sldLayoutMkLst>
        </pc:sldLayoutChg>
      </pc:sldMasterChg>
      <pc:sldMasterChg chg="add del addSldLayout delSldLayout modSldLayout">
        <pc:chgData name="Guest User" userId="338a5f33a1cd3028" providerId="Windows Live" clId="Web-{E1BB72F4-9214-4A07-AA62-5792336BC402}" dt="2024-06-16T19:27:55.254" v="76"/>
        <pc:sldMasterMkLst>
          <pc:docMk/>
          <pc:sldMasterMk cId="3133932950" sldId="2147483768"/>
        </pc:sldMasterMkLst>
        <pc:sldLayoutChg chg="add del mod replId">
          <pc:chgData name="Guest User" userId="338a5f33a1cd3028" providerId="Windows Live" clId="Web-{E1BB72F4-9214-4A07-AA62-5792336BC402}" dt="2024-06-16T19:27:55.254" v="76"/>
          <pc:sldLayoutMkLst>
            <pc:docMk/>
            <pc:sldMasterMk cId="3133932950" sldId="2147483768"/>
            <pc:sldLayoutMk cId="2196154071" sldId="2147483769"/>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3541792895" sldId="2147483770"/>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3162342379" sldId="2147483771"/>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1643401192" sldId="2147483772"/>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3197943028" sldId="2147483773"/>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4267066776" sldId="2147483774"/>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3276668682" sldId="2147483775"/>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696478893" sldId="2147483776"/>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464818392" sldId="2147483777"/>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811684717" sldId="2147483778"/>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4211673619" sldId="2147483779"/>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131078881" sldId="2147483780"/>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1812470785" sldId="2147483781"/>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3337235510" sldId="2147483782"/>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225294547" sldId="2147483783"/>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104417308" sldId="2147483784"/>
          </pc:sldLayoutMkLst>
        </pc:sldLayoutChg>
        <pc:sldLayoutChg chg="add del mod replId">
          <pc:chgData name="Guest User" userId="338a5f33a1cd3028" providerId="Windows Live" clId="Web-{E1BB72F4-9214-4A07-AA62-5792336BC402}" dt="2024-06-16T19:27:55.254" v="76"/>
          <pc:sldLayoutMkLst>
            <pc:docMk/>
            <pc:sldMasterMk cId="3133932950" sldId="2147483768"/>
            <pc:sldLayoutMk cId="4256872085" sldId="2147483785"/>
          </pc:sldLayoutMkLst>
        </pc:sldLayoutChg>
      </pc:sldMasterChg>
      <pc:sldMasterChg chg="add del addSldLayout delSldLayout modSldLayout">
        <pc:chgData name="Guest User" userId="338a5f33a1cd3028" providerId="Windows Live" clId="Web-{E1BB72F4-9214-4A07-AA62-5792336BC402}" dt="2024-06-16T19:28:02.380" v="77"/>
        <pc:sldMasterMkLst>
          <pc:docMk/>
          <pc:sldMasterMk cId="444112014" sldId="2147483786"/>
        </pc:sldMasterMkLst>
        <pc:sldLayoutChg chg="add del mod replId">
          <pc:chgData name="Guest User" userId="338a5f33a1cd3028" providerId="Windows Live" clId="Web-{E1BB72F4-9214-4A07-AA62-5792336BC402}" dt="2024-06-16T19:28:02.380" v="77"/>
          <pc:sldLayoutMkLst>
            <pc:docMk/>
            <pc:sldMasterMk cId="444112014" sldId="2147483786"/>
            <pc:sldLayoutMk cId="1783857513" sldId="2147483787"/>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2853690775" sldId="2147483788"/>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2833810199" sldId="2147483789"/>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2876484186" sldId="2147483790"/>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3740609584" sldId="2147483791"/>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3402822008" sldId="2147483792"/>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1967579803" sldId="2147483793"/>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3887835034" sldId="2147483794"/>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2995427840" sldId="2147483795"/>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3492518781" sldId="2147483796"/>
          </pc:sldLayoutMkLst>
        </pc:sldLayoutChg>
        <pc:sldLayoutChg chg="add del mod replId">
          <pc:chgData name="Guest User" userId="338a5f33a1cd3028" providerId="Windows Live" clId="Web-{E1BB72F4-9214-4A07-AA62-5792336BC402}" dt="2024-06-16T19:28:02.380" v="77"/>
          <pc:sldLayoutMkLst>
            <pc:docMk/>
            <pc:sldMasterMk cId="444112014" sldId="2147483786"/>
            <pc:sldLayoutMk cId="3442530594" sldId="2147483797"/>
          </pc:sldLayoutMkLst>
        </pc:sldLayoutChg>
      </pc:sldMasterChg>
      <pc:sldMasterChg chg="add del addSldLayout delSldLayout modSldLayout">
        <pc:chgData name="Guest User" userId="338a5f33a1cd3028" providerId="Windows Live" clId="Web-{E1BB72F4-9214-4A07-AA62-5792336BC402}" dt="2024-06-16T19:28:08.474" v="78"/>
        <pc:sldMasterMkLst>
          <pc:docMk/>
          <pc:sldMasterMk cId="1675222135" sldId="2147483798"/>
        </pc:sldMasterMkLst>
        <pc:sldLayoutChg chg="add del mod replId">
          <pc:chgData name="Guest User" userId="338a5f33a1cd3028" providerId="Windows Live" clId="Web-{E1BB72F4-9214-4A07-AA62-5792336BC402}" dt="2024-06-16T19:28:08.474" v="78"/>
          <pc:sldLayoutMkLst>
            <pc:docMk/>
            <pc:sldMasterMk cId="1675222135" sldId="2147483798"/>
            <pc:sldLayoutMk cId="785224497" sldId="2147483799"/>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1258320044" sldId="2147483800"/>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2996447406" sldId="2147483801"/>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1101998158" sldId="2147483802"/>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427546996" sldId="2147483803"/>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3706098690" sldId="2147483804"/>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2549862624" sldId="2147483805"/>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223021446" sldId="2147483806"/>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659038863" sldId="2147483807"/>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1531383415" sldId="2147483808"/>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2436056298" sldId="2147483809"/>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3856047047" sldId="2147483810"/>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2433445647" sldId="2147483811"/>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2516573298" sldId="2147483812"/>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70066114" sldId="2147483813"/>
          </pc:sldLayoutMkLst>
        </pc:sldLayoutChg>
        <pc:sldLayoutChg chg="add del mod replId">
          <pc:chgData name="Guest User" userId="338a5f33a1cd3028" providerId="Windows Live" clId="Web-{E1BB72F4-9214-4A07-AA62-5792336BC402}" dt="2024-06-16T19:28:08.474" v="78"/>
          <pc:sldLayoutMkLst>
            <pc:docMk/>
            <pc:sldMasterMk cId="1675222135" sldId="2147483798"/>
            <pc:sldLayoutMk cId="1028573374" sldId="2147483814"/>
          </pc:sldLayoutMkLst>
        </pc:sldLayoutChg>
      </pc:sldMasterChg>
      <pc:sldMasterChg chg="add del addSldLayout delSldLayout modSldLayout">
        <pc:chgData name="Guest User" userId="338a5f33a1cd3028" providerId="Windows Live" clId="Web-{E1BB72F4-9214-4A07-AA62-5792336BC402}" dt="2024-06-16T19:28:17.083" v="79"/>
        <pc:sldMasterMkLst>
          <pc:docMk/>
          <pc:sldMasterMk cId="2205083670" sldId="2147483815"/>
        </pc:sldMasterMkLst>
        <pc:sldLayoutChg chg="add del mod replId">
          <pc:chgData name="Guest User" userId="338a5f33a1cd3028" providerId="Windows Live" clId="Web-{E1BB72F4-9214-4A07-AA62-5792336BC402}" dt="2024-06-16T19:28:17.083" v="79"/>
          <pc:sldLayoutMkLst>
            <pc:docMk/>
            <pc:sldMasterMk cId="2205083670" sldId="2147483815"/>
            <pc:sldLayoutMk cId="1005415360" sldId="2147483816"/>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538930829" sldId="2147483817"/>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1520289122" sldId="2147483818"/>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1154475907" sldId="2147483819"/>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2810720120" sldId="2147483820"/>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982305836" sldId="2147483821"/>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708483346" sldId="2147483822"/>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3978605908" sldId="2147483823"/>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1254303614" sldId="2147483824"/>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1752378888" sldId="2147483825"/>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3906426882" sldId="2147483826"/>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866510789" sldId="2147483827"/>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1406892864" sldId="2147483828"/>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3343707630" sldId="2147483829"/>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4241747644" sldId="2147483830"/>
          </pc:sldLayoutMkLst>
        </pc:sldLayoutChg>
        <pc:sldLayoutChg chg="add del mod replId">
          <pc:chgData name="Guest User" userId="338a5f33a1cd3028" providerId="Windows Live" clId="Web-{E1BB72F4-9214-4A07-AA62-5792336BC402}" dt="2024-06-16T19:28:17.083" v="79"/>
          <pc:sldLayoutMkLst>
            <pc:docMk/>
            <pc:sldMasterMk cId="2205083670" sldId="2147483815"/>
            <pc:sldLayoutMk cId="2478412281" sldId="2147483831"/>
          </pc:sldLayoutMkLst>
        </pc:sldLayoutChg>
      </pc:sldMasterChg>
      <pc:sldMasterChg chg="add del addSldLayout delSldLayout modSldLayout">
        <pc:chgData name="Guest User" userId="338a5f33a1cd3028" providerId="Windows Live" clId="Web-{E1BB72F4-9214-4A07-AA62-5792336BC402}" dt="2024-06-16T19:28:25.224" v="80"/>
        <pc:sldMasterMkLst>
          <pc:docMk/>
          <pc:sldMasterMk cId="3816031942" sldId="2147483832"/>
        </pc:sldMasterMkLst>
        <pc:sldLayoutChg chg="add del mod replId">
          <pc:chgData name="Guest User" userId="338a5f33a1cd3028" providerId="Windows Live" clId="Web-{E1BB72F4-9214-4A07-AA62-5792336BC402}" dt="2024-06-16T19:28:25.224" v="80"/>
          <pc:sldLayoutMkLst>
            <pc:docMk/>
            <pc:sldMasterMk cId="3816031942" sldId="2147483832"/>
            <pc:sldLayoutMk cId="2046760486" sldId="2147483833"/>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208079954" sldId="2147483834"/>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3010527735" sldId="2147483835"/>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1429082787" sldId="2147483836"/>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2944725374" sldId="2147483837"/>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171001944" sldId="2147483838"/>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2223702994" sldId="2147483839"/>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3710713597" sldId="2147483840"/>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1944557009" sldId="2147483841"/>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1745723880" sldId="2147483842"/>
          </pc:sldLayoutMkLst>
        </pc:sldLayoutChg>
        <pc:sldLayoutChg chg="add del mod replId">
          <pc:chgData name="Guest User" userId="338a5f33a1cd3028" providerId="Windows Live" clId="Web-{E1BB72F4-9214-4A07-AA62-5792336BC402}" dt="2024-06-16T19:28:25.224" v="80"/>
          <pc:sldLayoutMkLst>
            <pc:docMk/>
            <pc:sldMasterMk cId="3816031942" sldId="2147483832"/>
            <pc:sldLayoutMk cId="1524423297" sldId="2147483843"/>
          </pc:sldLayoutMkLst>
        </pc:sldLayoutChg>
      </pc:sldMasterChg>
      <pc:sldMasterChg chg="add del addSldLayout delSldLayout modSldLayout">
        <pc:chgData name="Guest User" userId="338a5f33a1cd3028" providerId="Windows Live" clId="Web-{E1BB72F4-9214-4A07-AA62-5792336BC402}" dt="2024-06-16T19:28:31.100" v="81"/>
        <pc:sldMasterMkLst>
          <pc:docMk/>
          <pc:sldMasterMk cId="998240384" sldId="2147483844"/>
        </pc:sldMasterMkLst>
        <pc:sldLayoutChg chg="add del mod replId">
          <pc:chgData name="Guest User" userId="338a5f33a1cd3028" providerId="Windows Live" clId="Web-{E1BB72F4-9214-4A07-AA62-5792336BC402}" dt="2024-06-16T19:28:31.100" v="81"/>
          <pc:sldLayoutMkLst>
            <pc:docMk/>
            <pc:sldMasterMk cId="998240384" sldId="2147483844"/>
            <pc:sldLayoutMk cId="3224932311" sldId="2147483845"/>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1570063192" sldId="2147483846"/>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235278216" sldId="2147483847"/>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39545645" sldId="2147483848"/>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4134510269" sldId="2147483849"/>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1574328023" sldId="2147483850"/>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1053648651" sldId="2147483851"/>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385032910" sldId="2147483852"/>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4142767364" sldId="2147483853"/>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1831325688" sldId="2147483854"/>
          </pc:sldLayoutMkLst>
        </pc:sldLayoutChg>
        <pc:sldLayoutChg chg="add del mod replId">
          <pc:chgData name="Guest User" userId="338a5f33a1cd3028" providerId="Windows Live" clId="Web-{E1BB72F4-9214-4A07-AA62-5792336BC402}" dt="2024-06-16T19:28:31.100" v="81"/>
          <pc:sldLayoutMkLst>
            <pc:docMk/>
            <pc:sldMasterMk cId="998240384" sldId="2147483844"/>
            <pc:sldLayoutMk cId="4182927294" sldId="2147483855"/>
          </pc:sldLayoutMkLst>
        </pc:sldLayoutChg>
      </pc:sldMasterChg>
      <pc:sldMasterChg chg="add del addSldLayout delSldLayout modSldLayout">
        <pc:chgData name="Guest User" userId="338a5f33a1cd3028" providerId="Windows Live" clId="Web-{E1BB72F4-9214-4A07-AA62-5792336BC402}" dt="2024-06-16T19:28:39.444" v="82"/>
        <pc:sldMasterMkLst>
          <pc:docMk/>
          <pc:sldMasterMk cId="1243816065" sldId="2147483856"/>
        </pc:sldMasterMkLst>
        <pc:sldLayoutChg chg="add del mod replId">
          <pc:chgData name="Guest User" userId="338a5f33a1cd3028" providerId="Windows Live" clId="Web-{E1BB72F4-9214-4A07-AA62-5792336BC402}" dt="2024-06-16T19:28:39.444" v="82"/>
          <pc:sldLayoutMkLst>
            <pc:docMk/>
            <pc:sldMasterMk cId="1243816065" sldId="2147483856"/>
            <pc:sldLayoutMk cId="2930548355" sldId="2147483857"/>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1201846869" sldId="2147483858"/>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251755593" sldId="2147483859"/>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3556720113" sldId="2147483860"/>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768161788" sldId="2147483861"/>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2212174515" sldId="2147483862"/>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607325333" sldId="2147483863"/>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1771365345" sldId="2147483864"/>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3855201176" sldId="2147483865"/>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615326666" sldId="2147483866"/>
          </pc:sldLayoutMkLst>
        </pc:sldLayoutChg>
        <pc:sldLayoutChg chg="add del mod replId">
          <pc:chgData name="Guest User" userId="338a5f33a1cd3028" providerId="Windows Live" clId="Web-{E1BB72F4-9214-4A07-AA62-5792336BC402}" dt="2024-06-16T19:28:39.444" v="82"/>
          <pc:sldLayoutMkLst>
            <pc:docMk/>
            <pc:sldMasterMk cId="1243816065" sldId="2147483856"/>
            <pc:sldLayoutMk cId="494204763" sldId="2147483867"/>
          </pc:sldLayoutMkLst>
        </pc:sldLayoutChg>
      </pc:sldMasterChg>
      <pc:sldMasterChg chg="add del addSldLayout delSldLayout modSldLayout">
        <pc:chgData name="Guest User" userId="338a5f33a1cd3028" providerId="Windows Live" clId="Web-{E1BB72F4-9214-4A07-AA62-5792336BC402}" dt="2024-06-16T19:28:45.084" v="83"/>
        <pc:sldMasterMkLst>
          <pc:docMk/>
          <pc:sldMasterMk cId="827547607" sldId="2147483868"/>
        </pc:sldMasterMkLst>
        <pc:sldLayoutChg chg="add del mod replId">
          <pc:chgData name="Guest User" userId="338a5f33a1cd3028" providerId="Windows Live" clId="Web-{E1BB72F4-9214-4A07-AA62-5792336BC402}" dt="2024-06-16T19:28:45.084" v="83"/>
          <pc:sldLayoutMkLst>
            <pc:docMk/>
            <pc:sldMasterMk cId="827547607" sldId="2147483868"/>
            <pc:sldLayoutMk cId="3457023229" sldId="2147483869"/>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1534499965" sldId="2147483870"/>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4267230467" sldId="2147483871"/>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719996457" sldId="2147483872"/>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519801671" sldId="2147483873"/>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1994295211" sldId="2147483874"/>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984824977" sldId="2147483875"/>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3940880123" sldId="2147483876"/>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1554305277" sldId="2147483877"/>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3756087965" sldId="2147483878"/>
          </pc:sldLayoutMkLst>
        </pc:sldLayoutChg>
        <pc:sldLayoutChg chg="add del mod replId">
          <pc:chgData name="Guest User" userId="338a5f33a1cd3028" providerId="Windows Live" clId="Web-{E1BB72F4-9214-4A07-AA62-5792336BC402}" dt="2024-06-16T19:28:45.084" v="83"/>
          <pc:sldLayoutMkLst>
            <pc:docMk/>
            <pc:sldMasterMk cId="827547607" sldId="2147483868"/>
            <pc:sldLayoutMk cId="2706188" sldId="2147483879"/>
          </pc:sldLayoutMkLst>
        </pc:sldLayoutChg>
      </pc:sldMasterChg>
      <pc:sldMasterChg chg="add del addSldLayout delSldLayout modSldLayout">
        <pc:chgData name="Guest User" userId="338a5f33a1cd3028" providerId="Windows Live" clId="Web-{E1BB72F4-9214-4A07-AA62-5792336BC402}" dt="2024-06-16T19:28:48.850" v="84"/>
        <pc:sldMasterMkLst>
          <pc:docMk/>
          <pc:sldMasterMk cId="3563887129" sldId="2147483880"/>
        </pc:sldMasterMkLst>
        <pc:sldLayoutChg chg="add del mod replId">
          <pc:chgData name="Guest User" userId="338a5f33a1cd3028" providerId="Windows Live" clId="Web-{E1BB72F4-9214-4A07-AA62-5792336BC402}" dt="2024-06-16T19:28:48.850" v="84"/>
          <pc:sldLayoutMkLst>
            <pc:docMk/>
            <pc:sldMasterMk cId="3563887129" sldId="2147483880"/>
            <pc:sldLayoutMk cId="3167757180" sldId="2147483881"/>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1752356302" sldId="2147483882"/>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2398019941" sldId="2147483883"/>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98308481" sldId="2147483884"/>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4092987512" sldId="2147483885"/>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2356480958" sldId="2147483886"/>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67151039" sldId="2147483887"/>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4039960203" sldId="2147483888"/>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2337129652" sldId="2147483889"/>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1393503049" sldId="2147483890"/>
          </pc:sldLayoutMkLst>
        </pc:sldLayoutChg>
        <pc:sldLayoutChg chg="add del mod replId">
          <pc:chgData name="Guest User" userId="338a5f33a1cd3028" providerId="Windows Live" clId="Web-{E1BB72F4-9214-4A07-AA62-5792336BC402}" dt="2024-06-16T19:28:48.850" v="84"/>
          <pc:sldLayoutMkLst>
            <pc:docMk/>
            <pc:sldMasterMk cId="3563887129" sldId="2147483880"/>
            <pc:sldLayoutMk cId="2815749857" sldId="2147483891"/>
          </pc:sldLayoutMkLst>
        </pc:sldLayoutChg>
      </pc:sldMasterChg>
      <pc:sldMasterChg chg="add del addSldLayout delSldLayout modSldLayout">
        <pc:chgData name="Guest User" userId="338a5f33a1cd3028" providerId="Windows Live" clId="Web-{E1BB72F4-9214-4A07-AA62-5792336BC402}" dt="2024-06-16T19:33:43.190" v="99"/>
        <pc:sldMasterMkLst>
          <pc:docMk/>
          <pc:sldMasterMk cId="2158074541" sldId="2147483892"/>
        </pc:sldMasterMkLst>
        <pc:sldLayoutChg chg="add del mod replId">
          <pc:chgData name="Guest User" userId="338a5f33a1cd3028" providerId="Windows Live" clId="Web-{E1BB72F4-9214-4A07-AA62-5792336BC402}" dt="2024-06-16T19:33:43.190" v="99"/>
          <pc:sldLayoutMkLst>
            <pc:docMk/>
            <pc:sldMasterMk cId="2158074541" sldId="2147483892"/>
            <pc:sldLayoutMk cId="4010075504" sldId="2147483893"/>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3441695756" sldId="2147483894"/>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191376309" sldId="2147483895"/>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849839489" sldId="2147483896"/>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652123425" sldId="2147483897"/>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2324295463" sldId="2147483898"/>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132010171" sldId="2147483899"/>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158866973" sldId="2147483900"/>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1561077536" sldId="2147483901"/>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1673421476" sldId="2147483902"/>
          </pc:sldLayoutMkLst>
        </pc:sldLayoutChg>
        <pc:sldLayoutChg chg="add del mod replId">
          <pc:chgData name="Guest User" userId="338a5f33a1cd3028" providerId="Windows Live" clId="Web-{E1BB72F4-9214-4A07-AA62-5792336BC402}" dt="2024-06-16T19:33:43.190" v="99"/>
          <pc:sldLayoutMkLst>
            <pc:docMk/>
            <pc:sldMasterMk cId="2158074541" sldId="2147483892"/>
            <pc:sldLayoutMk cId="2141023850" sldId="2147483903"/>
          </pc:sldLayoutMkLst>
        </pc:sldLayoutChg>
      </pc:sldMasterChg>
      <pc:sldMasterChg chg="add addSldLayout modSldLayout">
        <pc:chgData name="Guest User" userId="338a5f33a1cd3028" providerId="Windows Live" clId="Web-{E1BB72F4-9214-4A07-AA62-5792336BC402}" dt="2024-06-16T19:33:43.190" v="99"/>
        <pc:sldMasterMkLst>
          <pc:docMk/>
          <pc:sldMasterMk cId="2540783184" sldId="2147483904"/>
        </pc:sldMasterMkLst>
        <pc:sldLayoutChg chg="add mod replId">
          <pc:chgData name="Guest User" userId="338a5f33a1cd3028" providerId="Windows Live" clId="Web-{E1BB72F4-9214-4A07-AA62-5792336BC402}" dt="2024-06-16T19:33:43.190" v="99"/>
          <pc:sldLayoutMkLst>
            <pc:docMk/>
            <pc:sldMasterMk cId="2540783184" sldId="2147483904"/>
            <pc:sldLayoutMk cId="2463118976" sldId="2147483905"/>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1241215964" sldId="2147483906"/>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1678658207" sldId="2147483907"/>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3916170314" sldId="2147483908"/>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3532233917" sldId="2147483909"/>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327469923" sldId="2147483910"/>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3431226217" sldId="2147483911"/>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3980362587" sldId="2147483912"/>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1685902416" sldId="2147483913"/>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3678198368" sldId="2147483914"/>
          </pc:sldLayoutMkLst>
        </pc:sldLayoutChg>
        <pc:sldLayoutChg chg="add mod replId">
          <pc:chgData name="Guest User" userId="338a5f33a1cd3028" providerId="Windows Live" clId="Web-{E1BB72F4-9214-4A07-AA62-5792336BC402}" dt="2024-06-16T19:33:43.190" v="99"/>
          <pc:sldLayoutMkLst>
            <pc:docMk/>
            <pc:sldMasterMk cId="2540783184" sldId="2147483904"/>
            <pc:sldLayoutMk cId="119911635" sldId="2147483915"/>
          </pc:sldLayoutMkLst>
        </pc:sldLayoutChg>
      </pc:sldMasterChg>
    </pc:docChg>
  </pc:docChgLst>
  <pc:docChgLst>
    <pc:chgData name="Guest User" userId="338a5f33a1cd3028" providerId="Windows Live" clId="Web-{36FAA46B-EAB4-4EEA-91E9-02D2B1FBBA03}"/>
    <pc:docChg chg="addSld delSld modSld">
      <pc:chgData name="Guest User" userId="338a5f33a1cd3028" providerId="Windows Live" clId="Web-{36FAA46B-EAB4-4EEA-91E9-02D2B1FBBA03}" dt="2024-06-18T16:44:52.570" v="50" actId="14100"/>
      <pc:docMkLst>
        <pc:docMk/>
      </pc:docMkLst>
      <pc:sldChg chg="modSp">
        <pc:chgData name="Guest User" userId="338a5f33a1cd3028" providerId="Windows Live" clId="Web-{36FAA46B-EAB4-4EEA-91E9-02D2B1FBBA03}" dt="2024-06-18T15:16:56.046" v="1" actId="14100"/>
        <pc:sldMkLst>
          <pc:docMk/>
          <pc:sldMk cId="3380144765" sldId="262"/>
        </pc:sldMkLst>
        <pc:picChg chg="mod">
          <ac:chgData name="Guest User" userId="338a5f33a1cd3028" providerId="Windows Live" clId="Web-{36FAA46B-EAB4-4EEA-91E9-02D2B1FBBA03}" dt="2024-06-18T15:16:56.046" v="1" actId="14100"/>
          <ac:picMkLst>
            <pc:docMk/>
            <pc:sldMk cId="3380144765" sldId="262"/>
            <ac:picMk id="8" creationId="{E02AFF74-0111-DE17-7835-958431DA69E1}"/>
          </ac:picMkLst>
        </pc:picChg>
        <pc:picChg chg="mod">
          <ac:chgData name="Guest User" userId="338a5f33a1cd3028" providerId="Windows Live" clId="Web-{36FAA46B-EAB4-4EEA-91E9-02D2B1FBBA03}" dt="2024-06-18T15:16:52.531" v="0" actId="14100"/>
          <ac:picMkLst>
            <pc:docMk/>
            <pc:sldMk cId="3380144765" sldId="262"/>
            <ac:picMk id="9" creationId="{7D1ADB82-D49B-CAAA-F812-C2BF5C5F8187}"/>
          </ac:picMkLst>
        </pc:picChg>
      </pc:sldChg>
      <pc:sldChg chg="addSp modSp new">
        <pc:chgData name="Guest User" userId="338a5f33a1cd3028" providerId="Windows Live" clId="Web-{36FAA46B-EAB4-4EEA-91E9-02D2B1FBBA03}" dt="2024-06-18T16:21:15.310" v="40" actId="20577"/>
        <pc:sldMkLst>
          <pc:docMk/>
          <pc:sldMk cId="2052440610" sldId="263"/>
        </pc:sldMkLst>
        <pc:spChg chg="add mod">
          <ac:chgData name="Guest User" userId="338a5f33a1cd3028" providerId="Windows Live" clId="Web-{36FAA46B-EAB4-4EEA-91E9-02D2B1FBBA03}" dt="2024-06-18T16:21:15.310" v="40" actId="20577"/>
          <ac:spMkLst>
            <pc:docMk/>
            <pc:sldMk cId="2052440610" sldId="263"/>
            <ac:spMk id="2" creationId="{306008A2-518E-9F04-813B-6F298A61C8D2}"/>
          </ac:spMkLst>
        </pc:spChg>
        <pc:picChg chg="add mod">
          <ac:chgData name="Guest User" userId="338a5f33a1cd3028" providerId="Windows Live" clId="Web-{36FAA46B-EAB4-4EEA-91E9-02D2B1FBBA03}" dt="2024-06-18T16:20:37.497" v="39" actId="14100"/>
          <ac:picMkLst>
            <pc:docMk/>
            <pc:sldMk cId="2052440610" sldId="263"/>
            <ac:picMk id="3" creationId="{A1827FD1-C3D4-77AA-4620-6BDDEFA17C5D}"/>
          </ac:picMkLst>
        </pc:picChg>
      </pc:sldChg>
      <pc:sldChg chg="new del">
        <pc:chgData name="Guest User" userId="338a5f33a1cd3028" providerId="Windows Live" clId="Web-{36FAA46B-EAB4-4EEA-91E9-02D2B1FBBA03}" dt="2024-06-18T16:44:08.037" v="42"/>
        <pc:sldMkLst>
          <pc:docMk/>
          <pc:sldMk cId="2741057261" sldId="264"/>
        </pc:sldMkLst>
      </pc:sldChg>
      <pc:sldChg chg="addSp delSp modSp add replId">
        <pc:chgData name="Guest User" userId="338a5f33a1cd3028" providerId="Windows Live" clId="Web-{36FAA46B-EAB4-4EEA-91E9-02D2B1FBBA03}" dt="2024-06-18T16:44:52.570" v="50" actId="14100"/>
        <pc:sldMkLst>
          <pc:docMk/>
          <pc:sldMk cId="3090474112" sldId="264"/>
        </pc:sldMkLst>
        <pc:picChg chg="del">
          <ac:chgData name="Guest User" userId="338a5f33a1cd3028" providerId="Windows Live" clId="Web-{36FAA46B-EAB4-4EEA-91E9-02D2B1FBBA03}" dt="2024-06-18T16:44:19.116" v="44"/>
          <ac:picMkLst>
            <pc:docMk/>
            <pc:sldMk cId="3090474112" sldId="264"/>
            <ac:picMk id="3" creationId="{A1827FD1-C3D4-77AA-4620-6BDDEFA17C5D}"/>
          </ac:picMkLst>
        </pc:picChg>
        <pc:picChg chg="add mod">
          <ac:chgData name="Guest User" userId="338a5f33a1cd3028" providerId="Windows Live" clId="Web-{36FAA46B-EAB4-4EEA-91E9-02D2B1FBBA03}" dt="2024-06-18T16:44:52.570" v="50" actId="14100"/>
          <ac:picMkLst>
            <pc:docMk/>
            <pc:sldMk cId="3090474112" sldId="264"/>
            <ac:picMk id="4" creationId="{8596B3D2-0C26-D19B-ADDB-5D946E69F6A6}"/>
          </ac:picMkLst>
        </pc:picChg>
      </pc:sldChg>
    </pc:docChg>
  </pc:docChgLst>
  <pc:docChgLst>
    <pc:chgData name="mariiibiii66@outlook.com" userId="338a5f33a1cd3028" providerId="Windows Live" clId="Web-{872729B8-45A9-463E-8AD8-5850C9BBAA6C}"/>
    <pc:docChg chg="addSld delSld modSld">
      <pc:chgData name="mariiibiii66@outlook.com" userId="338a5f33a1cd3028" providerId="Windows Live" clId="Web-{872729B8-45A9-463E-8AD8-5850C9BBAA6C}" dt="2024-07-05T19:35:50.895" v="656" actId="1076"/>
      <pc:docMkLst>
        <pc:docMk/>
      </pc:docMkLst>
      <pc:sldChg chg="modSp">
        <pc:chgData name="mariiibiii66@outlook.com" userId="338a5f33a1cd3028" providerId="Windows Live" clId="Web-{872729B8-45A9-463E-8AD8-5850C9BBAA6C}" dt="2024-07-05T19:19:25.819" v="592" actId="20577"/>
        <pc:sldMkLst>
          <pc:docMk/>
          <pc:sldMk cId="569610403" sldId="257"/>
        </pc:sldMkLst>
        <pc:spChg chg="mod">
          <ac:chgData name="mariiibiii66@outlook.com" userId="338a5f33a1cd3028" providerId="Windows Live" clId="Web-{872729B8-45A9-463E-8AD8-5850C9BBAA6C}" dt="2024-07-05T19:19:25.819" v="592" actId="20577"/>
          <ac:spMkLst>
            <pc:docMk/>
            <pc:sldMk cId="569610403" sldId="257"/>
            <ac:spMk id="2" creationId="{EE5F58D9-5166-DCEE-6D2D-52D752B2AE0E}"/>
          </ac:spMkLst>
        </pc:spChg>
        <pc:spChg chg="mod">
          <ac:chgData name="mariiibiii66@outlook.com" userId="338a5f33a1cd3028" providerId="Windows Live" clId="Web-{872729B8-45A9-463E-8AD8-5850C9BBAA6C}" dt="2024-07-05T18:16:29.851" v="3" actId="1076"/>
          <ac:spMkLst>
            <pc:docMk/>
            <pc:sldMk cId="569610403" sldId="257"/>
            <ac:spMk id="3" creationId="{64187FFF-9802-A8E2-9ED6-2B5A8523A77D}"/>
          </ac:spMkLst>
        </pc:spChg>
      </pc:sldChg>
      <pc:sldChg chg="modSp del">
        <pc:chgData name="mariiibiii66@outlook.com" userId="338a5f33a1cd3028" providerId="Windows Live" clId="Web-{872729B8-45A9-463E-8AD8-5850C9BBAA6C}" dt="2024-07-05T18:20:21.992" v="45"/>
        <pc:sldMkLst>
          <pc:docMk/>
          <pc:sldMk cId="2026956798" sldId="259"/>
        </pc:sldMkLst>
        <pc:spChg chg="mod">
          <ac:chgData name="mariiibiii66@outlook.com" userId="338a5f33a1cd3028" providerId="Windows Live" clId="Web-{872729B8-45A9-463E-8AD8-5850C9BBAA6C}" dt="2024-07-05T18:18:51.142" v="37" actId="20577"/>
          <ac:spMkLst>
            <pc:docMk/>
            <pc:sldMk cId="2026956798" sldId="259"/>
            <ac:spMk id="4" creationId="{7BDD4434-9971-D47B-342A-4404A680615C}"/>
          </ac:spMkLst>
        </pc:spChg>
      </pc:sldChg>
      <pc:sldChg chg="addSp delSp modSp">
        <pc:chgData name="mariiibiii66@outlook.com" userId="338a5f33a1cd3028" providerId="Windows Live" clId="Web-{872729B8-45A9-463E-8AD8-5850C9BBAA6C}" dt="2024-07-05T18:31:37.886" v="236" actId="20577"/>
        <pc:sldMkLst>
          <pc:docMk/>
          <pc:sldMk cId="2322868399" sldId="261"/>
        </pc:sldMkLst>
        <pc:spChg chg="mod">
          <ac:chgData name="mariiibiii66@outlook.com" userId="338a5f33a1cd3028" providerId="Windows Live" clId="Web-{872729B8-45A9-463E-8AD8-5850C9BBAA6C}" dt="2024-07-05T18:31:37.886" v="236" actId="20577"/>
          <ac:spMkLst>
            <pc:docMk/>
            <pc:sldMk cId="2322868399" sldId="261"/>
            <ac:spMk id="4" creationId="{7BDD4434-9971-D47B-342A-4404A680615C}"/>
          </ac:spMkLst>
        </pc:spChg>
        <pc:picChg chg="add del mod">
          <ac:chgData name="mariiibiii66@outlook.com" userId="338a5f33a1cd3028" providerId="Windows Live" clId="Web-{872729B8-45A9-463E-8AD8-5850C9BBAA6C}" dt="2024-07-05T18:30:09.083" v="149"/>
          <ac:picMkLst>
            <pc:docMk/>
            <pc:sldMk cId="2322868399" sldId="261"/>
            <ac:picMk id="5" creationId="{F14C0B59-35A6-9364-24EB-7EF094B2EDF5}"/>
          </ac:picMkLst>
        </pc:picChg>
        <pc:picChg chg="add mod">
          <ac:chgData name="mariiibiii66@outlook.com" userId="338a5f33a1cd3028" providerId="Windows Live" clId="Web-{872729B8-45A9-463E-8AD8-5850C9BBAA6C}" dt="2024-07-05T18:31:28.792" v="233" actId="1076"/>
          <ac:picMkLst>
            <pc:docMk/>
            <pc:sldMk cId="2322868399" sldId="261"/>
            <ac:picMk id="6" creationId="{2B12DFA4-10A1-106E-2F2A-5944ABFA0BD2}"/>
          </ac:picMkLst>
        </pc:picChg>
      </pc:sldChg>
      <pc:sldChg chg="modSp">
        <pc:chgData name="mariiibiii66@outlook.com" userId="338a5f33a1cd3028" providerId="Windows Live" clId="Web-{872729B8-45A9-463E-8AD8-5850C9BBAA6C}" dt="2024-07-05T19:07:21.149" v="565" actId="20577"/>
        <pc:sldMkLst>
          <pc:docMk/>
          <pc:sldMk cId="3380144765" sldId="262"/>
        </pc:sldMkLst>
        <pc:spChg chg="mod">
          <ac:chgData name="mariiibiii66@outlook.com" userId="338a5f33a1cd3028" providerId="Windows Live" clId="Web-{872729B8-45A9-463E-8AD8-5850C9BBAA6C}" dt="2024-07-05T19:07:21.149" v="565" actId="20577"/>
          <ac:spMkLst>
            <pc:docMk/>
            <pc:sldMk cId="3380144765" sldId="262"/>
            <ac:spMk id="3" creationId="{AE849606-B8C2-2C8F-BAE6-F1C1E2AFACB0}"/>
          </ac:spMkLst>
        </pc:spChg>
      </pc:sldChg>
      <pc:sldChg chg="modSp">
        <pc:chgData name="mariiibiii66@outlook.com" userId="338a5f33a1cd3028" providerId="Windows Live" clId="Web-{872729B8-45A9-463E-8AD8-5850C9BBAA6C}" dt="2024-07-05T19:05:56.471" v="549" actId="20577"/>
        <pc:sldMkLst>
          <pc:docMk/>
          <pc:sldMk cId="2052440610" sldId="263"/>
        </pc:sldMkLst>
        <pc:spChg chg="mod">
          <ac:chgData name="mariiibiii66@outlook.com" userId="338a5f33a1cd3028" providerId="Windows Live" clId="Web-{872729B8-45A9-463E-8AD8-5850C9BBAA6C}" dt="2024-07-05T19:05:56.471" v="549" actId="20577"/>
          <ac:spMkLst>
            <pc:docMk/>
            <pc:sldMk cId="2052440610" sldId="263"/>
            <ac:spMk id="2" creationId="{306008A2-518E-9F04-813B-6F298A61C8D2}"/>
          </ac:spMkLst>
        </pc:spChg>
      </pc:sldChg>
      <pc:sldChg chg="addSp delSp modSp">
        <pc:chgData name="mariiibiii66@outlook.com" userId="338a5f33a1cd3028" providerId="Windows Live" clId="Web-{872729B8-45A9-463E-8AD8-5850C9BBAA6C}" dt="2024-07-05T19:05:39.970" v="546" actId="20577"/>
        <pc:sldMkLst>
          <pc:docMk/>
          <pc:sldMk cId="3090474112" sldId="264"/>
        </pc:sldMkLst>
        <pc:spChg chg="mod">
          <ac:chgData name="mariiibiii66@outlook.com" userId="338a5f33a1cd3028" providerId="Windows Live" clId="Web-{872729B8-45A9-463E-8AD8-5850C9BBAA6C}" dt="2024-07-05T19:05:39.970" v="546" actId="20577"/>
          <ac:spMkLst>
            <pc:docMk/>
            <pc:sldMk cId="3090474112" sldId="264"/>
            <ac:spMk id="2" creationId="{306008A2-518E-9F04-813B-6F298A61C8D2}"/>
          </ac:spMkLst>
        </pc:spChg>
        <pc:inkChg chg="add del">
          <ac:chgData name="mariiibiii66@outlook.com" userId="338a5f33a1cd3028" providerId="Windows Live" clId="Web-{872729B8-45A9-463E-8AD8-5850C9BBAA6C}" dt="2024-07-05T18:41:17.631" v="332"/>
          <ac:inkMkLst>
            <pc:docMk/>
            <pc:sldMk cId="3090474112" sldId="264"/>
            <ac:inkMk id="3" creationId="{72806790-80F1-4414-4E6E-1AF9B3344659}"/>
          </ac:inkMkLst>
        </pc:inkChg>
      </pc:sldChg>
      <pc:sldChg chg="modSp">
        <pc:chgData name="mariiibiii66@outlook.com" userId="338a5f33a1cd3028" providerId="Windows Live" clId="Web-{872729B8-45A9-463E-8AD8-5850C9BBAA6C}" dt="2024-07-05T19:04:40.137" v="532" actId="20577"/>
        <pc:sldMkLst>
          <pc:docMk/>
          <pc:sldMk cId="121607930" sldId="265"/>
        </pc:sldMkLst>
        <pc:spChg chg="mod">
          <ac:chgData name="mariiibiii66@outlook.com" userId="338a5f33a1cd3028" providerId="Windows Live" clId="Web-{872729B8-45A9-463E-8AD8-5850C9BBAA6C}" dt="2024-07-05T19:04:40.137" v="532" actId="20577"/>
          <ac:spMkLst>
            <pc:docMk/>
            <pc:sldMk cId="121607930" sldId="265"/>
            <ac:spMk id="2" creationId="{6429DC32-8C06-6997-DADA-0993DEBAF538}"/>
          </ac:spMkLst>
        </pc:spChg>
      </pc:sldChg>
      <pc:sldChg chg="addSp delSp modSp">
        <pc:chgData name="mariiibiii66@outlook.com" userId="338a5f33a1cd3028" providerId="Windows Live" clId="Web-{872729B8-45A9-463E-8AD8-5850C9BBAA6C}" dt="2024-07-05T19:03:47.227" v="529" actId="20577"/>
        <pc:sldMkLst>
          <pc:docMk/>
          <pc:sldMk cId="2623362776" sldId="266"/>
        </pc:sldMkLst>
        <pc:spChg chg="add mod">
          <ac:chgData name="mariiibiii66@outlook.com" userId="338a5f33a1cd3028" providerId="Windows Live" clId="Web-{872729B8-45A9-463E-8AD8-5850C9BBAA6C}" dt="2024-07-05T19:03:47.227" v="529" actId="20577"/>
          <ac:spMkLst>
            <pc:docMk/>
            <pc:sldMk cId="2623362776" sldId="266"/>
            <ac:spMk id="4" creationId="{FF9D5E0D-E701-34F0-4C74-BED35A04E963}"/>
          </ac:spMkLst>
        </pc:spChg>
        <pc:picChg chg="add mod">
          <ac:chgData name="mariiibiii66@outlook.com" userId="338a5f33a1cd3028" providerId="Windows Live" clId="Web-{872729B8-45A9-463E-8AD8-5850C9BBAA6C}" dt="2024-07-05T18:50:18.232" v="401" actId="14100"/>
          <ac:picMkLst>
            <pc:docMk/>
            <pc:sldMk cId="2623362776" sldId="266"/>
            <ac:picMk id="2" creationId="{538A1CBB-8006-2E28-ED64-656188836322}"/>
          </ac:picMkLst>
        </pc:picChg>
        <pc:picChg chg="add del mod">
          <ac:chgData name="mariiibiii66@outlook.com" userId="338a5f33a1cd3028" providerId="Windows Live" clId="Web-{872729B8-45A9-463E-8AD8-5850C9BBAA6C}" dt="2024-07-05T18:47:04.406" v="346"/>
          <ac:picMkLst>
            <pc:docMk/>
            <pc:sldMk cId="2623362776" sldId="266"/>
            <ac:picMk id="3" creationId="{7B97F636-8A01-A872-2EBA-1C2630350843}"/>
          </ac:picMkLst>
        </pc:picChg>
      </pc:sldChg>
      <pc:sldChg chg="addSp modSp new">
        <pc:chgData name="mariiibiii66@outlook.com" userId="338a5f33a1cd3028" providerId="Windows Live" clId="Web-{872729B8-45A9-463E-8AD8-5850C9BBAA6C}" dt="2024-07-05T18:18:24.812" v="34" actId="14100"/>
        <pc:sldMkLst>
          <pc:docMk/>
          <pc:sldMk cId="3908696161" sldId="267"/>
        </pc:sldMkLst>
        <pc:spChg chg="add mod">
          <ac:chgData name="mariiibiii66@outlook.com" userId="338a5f33a1cd3028" providerId="Windows Live" clId="Web-{872729B8-45A9-463E-8AD8-5850C9BBAA6C}" dt="2024-07-05T18:18:24.812" v="34" actId="14100"/>
          <ac:spMkLst>
            <pc:docMk/>
            <pc:sldMk cId="3908696161" sldId="267"/>
            <ac:spMk id="2" creationId="{28043CFD-BAB9-75C5-026A-AA2F324F3067}"/>
          </ac:spMkLst>
        </pc:spChg>
      </pc:sldChg>
      <pc:sldChg chg="addSp modSp new">
        <pc:chgData name="mariiibiii66@outlook.com" userId="338a5f33a1cd3028" providerId="Windows Live" clId="Web-{872729B8-45A9-463E-8AD8-5850C9BBAA6C}" dt="2024-07-05T18:19:13.519" v="44" actId="1076"/>
        <pc:sldMkLst>
          <pc:docMk/>
          <pc:sldMk cId="2426853595" sldId="268"/>
        </pc:sldMkLst>
        <pc:spChg chg="add mod">
          <ac:chgData name="mariiibiii66@outlook.com" userId="338a5f33a1cd3028" providerId="Windows Live" clId="Web-{872729B8-45A9-463E-8AD8-5850C9BBAA6C}" dt="2024-07-05T18:19:13.519" v="44" actId="1076"/>
          <ac:spMkLst>
            <pc:docMk/>
            <pc:sldMk cId="2426853595" sldId="268"/>
            <ac:spMk id="2" creationId="{489AE208-F90D-507B-B462-20F9878127A9}"/>
          </ac:spMkLst>
        </pc:spChg>
      </pc:sldChg>
      <pc:sldChg chg="addSp modSp new">
        <pc:chgData name="mariiibiii66@outlook.com" userId="338a5f33a1cd3028" providerId="Windows Live" clId="Web-{872729B8-45A9-463E-8AD8-5850C9BBAA6C}" dt="2024-07-05T18:36:52.018" v="320" actId="20577"/>
        <pc:sldMkLst>
          <pc:docMk/>
          <pc:sldMk cId="775550411" sldId="269"/>
        </pc:sldMkLst>
        <pc:spChg chg="add mod">
          <ac:chgData name="mariiibiii66@outlook.com" userId="338a5f33a1cd3028" providerId="Windows Live" clId="Web-{872729B8-45A9-463E-8AD8-5850C9BBAA6C}" dt="2024-07-05T18:36:52.018" v="320" actId="20577"/>
          <ac:spMkLst>
            <pc:docMk/>
            <pc:sldMk cId="775550411" sldId="269"/>
            <ac:spMk id="2" creationId="{3EFB5259-F28B-6C65-623A-08069800699B}"/>
          </ac:spMkLst>
        </pc:spChg>
      </pc:sldChg>
      <pc:sldChg chg="addSp modSp new">
        <pc:chgData name="mariiibiii66@outlook.com" userId="338a5f33a1cd3028" providerId="Windows Live" clId="Web-{872729B8-45A9-463E-8AD8-5850C9BBAA6C}" dt="2024-07-05T18:39:27.826" v="330"/>
        <pc:sldMkLst>
          <pc:docMk/>
          <pc:sldMk cId="4136568737" sldId="270"/>
        </pc:sldMkLst>
        <pc:spChg chg="add mod">
          <ac:chgData name="mariiibiii66@outlook.com" userId="338a5f33a1cd3028" providerId="Windows Live" clId="Web-{872729B8-45A9-463E-8AD8-5850C9BBAA6C}" dt="2024-07-05T18:38:20.993" v="328" actId="20577"/>
          <ac:spMkLst>
            <pc:docMk/>
            <pc:sldMk cId="4136568737" sldId="270"/>
            <ac:spMk id="2" creationId="{635C1C35-9A6B-B406-2CF1-AA3DC1A9E558}"/>
          </ac:spMkLst>
        </pc:spChg>
        <pc:spChg chg="add mod">
          <ac:chgData name="mariiibiii66@outlook.com" userId="338a5f33a1cd3028" providerId="Windows Live" clId="Web-{872729B8-45A9-463E-8AD8-5850C9BBAA6C}" dt="2024-07-05T18:38:11.852" v="325" actId="20577"/>
          <ac:spMkLst>
            <pc:docMk/>
            <pc:sldMk cId="4136568737" sldId="270"/>
            <ac:spMk id="4" creationId="{735BB768-6A5A-87EF-D8B1-F1A6C454287D}"/>
          </ac:spMkLst>
        </pc:spChg>
        <pc:picChg chg="add mod">
          <ac:chgData name="mariiibiii66@outlook.com" userId="338a5f33a1cd3028" providerId="Windows Live" clId="Web-{872729B8-45A9-463E-8AD8-5850C9BBAA6C}" dt="2024-07-05T18:35:51.717" v="318" actId="14100"/>
          <ac:picMkLst>
            <pc:docMk/>
            <pc:sldMk cId="4136568737" sldId="270"/>
            <ac:picMk id="3" creationId="{4B86D62E-B357-4EF8-90AE-5683E7AAB308}"/>
          </ac:picMkLst>
        </pc:picChg>
        <pc:picChg chg="add mod">
          <ac:chgData name="mariiibiii66@outlook.com" userId="338a5f33a1cd3028" providerId="Windows Live" clId="Web-{872729B8-45A9-463E-8AD8-5850C9BBAA6C}" dt="2024-07-05T18:36:22.907" v="319" actId="14100"/>
          <ac:picMkLst>
            <pc:docMk/>
            <pc:sldMk cId="4136568737" sldId="270"/>
            <ac:picMk id="5" creationId="{2B0FCC99-B369-AE53-AAF7-DE3595FD1F1B}"/>
          </ac:picMkLst>
        </pc:picChg>
        <pc:inkChg chg="add">
          <ac:chgData name="mariiibiii66@outlook.com" userId="338a5f33a1cd3028" providerId="Windows Live" clId="Web-{872729B8-45A9-463E-8AD8-5850C9BBAA6C}" dt="2024-07-05T18:39:18.841" v="329"/>
          <ac:inkMkLst>
            <pc:docMk/>
            <pc:sldMk cId="4136568737" sldId="270"/>
            <ac:inkMk id="6" creationId="{4E31DB38-CDCA-D779-534A-97DCFF00020F}"/>
          </ac:inkMkLst>
        </pc:inkChg>
        <pc:inkChg chg="add">
          <ac:chgData name="mariiibiii66@outlook.com" userId="338a5f33a1cd3028" providerId="Windows Live" clId="Web-{872729B8-45A9-463E-8AD8-5850C9BBAA6C}" dt="2024-07-05T18:39:27.826" v="330"/>
          <ac:inkMkLst>
            <pc:docMk/>
            <pc:sldMk cId="4136568737" sldId="270"/>
            <ac:inkMk id="7" creationId="{46CFBB81-06BA-E337-F96A-8E633DDF30F3}"/>
          </ac:inkMkLst>
        </pc:inkChg>
      </pc:sldChg>
      <pc:sldChg chg="new del">
        <pc:chgData name="mariiibiii66@outlook.com" userId="338a5f33a1cd3028" providerId="Windows Live" clId="Web-{872729B8-45A9-463E-8AD8-5850C9BBAA6C}" dt="2024-07-05T18:50:36.405" v="403"/>
        <pc:sldMkLst>
          <pc:docMk/>
          <pc:sldMk cId="993029298" sldId="271"/>
        </pc:sldMkLst>
      </pc:sldChg>
      <pc:sldChg chg="addSp delSp modSp new mod setBg">
        <pc:chgData name="mariiibiii66@outlook.com" userId="338a5f33a1cd3028" providerId="Windows Live" clId="Web-{872729B8-45A9-463E-8AD8-5850C9BBAA6C}" dt="2024-07-05T19:07:42.904" v="567" actId="14100"/>
        <pc:sldMkLst>
          <pc:docMk/>
          <pc:sldMk cId="2733162241" sldId="271"/>
        </pc:sldMkLst>
        <pc:spChg chg="add del">
          <ac:chgData name="mariiibiii66@outlook.com" userId="338a5f33a1cd3028" providerId="Windows Live" clId="Web-{872729B8-45A9-463E-8AD8-5850C9BBAA6C}" dt="2024-07-05T18:51:46.785" v="416"/>
          <ac:spMkLst>
            <pc:docMk/>
            <pc:sldMk cId="2733162241" sldId="271"/>
            <ac:spMk id="7" creationId="{41497DE5-0939-4D1D-9350-0C5E1B209C68}"/>
          </ac:spMkLst>
        </pc:spChg>
        <pc:spChg chg="add del">
          <ac:chgData name="mariiibiii66@outlook.com" userId="338a5f33a1cd3028" providerId="Windows Live" clId="Web-{872729B8-45A9-463E-8AD8-5850C9BBAA6C}" dt="2024-07-05T18:51:46.785" v="416"/>
          <ac:spMkLst>
            <pc:docMk/>
            <pc:sldMk cId="2733162241" sldId="271"/>
            <ac:spMk id="9" creationId="{5CCC70ED-6C63-4537-B7EB-51990D6C0A6F}"/>
          </ac:spMkLst>
        </pc:spChg>
        <pc:spChg chg="add del">
          <ac:chgData name="mariiibiii66@outlook.com" userId="338a5f33a1cd3028" providerId="Windows Live" clId="Web-{872729B8-45A9-463E-8AD8-5850C9BBAA6C}" dt="2024-07-05T18:51:46.785" v="416"/>
          <ac:spMkLst>
            <pc:docMk/>
            <pc:sldMk cId="2733162241" sldId="271"/>
            <ac:spMk id="11" creationId="{B76E24C1-2968-40DC-A36E-F6B85F0F0752}"/>
          </ac:spMkLst>
        </pc:spChg>
        <pc:picChg chg="add mod">
          <ac:chgData name="mariiibiii66@outlook.com" userId="338a5f33a1cd3028" providerId="Windows Live" clId="Web-{872729B8-45A9-463E-8AD8-5850C9BBAA6C}" dt="2024-07-05T19:07:42.904" v="567" actId="14100"/>
          <ac:picMkLst>
            <pc:docMk/>
            <pc:sldMk cId="2733162241" sldId="271"/>
            <ac:picMk id="2" creationId="{8D329080-0041-6B60-27C0-2F77EAE7D90E}"/>
          </ac:picMkLst>
        </pc:picChg>
      </pc:sldChg>
      <pc:sldChg chg="addSp delSp modSp new mod setBg">
        <pc:chgData name="mariiibiii66@outlook.com" userId="338a5f33a1cd3028" providerId="Windows Live" clId="Web-{872729B8-45A9-463E-8AD8-5850C9BBAA6C}" dt="2024-07-05T19:25:48.537" v="634" actId="14100"/>
        <pc:sldMkLst>
          <pc:docMk/>
          <pc:sldMk cId="3181554903" sldId="272"/>
        </pc:sldMkLst>
        <pc:spChg chg="add mod">
          <ac:chgData name="mariiibiii66@outlook.com" userId="338a5f33a1cd3028" providerId="Windows Live" clId="Web-{872729B8-45A9-463E-8AD8-5850C9BBAA6C}" dt="2024-07-05T19:05:20.265" v="540" actId="20577"/>
          <ac:spMkLst>
            <pc:docMk/>
            <pc:sldMk cId="3181554903" sldId="272"/>
            <ac:spMk id="2" creationId="{93206A01-B009-AFD2-177A-33F15D55ED29}"/>
          </ac:spMkLst>
        </pc:spChg>
        <pc:spChg chg="add mod">
          <ac:chgData name="mariiibiii66@outlook.com" userId="338a5f33a1cd3028" providerId="Windows Live" clId="Web-{872729B8-45A9-463E-8AD8-5850C9BBAA6C}" dt="2024-07-05T19:09:02.628" v="586" actId="1076"/>
          <ac:spMkLst>
            <pc:docMk/>
            <pc:sldMk cId="3181554903" sldId="272"/>
            <ac:spMk id="5" creationId="{0BA0B1EC-5B92-A56B-8473-FEBEDCA215B6}"/>
          </ac:spMkLst>
        </pc:spChg>
        <pc:spChg chg="add del">
          <ac:chgData name="mariiibiii66@outlook.com" userId="338a5f33a1cd3028" providerId="Windows Live" clId="Web-{872729B8-45A9-463E-8AD8-5850C9BBAA6C}" dt="2024-07-05T18:58:57.769" v="501"/>
          <ac:spMkLst>
            <pc:docMk/>
            <pc:sldMk cId="3181554903" sldId="272"/>
            <ac:spMk id="9" creationId="{BB2B8762-61F0-4F1B-9364-D633EE9D6AF5}"/>
          </ac:spMkLst>
        </pc:spChg>
        <pc:spChg chg="add del">
          <ac:chgData name="mariiibiii66@outlook.com" userId="338a5f33a1cd3028" providerId="Windows Live" clId="Web-{872729B8-45A9-463E-8AD8-5850C9BBAA6C}" dt="2024-07-05T18:58:57.769" v="501"/>
          <ac:spMkLst>
            <pc:docMk/>
            <pc:sldMk cId="3181554903" sldId="272"/>
            <ac:spMk id="11" creationId="{E97675C8-1328-460C-9EBF-6B446B67EAD3}"/>
          </ac:spMkLst>
        </pc:spChg>
        <pc:spChg chg="add del">
          <ac:chgData name="mariiibiii66@outlook.com" userId="338a5f33a1cd3028" providerId="Windows Live" clId="Web-{872729B8-45A9-463E-8AD8-5850C9BBAA6C}" dt="2024-07-05T18:58:57.769" v="501"/>
          <ac:spMkLst>
            <pc:docMk/>
            <pc:sldMk cId="3181554903" sldId="272"/>
            <ac:spMk id="15" creationId="{C6417104-D4C1-4710-9982-2154A7F48492}"/>
          </ac:spMkLst>
        </pc:spChg>
        <pc:spChg chg="add del">
          <ac:chgData name="mariiibiii66@outlook.com" userId="338a5f33a1cd3028" providerId="Windows Live" clId="Web-{872729B8-45A9-463E-8AD8-5850C9BBAA6C}" dt="2024-07-05T18:58:57.769" v="501"/>
          <ac:spMkLst>
            <pc:docMk/>
            <pc:sldMk cId="3181554903" sldId="272"/>
            <ac:spMk id="17" creationId="{626F1402-2DEC-4071-84AF-350C7BF00D43}"/>
          </ac:spMkLst>
        </pc:spChg>
        <pc:spChg chg="add del">
          <ac:chgData name="mariiibiii66@outlook.com" userId="338a5f33a1cd3028" providerId="Windows Live" clId="Web-{872729B8-45A9-463E-8AD8-5850C9BBAA6C}" dt="2024-07-05T18:58:57.769" v="501"/>
          <ac:spMkLst>
            <pc:docMk/>
            <pc:sldMk cId="3181554903" sldId="272"/>
            <ac:spMk id="21" creationId="{DA52A394-10F4-4AA5-90E4-634D1E919DBA}"/>
          </ac:spMkLst>
        </pc:spChg>
        <pc:spChg chg="add del">
          <ac:chgData name="mariiibiii66@outlook.com" userId="338a5f33a1cd3028" providerId="Windows Live" clId="Web-{872729B8-45A9-463E-8AD8-5850C9BBAA6C}" dt="2024-07-05T18:58:57.769" v="501"/>
          <ac:spMkLst>
            <pc:docMk/>
            <pc:sldMk cId="3181554903" sldId="272"/>
            <ac:spMk id="23" creationId="{07BDDC51-8BB2-42BE-8EA8-39B3E9AC1EF6}"/>
          </ac:spMkLst>
        </pc:spChg>
        <pc:spChg chg="add del">
          <ac:chgData name="mariiibiii66@outlook.com" userId="338a5f33a1cd3028" providerId="Windows Live" clId="Web-{872729B8-45A9-463E-8AD8-5850C9BBAA6C}" dt="2024-07-05T18:58:48.284" v="489"/>
          <ac:spMkLst>
            <pc:docMk/>
            <pc:sldMk cId="3181554903" sldId="272"/>
            <ac:spMk id="28" creationId="{BB2B8762-61F0-4F1B-9364-D633EE9D6AF5}"/>
          </ac:spMkLst>
        </pc:spChg>
        <pc:spChg chg="add del">
          <ac:chgData name="mariiibiii66@outlook.com" userId="338a5f33a1cd3028" providerId="Windows Live" clId="Web-{872729B8-45A9-463E-8AD8-5850C9BBAA6C}" dt="2024-07-05T18:58:48.284" v="489"/>
          <ac:spMkLst>
            <pc:docMk/>
            <pc:sldMk cId="3181554903" sldId="272"/>
            <ac:spMk id="30" creationId="{E97675C8-1328-460C-9EBF-6B446B67EAD3}"/>
          </ac:spMkLst>
        </pc:spChg>
        <pc:spChg chg="add del">
          <ac:chgData name="mariiibiii66@outlook.com" userId="338a5f33a1cd3028" providerId="Windows Live" clId="Web-{872729B8-45A9-463E-8AD8-5850C9BBAA6C}" dt="2024-07-05T18:58:48.284" v="489"/>
          <ac:spMkLst>
            <pc:docMk/>
            <pc:sldMk cId="3181554903" sldId="272"/>
            <ac:spMk id="34" creationId="{2AD83CFE-1CA3-4832-A4B9-C48CD1347C03}"/>
          </ac:spMkLst>
        </pc:spChg>
        <pc:spChg chg="add del">
          <ac:chgData name="mariiibiii66@outlook.com" userId="338a5f33a1cd3028" providerId="Windows Live" clId="Web-{872729B8-45A9-463E-8AD8-5850C9BBAA6C}" dt="2024-07-05T18:58:48.284" v="489"/>
          <ac:spMkLst>
            <pc:docMk/>
            <pc:sldMk cId="3181554903" sldId="272"/>
            <ac:spMk id="36" creationId="{BC98641C-7F74-435D-996F-A4387A3C3C26}"/>
          </ac:spMkLst>
        </pc:spChg>
        <pc:spChg chg="add del">
          <ac:chgData name="mariiibiii66@outlook.com" userId="338a5f33a1cd3028" providerId="Windows Live" clId="Web-{872729B8-45A9-463E-8AD8-5850C9BBAA6C}" dt="2024-07-05T18:58:48.284" v="489"/>
          <ac:spMkLst>
            <pc:docMk/>
            <pc:sldMk cId="3181554903" sldId="272"/>
            <ac:spMk id="38" creationId="{F530C0F6-C8DF-4539-B30C-8105DB618C20}"/>
          </ac:spMkLst>
        </pc:spChg>
        <pc:spChg chg="add del">
          <ac:chgData name="mariiibiii66@outlook.com" userId="338a5f33a1cd3028" providerId="Windows Live" clId="Web-{872729B8-45A9-463E-8AD8-5850C9BBAA6C}" dt="2024-07-05T18:58:48.284" v="489"/>
          <ac:spMkLst>
            <pc:docMk/>
            <pc:sldMk cId="3181554903" sldId="272"/>
            <ac:spMk id="40" creationId="{BAE51241-AA8B-4B82-9C59-6738DB85674C}"/>
          </ac:spMkLst>
        </pc:spChg>
        <pc:picChg chg="add mod">
          <ac:chgData name="mariiibiii66@outlook.com" userId="338a5f33a1cd3028" providerId="Windows Live" clId="Web-{872729B8-45A9-463E-8AD8-5850C9BBAA6C}" dt="2024-07-05T19:25:48.537" v="634" actId="14100"/>
          <ac:picMkLst>
            <pc:docMk/>
            <pc:sldMk cId="3181554903" sldId="272"/>
            <ac:picMk id="3" creationId="{E1979E1E-260A-8F6F-00E7-0F1EEC98FE6A}"/>
          </ac:picMkLst>
        </pc:picChg>
        <pc:picChg chg="add mod">
          <ac:chgData name="mariiibiii66@outlook.com" userId="338a5f33a1cd3028" providerId="Windows Live" clId="Web-{872729B8-45A9-463E-8AD8-5850C9BBAA6C}" dt="2024-07-05T19:25:37.739" v="632" actId="14100"/>
          <ac:picMkLst>
            <pc:docMk/>
            <pc:sldMk cId="3181554903" sldId="272"/>
            <ac:picMk id="4" creationId="{02721B8C-8F15-932F-2C67-874D5664A3DC}"/>
          </ac:picMkLst>
        </pc:picChg>
        <pc:cxnChg chg="add del">
          <ac:chgData name="mariiibiii66@outlook.com" userId="338a5f33a1cd3028" providerId="Windows Live" clId="Web-{872729B8-45A9-463E-8AD8-5850C9BBAA6C}" dt="2024-07-05T18:58:57.769" v="501"/>
          <ac:cxnSpMkLst>
            <pc:docMk/>
            <pc:sldMk cId="3181554903" sldId="272"/>
            <ac:cxnSpMk id="13" creationId="{514EE78B-AF71-4195-A01B-F1165D9233BF}"/>
          </ac:cxnSpMkLst>
        </pc:cxnChg>
        <pc:cxnChg chg="add del">
          <ac:chgData name="mariiibiii66@outlook.com" userId="338a5f33a1cd3028" providerId="Windows Live" clId="Web-{872729B8-45A9-463E-8AD8-5850C9BBAA6C}" dt="2024-07-05T18:58:57.769" v="501"/>
          <ac:cxnSpMkLst>
            <pc:docMk/>
            <pc:sldMk cId="3181554903" sldId="272"/>
            <ac:cxnSpMk id="19" creationId="{04733B62-1719-4677-A612-CA0AC0AD7482}"/>
          </ac:cxnSpMkLst>
        </pc:cxnChg>
        <pc:cxnChg chg="add del">
          <ac:chgData name="mariiibiii66@outlook.com" userId="338a5f33a1cd3028" providerId="Windows Live" clId="Web-{872729B8-45A9-463E-8AD8-5850C9BBAA6C}" dt="2024-07-05T18:58:48.284" v="489"/>
          <ac:cxnSpMkLst>
            <pc:docMk/>
            <pc:sldMk cId="3181554903" sldId="272"/>
            <ac:cxnSpMk id="32" creationId="{514EE78B-AF71-4195-A01B-F1165D9233BF}"/>
          </ac:cxnSpMkLst>
        </pc:cxnChg>
      </pc:sldChg>
      <pc:sldChg chg="addSp delSp modSp new mod setBg">
        <pc:chgData name="mariiibiii66@outlook.com" userId="338a5f33a1cd3028" providerId="Windows Live" clId="Web-{872729B8-45A9-463E-8AD8-5850C9BBAA6C}" dt="2024-07-05T19:26:44.090" v="651" actId="1076"/>
        <pc:sldMkLst>
          <pc:docMk/>
          <pc:sldMk cId="2143044333" sldId="273"/>
        </pc:sldMkLst>
        <pc:spChg chg="add del">
          <ac:chgData name="mariiibiii66@outlook.com" userId="338a5f33a1cd3028" providerId="Windows Live" clId="Web-{872729B8-45A9-463E-8AD8-5850C9BBAA6C}" dt="2024-07-05T19:26:03.384" v="636"/>
          <ac:spMkLst>
            <pc:docMk/>
            <pc:sldMk cId="2143044333" sldId="273"/>
            <ac:spMk id="5" creationId="{80021E9E-C575-0674-41EB-8E1853662A01}"/>
          </ac:spMkLst>
        </pc:spChg>
        <pc:spChg chg="add mod">
          <ac:chgData name="mariiibiii66@outlook.com" userId="338a5f33a1cd3028" providerId="Windows Live" clId="Web-{872729B8-45A9-463E-8AD8-5850C9BBAA6C}" dt="2024-07-05T19:26:44.090" v="651" actId="1076"/>
          <ac:spMkLst>
            <pc:docMk/>
            <pc:sldMk cId="2143044333" sldId="273"/>
            <ac:spMk id="6" creationId="{E725905E-8EAE-A61E-16CC-A847A3D92538}"/>
          </ac:spMkLst>
        </pc:spChg>
        <pc:spChg chg="add del">
          <ac:chgData name="mariiibiii66@outlook.com" userId="338a5f33a1cd3028" providerId="Windows Live" clId="Web-{872729B8-45A9-463E-8AD8-5850C9BBAA6C}" dt="2024-07-05T19:22:15.006" v="611"/>
          <ac:spMkLst>
            <pc:docMk/>
            <pc:sldMk cId="2143044333" sldId="273"/>
            <ac:spMk id="8" creationId="{B0EF5484-1F18-43F6-B596-CFD1939E06D0}"/>
          </ac:spMkLst>
        </pc:spChg>
        <pc:spChg chg="add del">
          <ac:chgData name="mariiibiii66@outlook.com" userId="338a5f33a1cd3028" providerId="Windows Live" clId="Web-{872729B8-45A9-463E-8AD8-5850C9BBAA6C}" dt="2024-07-05T19:22:15.006" v="611"/>
          <ac:spMkLst>
            <pc:docMk/>
            <pc:sldMk cId="2143044333" sldId="273"/>
            <ac:spMk id="10" creationId="{10F3B4B1-0E5F-4E0B-ADF8-202569066472}"/>
          </ac:spMkLst>
        </pc:spChg>
        <pc:spChg chg="add del">
          <ac:chgData name="mariiibiii66@outlook.com" userId="338a5f33a1cd3028" providerId="Windows Live" clId="Web-{872729B8-45A9-463E-8AD8-5850C9BBAA6C}" dt="2024-07-05T19:22:15.006" v="611"/>
          <ac:spMkLst>
            <pc:docMk/>
            <pc:sldMk cId="2143044333" sldId="273"/>
            <ac:spMk id="12" creationId="{103907F0-0940-4D45-AAD0-448D191C8FB6}"/>
          </ac:spMkLst>
        </pc:spChg>
        <pc:spChg chg="add">
          <ac:chgData name="mariiibiii66@outlook.com" userId="338a5f33a1cd3028" providerId="Windows Live" clId="Web-{872729B8-45A9-463E-8AD8-5850C9BBAA6C}" dt="2024-07-05T19:22:15.006" v="611"/>
          <ac:spMkLst>
            <pc:docMk/>
            <pc:sldMk cId="2143044333" sldId="273"/>
            <ac:spMk id="17" creationId="{44C5A9E5-0F35-4AA6-AF26-B90A2D47BC43}"/>
          </ac:spMkLst>
        </pc:spChg>
        <pc:spChg chg="add">
          <ac:chgData name="mariiibiii66@outlook.com" userId="338a5f33a1cd3028" providerId="Windows Live" clId="Web-{872729B8-45A9-463E-8AD8-5850C9BBAA6C}" dt="2024-07-05T19:22:15.006" v="611"/>
          <ac:spMkLst>
            <pc:docMk/>
            <pc:sldMk cId="2143044333" sldId="273"/>
            <ac:spMk id="19" creationId="{4D9DB69D-7E48-4FDF-806E-F0B4BF0053DD}"/>
          </ac:spMkLst>
        </pc:spChg>
        <pc:spChg chg="add">
          <ac:chgData name="mariiibiii66@outlook.com" userId="338a5f33a1cd3028" providerId="Windows Live" clId="Web-{872729B8-45A9-463E-8AD8-5850C9BBAA6C}" dt="2024-07-05T19:22:15.006" v="611"/>
          <ac:spMkLst>
            <pc:docMk/>
            <pc:sldMk cId="2143044333" sldId="273"/>
            <ac:spMk id="21" creationId="{846BF69C-4724-4F8D-8EA6-1487E9C9C4FD}"/>
          </ac:spMkLst>
        </pc:spChg>
        <pc:picChg chg="add mod ord modCrop">
          <ac:chgData name="mariiibiii66@outlook.com" userId="338a5f33a1cd3028" providerId="Windows Live" clId="Web-{872729B8-45A9-463E-8AD8-5850C9BBAA6C}" dt="2024-07-05T19:23:37.074" v="617" actId="14100"/>
          <ac:picMkLst>
            <pc:docMk/>
            <pc:sldMk cId="2143044333" sldId="273"/>
            <ac:picMk id="2" creationId="{5009D97F-FDBE-9D89-864D-68486DE76A93}"/>
          </ac:picMkLst>
        </pc:picChg>
        <pc:picChg chg="add del mod modCrop">
          <ac:chgData name="mariiibiii66@outlook.com" userId="338a5f33a1cd3028" providerId="Windows Live" clId="Web-{872729B8-45A9-463E-8AD8-5850C9BBAA6C}" dt="2024-07-05T19:24:48.548" v="626"/>
          <ac:picMkLst>
            <pc:docMk/>
            <pc:sldMk cId="2143044333" sldId="273"/>
            <ac:picMk id="3" creationId="{C72C6107-F65A-BAC9-3EE2-EB9F4117726B}"/>
          </ac:picMkLst>
        </pc:picChg>
        <pc:picChg chg="add mod">
          <ac:chgData name="mariiibiii66@outlook.com" userId="338a5f33a1cd3028" providerId="Windows Live" clId="Web-{872729B8-45A9-463E-8AD8-5850C9BBAA6C}" dt="2024-07-05T19:25:17.941" v="631" actId="14100"/>
          <ac:picMkLst>
            <pc:docMk/>
            <pc:sldMk cId="2143044333" sldId="273"/>
            <ac:picMk id="4" creationId="{A8629790-D143-F0A0-AB1B-4722EB29EEE1}"/>
          </ac:picMkLst>
        </pc:picChg>
      </pc:sldChg>
      <pc:sldChg chg="addSp modSp new">
        <pc:chgData name="mariiibiii66@outlook.com" userId="338a5f33a1cd3028" providerId="Windows Live" clId="Web-{872729B8-45A9-463E-8AD8-5850C9BBAA6C}" dt="2024-07-05T19:35:50.895" v="656" actId="1076"/>
        <pc:sldMkLst>
          <pc:docMk/>
          <pc:sldMk cId="2375618922" sldId="274"/>
        </pc:sldMkLst>
        <pc:picChg chg="add mod">
          <ac:chgData name="mariiibiii66@outlook.com" userId="338a5f33a1cd3028" providerId="Windows Live" clId="Web-{872729B8-45A9-463E-8AD8-5850C9BBAA6C}" dt="2024-07-05T19:35:50.895" v="656" actId="1076"/>
          <ac:picMkLst>
            <pc:docMk/>
            <pc:sldMk cId="2375618922" sldId="274"/>
            <ac:picMk id="2" creationId="{F7BD0F9C-554B-FFE7-E3DC-BDA83C504F4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8T14:07:00.498"/>
    </inkml:context>
    <inkml:brush xml:id="br0">
      <inkml:brushProperty name="width" value="0.35" units="cm"/>
      <inkml:brushProperty name="height" value="0.35" units="cm"/>
      <inkml:brushProperty name="color" value="#FFFFFF"/>
    </inkml:brush>
  </inkml:definitions>
  <inkml:trace contextRef="#ctx0" brushRef="#br0">6536 2025 16383 0 0,'-7'0'0'0'0,"-10"0"0"0"0,-24 0 0 0 0,-27 7 0 0 0,-32 3 0 0 0,-27 7 0 0 0,-23 8 0 0 0,-6-1 0 0 0,-8 3 0 0 0,11-2 0 0 0,16-7 0 0 0,16-5 0 0 0,22-5 0 0 0,28-12 0 0 0,33-5 0 0 0,30-8 0 0 0,32-8 0 0 0,19-1 0 0 0,9 5 0 0 0,10 5 0 0 0,10 6 0 0 0,8 5 0 0 0,18 3 0 0 0,16 1 0 0 0,2 2 0 0 0,12 7 0 0 0,-2 3 0 0 0,-15-1 0 0 0,-11-1 0 0 0,-16-4 0 0 0,-15-1 0 0 0,-11-2 0 0 0,-9-1 0 0 0,-12 6 0 0 0,-20 2 0 0 0,-20 8 0 0 0,-17-1 0 0 0,-20-1 0 0 0,-11-5 0 0 0,-10-3 0 0 0,-3-3 0 0 0,2-2 0 0 0,-3-2 0 0 0,-12 0 0 0 0,-16-1 0 0 0,-6 0 0 0 0,-9 1 0 0 0,8-1 0 0 0,12 1 0 0 0,15-7 0 0 0,19-11 0 0 0,19-8 0 0 0,22-1 0 0 0,22-2 0 0 0,23 3 0 0 0,14 6 0 0 0,6 7 0 0 0,2 5 0 0 0,6 4 0 0 0,8 3 0 0 0,15 2 0 0 0,7 0 0 0 0,3 0 0 0 0,1 0 0 0 0,-1 0 0 0 0,-10 0 0 0 0,-10-1 0 0 0,-4 0 0 0 0,-6 0 0 0 0,-6 0 0 0 0,-6 0 0 0 0,-11-7 0 0 0,2-3 0 0 0,1-7 0 0 0,15 0 0 0 0,-1-5 0 0 0,-4 1 0 0 0,-11-2 0 0 0,-5 1 0 0 0,-9-1 0 0 0,-2 2 0 0 0,-5-3 0 0 0,1 4 0 0 0,-18 4 0 0 0,-17 5 0 0 0,-20 5 0 0 0,-13 11 0 0 0,-6 3 0 0 0,-1 2 0 0 0,1-1 0 0 0,2-3 0 0 0,2-2 0 0 0,2-1 0 0 0,-5 5 0 0 0,-3 2 0 0 0,2-1 0 0 0,1-2 0 0 0,3-2 0 0 0,2-2 0 0 0,-6-1 0 0 0,-1-2 0 0 0,-7 0 0 0 0,-8 0 0 0 0,1-8 0 0 0,4-2 0 0 0,-1 0 0 0 0,1 3 0 0 0,6 1 0 0 0,4 3 0 0 0,4 1 0 0 0,3 1 0 0 0,3 1 0 0 0,0 1 0 0 0,0-1 0 0 0,1 0 0 0 0,0 1 0 0 0,-1-1 0 0 0,8-7 0 0 0,9-10 0 0 0,17-10 0 0 0,24-7 0 0 0,17 2 0 0 0,18 7 0 0 0,8 7 0 0 0,1 7 0 0 0,-2 5 0 0 0,-3 4 0 0 0,-4 2 0 0 0,-3 1 0 0 0,-2 0 0 0 0,-1 1 0 0 0,-1-1 0 0 0,0 0 0 0 0,-1-1 0 0 0,1 1 0 0 0,-1-1 0 0 0,1 0 0 0 0,0 0 0 0 0,0 0 0 0 0,1-1 0 0 0,-1 1 0 0 0,7 0 0 0 0,3 0 0 0 0,0-7 0 0 0,-24 5 0 0 0,-25 9 0 0 0,-20 5 0 0 0,-14-1 0 0 0,-10 6 0 0 0,-5 0 0 0 0,-3-3 0 0 0,0 3 0 0 0,-7-1 0 0 0,-8-3 0 0 0,-2 3 0 0 0,4-1 0 0 0,-3 5 0 0 0,-5-2 0 0 0,2-3 0 0 0,5-5 0 0 0,5-3 0 0 0,6-4 0 0 0,3-2 0 0 0,3-1 0 0 0,2-1 0 0 0,1 1 0 0 0,0-1 0 0 0,0 0 0 0 0,-1 1 0 0 0,1-1 0 0 0,-1 1 0 0 0,0 0 0 0 0,0 0 0 0 0,0 0 0 0 0,-1 0 0 0 0,1 0 0 0 0,0 0 0 0 0,0 0 0 0 0,-1 0 0 0 0,1 0 0 0 0,0 0 0 0 0,7-7 0 0 0,10-10 0 0 0,9-10 0 0 0,8-6 0 0 0,5-7 0 0 0,4-2 0 0 0,1-3 0 0 0,1 0 0 0 0,-8 8 0 0 0,-9 9 0 0 0,-11 10 0 0 0,0 15 0 0 0,5 16 0 0 0,-3 5 0 0 0,-3 0 0 0 0,-5-3 0 0 0,2 3 0 0 0,8 6 0 0 0,6 6 0 0 0,0-2 0 0 0,1 2 0 0 0,4 3 0 0 0,4 3 0 0 0,3 3 0 0 0,2 2 0 0 0,2 1 0 0 0,0 2 0 0 0,1-1 0 0 0,-1 1 0 0 0,8-7 0 0 0,10-11 0 0 0,9-9 0 0 0,-1-15 0 0 0,4-7 0 0 0,3-11 0 0 0,4-3 0 0 0,-5-5 0 0 0,-7-6 0 0 0,-8-5 0 0 0,0-4 0 0 0,4-3 0 0 0,7 6 0 0 0,5 2 0 0 0,-2-1 0 0 0,0 5 0 0 0,3 9 0 0 0,2-1 0 0 0,-4-3 0 0 0,-8-4 0 0 0,-8-6 0 0 0,-14 4 0 0 0,-15 7 0 0 0,-5 15 0 0 0,-7 9 0 0 0,-6 12 0 0 0,-6 3 0 0 0,-3 0 0 0 0,-3-3 0 0 0,6-10 0 0 0,10-14 0 0 0,16-4 0 0 0,18 0 0 0 0,15 3 0 0 0,10 4 0 0 0,9 3 0 0 0,10 3 0 0 0,20 2 0 0 0,19 1 0 0 0,9 0 0 0 0,10 1 0 0 0,-6 0 0 0 0,-21-1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8T14:07:00.499"/>
    </inkml:context>
    <inkml:brush xml:id="br0">
      <inkml:brushProperty name="width" value="0.35" units="cm"/>
      <inkml:brushProperty name="height" value="0.35" units="cm"/>
      <inkml:brushProperty name="color" value="#FFFFFF"/>
    </inkml:brush>
  </inkml:definitions>
  <inkml:trace contextRef="#ctx0" brushRef="#br0">20158 10547 16383 0 0,'0'7'0'0'0,"-7"3"0"0"0,-3 6 0 0 0,-7 2 0 0 0,-15-4 0 0 0,-9-3 0 0 0,-28 4 0 0 0,-45 6 0 0 0,-63 7 0 0 0,-38-1 0 0 0,-19-5 0 0 0,2 1 0 0 0,24-4 0 0 0,41-5 0 0 0,34-4 0 0 0,32-5 0 0 0,26-2 0 0 0,19-3 0 0 0,11 0 0 0 0,13-8 0 0 0,5-3 0 0 0,0 1 0 0 0,4-6 0 0 0,-1 1 0 0 0,3-6 0 0 0,6-5 0 0 0,12 1 0 0 0,14 5 0 0 0,20 5 0 0 0,13 6 0 0 0,5 5 0 0 0,2 2 0 0 0,-1 2 0 0 0,22 1 0 0 0,19 0 0 0 0,17 0 0 0 0,12 0 0 0 0,1 0 0 0 0,-7-1 0 0 0,-7 0 0 0 0,-14 0 0 0 0,-9 0 0 0 0,-19 8 0 0 0,-12 1 0 0 0,-1 1 0 0 0,5-3 0 0 0,1-2 0 0 0,-3-1 0 0 0,-3-3 0 0 0,-3 0 0 0 0,-2-1 0 0 0,-3-8 0 0 0,-8-9 0 0 0,5-3 0 0 0,2-4 0 0 0,1-6 0 0 0,1 2 0 0 0,0-1 0 0 0,-1-4 0 0 0,0 5 0 0 0,-7-1 0 0 0,-18 4 0 0 0,-27 7 0 0 0,-19 7 0 0 0,-12 4 0 0 0,-14 5 0 0 0,1 8 0 0 0,3 5 0 0 0,2-1 0 0 0,2-1 0 0 0,1 5 0 0 0,0 0 0 0 0,2-3 0 0 0,-8-2 0 0 0,-10-4 0 0 0,-10-2 0 0 0,1-1 0 0 0,-4-2 0 0 0,-3 0 0 0 0,-11-1 0 0 0,-13 0 0 0 0,-4 1 0 0 0,0 0 0 0 0,5-1 0 0 0,3 1 0 0 0,11 0 0 0 0,5 0 0 0 0,9 0 0 0 0,10 0 0 0 0,-1 0 0 0 0,4 0 0 0 0,4 0 0 0 0,4 0 0 0 0,3 0 0 0 0,3 0 0 0 0,8-7 0 0 0,3-3 0 0 0,-8 1 0 0 0,-3 1 0 0 0,-3 3 0 0 0,0 2 0 0 0,1 1 0 0 0,0 1 0 0 0,1 1 0 0 0,1 0 0 0 0,0 1 0 0 0,1-1 0 0 0,0 1 0 0 0,0-1 0 0 0,0 0 0 0 0,7-7 0 0 0,3-3 0 0 0,-1 1 0 0 0,-2 1 0 0 0,-2 3 0 0 0,-1 1 0 0 0,-3 3 0 0 0,0 0 0 0 0,6-6 0 0 0,2-3 0 0 0,0 1 0 0 0,-2 2 0 0 0,5-5 0 0 0,8-8 0 0 0,8-8 0 0 0,-1-7 0 0 0,2-4 0 0 0,4-4 0 0 0,3 0 0 0 0,-4 20 0 0 0,-1 22 0 0 0,-5 19 0 0 0,0 13 0 0 0,3 9 0 0 0,-3-3 0 0 0,0 1 0 0 0,5 0 0 0 0,-5-6 0 0 0,-5-8 0 0 0,-8-9 0 0 0,3 1 0 0 0,-3-2 0 0 0,-3-4 0 0 0,-3-4 0 0 0,5 6 0 0 0,7 6 0 0 0,7 9 0 0 0,8 7 0 0 0,4 4 0 0 0,4 4 0 0 0,9-5 0 0 0,11-17 0 0 0,9-19 0 0 0,7-9 0 0 0,5-4 0 0 0,-4-7 0 0 0,-1 0 0 0 0,9 3 0 0 0,3 4 0 0 0,2 4 0 0 0,-1 4 0 0 0,0 2 0 0 0,-2 2 0 0 0,-1 0 0 0 0,-1 1 0 0 0,7 0 0 0 0,2 0 0 0 0,7-1 0 0 0,0 8 0 0 0,-10 9 0 0 0,2 2 0 0 0,-2-2 0 0 0,-1-4 0 0 0,-2-4 0 0 0,-1-4 0 0 0,-2 4 0 0 0,0 2 0 0 0,6-2 0 0 0,-4 5 0 0 0,-4 0 0 0 0,-1-2 0 0 0,0-3 0 0 0,0-3 0 0 0,0 4 0 0 0,-13 1 0 0 0,-20 6 0 0 0,-18 0 0 0 0,-15-3 0 0 0,-10-4 0 0 0,-7-3 0 0 0,-3-4 0 0 0,-2-1 0 0 0,0-2 0 0 0,1 0 0 0 0,0-1 0 0 0,1 0 0 0 0,1 1 0 0 0,1-1 0 0 0,0 1 0 0 0,-1 0 0 0 0,1 0 0 0 0,0 0 0 0 0,0 0 0 0 0,0 0 0 0 0,0 0 0 0 0,0 0 0 0 0,0 0 0 0 0,0 0 0 0 0,-1 0 0 0 0,1 0 0 0 0,0 0 0 0 0,0 0 0 0 0,0 0 0 0 0,-1 0 0 0 0,1 0 0 0 0,0 0 0 0 0,0 0 0 0 0,14 0 0 0 0,13-8 0 0 0,8-1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11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7819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991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4121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65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617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8/8/2024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3223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8/8/2024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746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3122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8036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8590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78318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noProof="1">
                <a:latin typeface="Angsana New"/>
                <a:cs typeface="Angsana New"/>
              </a:rPr>
              <a:t>Proiect de absolvire</a:t>
            </a:r>
            <a:br>
              <a:rPr lang="en-US" b="1" noProof="1">
                <a:latin typeface="Angsana New"/>
              </a:rPr>
            </a:br>
            <a:r>
              <a:rPr lang="en-US" b="1" noProof="1">
                <a:latin typeface="Angsana New"/>
                <a:cs typeface="Angsana New"/>
              </a:rPr>
              <a:t>Software Dev</a:t>
            </a:r>
            <a:r>
              <a:rPr lang="en-US" b="1" dirty="0">
                <a:latin typeface="Angsana New"/>
                <a:cs typeface="Angsana New"/>
              </a:rPr>
              <a:t>elopment Academy</a:t>
            </a:r>
          </a:p>
        </p:txBody>
      </p:sp>
      <p:sp>
        <p:nvSpPr>
          <p:cNvPr id="3" name="Subtitle 2"/>
          <p:cNvSpPr>
            <a:spLocks noGrp="1"/>
          </p:cNvSpPr>
          <p:nvPr>
            <p:ph type="subTitle" idx="1"/>
          </p:nvPr>
        </p:nvSpPr>
        <p:spPr/>
        <p:txBody>
          <a:bodyPr vert="horz" lIns="91440" tIns="45720" rIns="91440" bIns="45720" rtlCol="0" anchor="t">
            <a:normAutofit/>
          </a:bodyPr>
          <a:lstStyle/>
          <a:p>
            <a:pPr algn="l"/>
            <a:r>
              <a:rPr lang="ro-RO" sz="2400" noProof="1"/>
              <a:t>Nume student: Loghin Bianca-Maria</a:t>
            </a:r>
          </a:p>
          <a:p>
            <a:pPr algn="l"/>
            <a:r>
              <a:rPr lang="ro-RO" sz="2400" noProof="1"/>
              <a:t>Grupa: TesterRemoteRO63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008A2-518E-9F04-813B-6F298A61C8D2}"/>
              </a:ext>
            </a:extLst>
          </p:cNvPr>
          <p:cNvSpPr txBox="1"/>
          <p:nvPr/>
        </p:nvSpPr>
        <p:spPr>
          <a:xfrm>
            <a:off x="181428" y="36285"/>
            <a:ext cx="9688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ctr">
              <a:buFont typeface="Wingdings"/>
              <a:buChar char="Ø"/>
            </a:pPr>
            <a:r>
              <a:rPr lang="en-US" sz="2400" b="1" u="sng" dirty="0">
                <a:cs typeface="Calibri"/>
              </a:rPr>
              <a:t>Cream </a:t>
            </a:r>
            <a:r>
              <a:rPr lang="en-US" sz="2400" b="1" u="sng" dirty="0" err="1">
                <a:cs typeface="Calibri"/>
              </a:rPr>
              <a:t>urmatorul</a:t>
            </a:r>
            <a:r>
              <a:rPr lang="en-US" sz="2400" b="1" u="sng" dirty="0">
                <a:cs typeface="Calibri"/>
              </a:rPr>
              <a:t> Story in Jira:</a:t>
            </a:r>
          </a:p>
        </p:txBody>
      </p:sp>
      <p:pic>
        <p:nvPicPr>
          <p:cNvPr id="4" name="Picture 3" descr="A screenshot of a computer&#10;&#10;Description automatically generated">
            <a:extLst>
              <a:ext uri="{FF2B5EF4-FFF2-40B4-BE49-F238E27FC236}">
                <a16:creationId xmlns:a16="http://schemas.microsoft.com/office/drawing/2014/main" id="{8596B3D2-0C26-D19B-ADDB-5D946E69F6A6}"/>
              </a:ext>
            </a:extLst>
          </p:cNvPr>
          <p:cNvPicPr>
            <a:picLocks noChangeAspect="1"/>
          </p:cNvPicPr>
          <p:nvPr/>
        </p:nvPicPr>
        <p:blipFill>
          <a:blip r:embed="rId2"/>
          <a:stretch>
            <a:fillRect/>
          </a:stretch>
        </p:blipFill>
        <p:spPr>
          <a:xfrm>
            <a:off x="0" y="741191"/>
            <a:ext cx="12191998" cy="5620033"/>
          </a:xfrm>
          <a:prstGeom prst="rect">
            <a:avLst/>
          </a:prstGeom>
        </p:spPr>
      </p:pic>
    </p:spTree>
    <p:extLst>
      <p:ext uri="{BB962C8B-B14F-4D97-AF65-F5344CB8AC3E}">
        <p14:creationId xmlns:p14="http://schemas.microsoft.com/office/powerpoint/2010/main" val="309047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9DC32-8C06-6997-DADA-0993DEBAF538}"/>
              </a:ext>
            </a:extLst>
          </p:cNvPr>
          <p:cNvSpPr txBox="1"/>
          <p:nvPr/>
        </p:nvSpPr>
        <p:spPr>
          <a:xfrm>
            <a:off x="616857" y="526143"/>
            <a:ext cx="1083470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200" b="1" u="sng" noProof="1">
                <a:cs typeface="Calibri"/>
              </a:rPr>
              <a:t>Conditiile de testare pentru site-ul Asos.com sunt urmatoarele:</a:t>
            </a:r>
            <a:endParaRPr lang="en-US" dirty="0"/>
          </a:p>
          <a:p>
            <a:endParaRPr lang="en-US" sz="2000" b="1" noProof="1">
              <a:cs typeface="Calibri"/>
            </a:endParaRPr>
          </a:p>
          <a:p>
            <a:r>
              <a:rPr lang="en-US" sz="2000" b="1" noProof="1">
                <a:cs typeface="Calibri"/>
              </a:rPr>
              <a:t>1.Ca utilizator doresc sa pot adauga multiple produse in cosul de cumparaturi:</a:t>
            </a:r>
          </a:p>
          <a:p>
            <a:pPr marL="342900" indent="-342900">
              <a:buFont typeface="Wingdings"/>
              <a:buChar char="Ø"/>
            </a:pPr>
            <a:endParaRPr lang="en-US" sz="2000" noProof="1">
              <a:cs typeface="Calibri"/>
            </a:endParaRPr>
          </a:p>
          <a:p>
            <a:r>
              <a:rPr lang="en-US" sz="2000" noProof="1">
                <a:cs typeface="Calibri"/>
              </a:rPr>
              <a:t>-se verifica daca site-ul este accesibil;</a:t>
            </a:r>
          </a:p>
          <a:p>
            <a:r>
              <a:rPr lang="en-US" sz="2000" noProof="1">
                <a:cs typeface="Calibri"/>
              </a:rPr>
              <a:t>-se verifica daca in vecinatatea fiecarui produs exista un buton de adaugare in cosul de cumparaturi;</a:t>
            </a:r>
          </a:p>
          <a:p>
            <a:r>
              <a:rPr lang="en-US" sz="2000" noProof="1">
                <a:cs typeface="Calibri"/>
              </a:rPr>
              <a:t>-se verifica daca utilizatorul isi poate accesa cosul de cumparaturi;</a:t>
            </a:r>
          </a:p>
          <a:p>
            <a:r>
              <a:rPr lang="en-US" sz="2000" noProof="1">
                <a:cs typeface="Calibri"/>
              </a:rPr>
              <a:t>-se verifica daca in cos exista un buton "+" pentru a creste cantitatea produselor din cosul de cumparaturi.</a:t>
            </a:r>
          </a:p>
          <a:p>
            <a:endParaRPr lang="en-US" sz="2000" noProof="1">
              <a:cs typeface="Calibri"/>
            </a:endParaRPr>
          </a:p>
          <a:p>
            <a:r>
              <a:rPr lang="en-US" sz="2000" b="1" noProof="1">
                <a:cs typeface="Calibri"/>
              </a:rPr>
              <a:t>2.Ca utilizator doresc sa selectez Easybox ca si metoda de livrare:</a:t>
            </a:r>
            <a:endParaRPr lang="en-US" sz="2000" noProof="1">
              <a:cs typeface="Calibri"/>
            </a:endParaRPr>
          </a:p>
          <a:p>
            <a:endParaRPr lang="en-US" sz="2000" b="1" noProof="1">
              <a:cs typeface="Calibri"/>
            </a:endParaRPr>
          </a:p>
          <a:p>
            <a:r>
              <a:rPr lang="en-US" sz="2000" noProof="1">
                <a:cs typeface="Calibri"/>
              </a:rPr>
              <a:t>-se verifica daca in cosul de cumparaturi exista un buton de check-out;</a:t>
            </a:r>
            <a:endParaRPr lang="en-US" sz="2000" b="1" noProof="1">
              <a:cs typeface="Calibri"/>
            </a:endParaRPr>
          </a:p>
          <a:p>
            <a:r>
              <a:rPr lang="en-US" sz="2000" noProof="1">
                <a:cs typeface="Calibri"/>
              </a:rPr>
              <a:t>-se verifica daca utilizatorul are optiunea de a selecta diverse metode de livrare;</a:t>
            </a:r>
          </a:p>
          <a:p>
            <a:r>
              <a:rPr lang="en-US" sz="2000" noProof="1">
                <a:cs typeface="Calibri"/>
              </a:rPr>
              <a:t>-se verifica daca printre metodele de livrare exista optiunea de livrare la Easybox;</a:t>
            </a:r>
          </a:p>
          <a:p>
            <a:r>
              <a:rPr lang="en-US" sz="2000" noProof="1">
                <a:cs typeface="Calibri"/>
              </a:rPr>
              <a:t>-se verifica daca atunci cand este selectata metoda Easybox, sunt afisate mai multe Easybox-uri din apropierea utilizatorului.</a:t>
            </a: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2160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38A1CBB-8006-2E28-ED64-656188836322}"/>
              </a:ext>
            </a:extLst>
          </p:cNvPr>
          <p:cNvPicPr>
            <a:picLocks noChangeAspect="1"/>
          </p:cNvPicPr>
          <p:nvPr/>
        </p:nvPicPr>
        <p:blipFill>
          <a:blip r:embed="rId2"/>
          <a:stretch>
            <a:fillRect/>
          </a:stretch>
        </p:blipFill>
        <p:spPr>
          <a:xfrm>
            <a:off x="1" y="459541"/>
            <a:ext cx="12206375" cy="6398992"/>
          </a:xfrm>
          <a:prstGeom prst="rect">
            <a:avLst/>
          </a:prstGeom>
        </p:spPr>
      </p:pic>
      <p:sp>
        <p:nvSpPr>
          <p:cNvPr id="4" name="TextBox 3">
            <a:extLst>
              <a:ext uri="{FF2B5EF4-FFF2-40B4-BE49-F238E27FC236}">
                <a16:creationId xmlns:a16="http://schemas.microsoft.com/office/drawing/2014/main" id="{FF9D5E0D-E701-34F0-4C74-BED35A04E963}"/>
              </a:ext>
            </a:extLst>
          </p:cNvPr>
          <p:cNvSpPr txBox="1"/>
          <p:nvPr/>
        </p:nvSpPr>
        <p:spPr>
          <a:xfrm>
            <a:off x="1155177" y="-3815"/>
            <a:ext cx="91005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Wingdings" panose="020B0604020202020204" pitchFamily="34" charset="0"/>
              <a:buChar char="Ø"/>
            </a:pPr>
            <a:r>
              <a:rPr lang="en-US" sz="2400" b="1" u="sng" dirty="0" err="1">
                <a:cs typeface="Calibri"/>
              </a:rPr>
              <a:t>Urmeaza</a:t>
            </a:r>
            <a:r>
              <a:rPr lang="en-US" sz="2400" b="1" u="sng" dirty="0">
                <a:cs typeface="Calibri"/>
              </a:rPr>
              <a:t> </a:t>
            </a:r>
            <a:r>
              <a:rPr lang="en-US" sz="2400" b="1" u="sng" dirty="0" err="1">
                <a:cs typeface="Calibri"/>
              </a:rPr>
              <a:t>sa</a:t>
            </a:r>
            <a:r>
              <a:rPr lang="en-US" sz="2400" b="1" u="sng" dirty="0">
                <a:cs typeface="Calibri"/>
              </a:rPr>
              <a:t> cream test case-urile </a:t>
            </a:r>
            <a:r>
              <a:rPr lang="en-US" sz="2400" b="1" u="sng" dirty="0" err="1">
                <a:cs typeface="Calibri"/>
              </a:rPr>
              <a:t>corespuzatoare</a:t>
            </a:r>
            <a:r>
              <a:rPr lang="en-US" sz="2400" b="1" u="sng" dirty="0">
                <a:cs typeface="Calibri"/>
              </a:rPr>
              <a:t> in TestRail:</a:t>
            </a:r>
          </a:p>
        </p:txBody>
      </p:sp>
    </p:spTree>
    <p:extLst>
      <p:ext uri="{BB962C8B-B14F-4D97-AF65-F5344CB8AC3E}">
        <p14:creationId xmlns:p14="http://schemas.microsoft.com/office/powerpoint/2010/main" val="262336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8D329080-0041-6B60-27C0-2F77EAE7D90E}"/>
              </a:ext>
            </a:extLst>
          </p:cNvPr>
          <p:cNvPicPr>
            <a:picLocks noChangeAspect="1"/>
          </p:cNvPicPr>
          <p:nvPr/>
        </p:nvPicPr>
        <p:blipFill>
          <a:blip r:embed="rId2"/>
          <a:stretch>
            <a:fillRect/>
          </a:stretch>
        </p:blipFill>
        <p:spPr>
          <a:xfrm>
            <a:off x="-3514" y="1141104"/>
            <a:ext cx="12213405" cy="4270611"/>
          </a:xfrm>
          <a:prstGeom prst="rect">
            <a:avLst/>
          </a:prstGeom>
        </p:spPr>
      </p:pic>
    </p:spTree>
    <p:extLst>
      <p:ext uri="{BB962C8B-B14F-4D97-AF65-F5344CB8AC3E}">
        <p14:creationId xmlns:p14="http://schemas.microsoft.com/office/powerpoint/2010/main" val="273316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06A01-B009-AFD2-177A-33F15D55ED29}"/>
              </a:ext>
            </a:extLst>
          </p:cNvPr>
          <p:cNvSpPr txBox="1"/>
          <p:nvPr/>
        </p:nvSpPr>
        <p:spPr>
          <a:xfrm>
            <a:off x="373224" y="93306"/>
            <a:ext cx="103103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Wingdings"/>
              <a:buChar char="Ø"/>
            </a:pPr>
            <a:r>
              <a:rPr lang="en-US" sz="2400" b="1" u="sng" dirty="0" err="1">
                <a:cs typeface="Calibri"/>
              </a:rPr>
              <a:t>Detalierea</a:t>
            </a:r>
            <a:r>
              <a:rPr lang="en-US" sz="2400" b="1" u="sng" dirty="0">
                <a:cs typeface="Calibri"/>
              </a:rPr>
              <a:t> test case-</a:t>
            </a:r>
            <a:r>
              <a:rPr lang="en-US" sz="2400" b="1" u="sng" dirty="0" err="1">
                <a:cs typeface="Calibri"/>
              </a:rPr>
              <a:t>urilor</a:t>
            </a:r>
            <a:r>
              <a:rPr lang="en-US" sz="2400" b="1" u="sng" dirty="0">
                <a:cs typeface="Calibri"/>
              </a:rPr>
              <a:t> din TestRail:</a:t>
            </a:r>
          </a:p>
        </p:txBody>
      </p:sp>
      <p:pic>
        <p:nvPicPr>
          <p:cNvPr id="3" name="Picture 2" descr="A screenshot of a chat&#10;&#10;Description automatically generated">
            <a:extLst>
              <a:ext uri="{FF2B5EF4-FFF2-40B4-BE49-F238E27FC236}">
                <a16:creationId xmlns:a16="http://schemas.microsoft.com/office/drawing/2014/main" id="{E1979E1E-260A-8F6F-00E7-0F1EEC98FE6A}"/>
              </a:ext>
            </a:extLst>
          </p:cNvPr>
          <p:cNvPicPr>
            <a:picLocks noChangeAspect="1"/>
          </p:cNvPicPr>
          <p:nvPr/>
        </p:nvPicPr>
        <p:blipFill>
          <a:blip r:embed="rId2"/>
          <a:stretch>
            <a:fillRect/>
          </a:stretch>
        </p:blipFill>
        <p:spPr>
          <a:xfrm>
            <a:off x="5736567" y="1557812"/>
            <a:ext cx="6455433" cy="4360602"/>
          </a:xfrm>
          <a:prstGeom prst="rect">
            <a:avLst/>
          </a:prstGeom>
        </p:spPr>
      </p:pic>
      <p:pic>
        <p:nvPicPr>
          <p:cNvPr id="4" name="Picture 3" descr="A screenshot of a test results&#10;&#10;Description automatically generated">
            <a:extLst>
              <a:ext uri="{FF2B5EF4-FFF2-40B4-BE49-F238E27FC236}">
                <a16:creationId xmlns:a16="http://schemas.microsoft.com/office/drawing/2014/main" id="{02721B8C-8F15-932F-2C67-874D5664A3DC}"/>
              </a:ext>
            </a:extLst>
          </p:cNvPr>
          <p:cNvPicPr>
            <a:picLocks noChangeAspect="1"/>
          </p:cNvPicPr>
          <p:nvPr/>
        </p:nvPicPr>
        <p:blipFill>
          <a:blip r:embed="rId3"/>
          <a:stretch>
            <a:fillRect/>
          </a:stretch>
        </p:blipFill>
        <p:spPr>
          <a:xfrm>
            <a:off x="0" y="1559598"/>
            <a:ext cx="5736567" cy="4227630"/>
          </a:xfrm>
          <a:prstGeom prst="rect">
            <a:avLst/>
          </a:prstGeom>
        </p:spPr>
      </p:pic>
      <p:sp>
        <p:nvSpPr>
          <p:cNvPr id="5" name="TextBox 4">
            <a:extLst>
              <a:ext uri="{FF2B5EF4-FFF2-40B4-BE49-F238E27FC236}">
                <a16:creationId xmlns:a16="http://schemas.microsoft.com/office/drawing/2014/main" id="{0BA0B1EC-5B92-A56B-8473-FEBEDCA215B6}"/>
              </a:ext>
            </a:extLst>
          </p:cNvPr>
          <p:cNvSpPr txBox="1"/>
          <p:nvPr/>
        </p:nvSpPr>
        <p:spPr>
          <a:xfrm>
            <a:off x="5271502" y="945384"/>
            <a:ext cx="2612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EAF1F7"/>
                </a:highlight>
                <a:cs typeface="Calibri"/>
              </a:rPr>
              <a:t>Test case 1</a:t>
            </a:r>
            <a:endParaRPr lang="en-US" b="1">
              <a:highlight>
                <a:srgbClr val="EAF1F7"/>
              </a:highlight>
              <a:cs typeface="Calibri"/>
            </a:endParaRPr>
          </a:p>
        </p:txBody>
      </p:sp>
    </p:spTree>
    <p:extLst>
      <p:ext uri="{BB962C8B-B14F-4D97-AF65-F5344CB8AC3E}">
        <p14:creationId xmlns:p14="http://schemas.microsoft.com/office/powerpoint/2010/main" val="318155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5009D97F-FDBE-9D89-864D-68486DE76A93}"/>
              </a:ext>
            </a:extLst>
          </p:cNvPr>
          <p:cNvPicPr>
            <a:picLocks noChangeAspect="1"/>
          </p:cNvPicPr>
          <p:nvPr/>
        </p:nvPicPr>
        <p:blipFill rotWithShape="1">
          <a:blip r:embed="rId2"/>
          <a:srcRect t="-1644" b="-25328"/>
          <a:stretch/>
        </p:blipFill>
        <p:spPr>
          <a:xfrm>
            <a:off x="2715" y="1326993"/>
            <a:ext cx="5291666" cy="4430792"/>
          </a:xfrm>
          <a:prstGeom prst="rect">
            <a:avLst/>
          </a:prstGeom>
        </p:spPr>
      </p:pic>
      <p:sp>
        <p:nvSpPr>
          <p:cNvPr id="19" name="Rectangle 18">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hat&#10;&#10;Description automatically generated">
            <a:extLst>
              <a:ext uri="{FF2B5EF4-FFF2-40B4-BE49-F238E27FC236}">
                <a16:creationId xmlns:a16="http://schemas.microsoft.com/office/drawing/2014/main" id="{A8629790-D143-F0A0-AB1B-4722EB29EEE1}"/>
              </a:ext>
            </a:extLst>
          </p:cNvPr>
          <p:cNvPicPr>
            <a:picLocks noChangeAspect="1"/>
          </p:cNvPicPr>
          <p:nvPr/>
        </p:nvPicPr>
        <p:blipFill>
          <a:blip r:embed="rId3"/>
          <a:stretch>
            <a:fillRect/>
          </a:stretch>
        </p:blipFill>
        <p:spPr>
          <a:xfrm>
            <a:off x="5290868" y="1326311"/>
            <a:ext cx="6527320" cy="4564811"/>
          </a:xfrm>
          <a:prstGeom prst="rect">
            <a:avLst/>
          </a:prstGeom>
        </p:spPr>
      </p:pic>
      <p:sp>
        <p:nvSpPr>
          <p:cNvPr id="6" name="TextBox 5">
            <a:extLst>
              <a:ext uri="{FF2B5EF4-FFF2-40B4-BE49-F238E27FC236}">
                <a16:creationId xmlns:a16="http://schemas.microsoft.com/office/drawing/2014/main" id="{E725905E-8EAE-A61E-16CC-A847A3D92538}"/>
              </a:ext>
            </a:extLst>
          </p:cNvPr>
          <p:cNvSpPr txBox="1"/>
          <p:nvPr/>
        </p:nvSpPr>
        <p:spPr>
          <a:xfrm>
            <a:off x="4821403" y="518171"/>
            <a:ext cx="18400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EAF1F7"/>
                </a:highlight>
                <a:cs typeface="Calibri"/>
              </a:rPr>
              <a:t>Test case 2</a:t>
            </a:r>
            <a:endParaRPr lang="en-US" b="1" dirty="0">
              <a:highlight>
                <a:srgbClr val="EAF1F7"/>
              </a:highlight>
            </a:endParaRPr>
          </a:p>
        </p:txBody>
      </p:sp>
    </p:spTree>
    <p:extLst>
      <p:ext uri="{BB962C8B-B14F-4D97-AF65-F5344CB8AC3E}">
        <p14:creationId xmlns:p14="http://schemas.microsoft.com/office/powerpoint/2010/main" val="214304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8EBAB2C3-8409-3059-0309-A4DACD73C9C8}"/>
              </a:ext>
            </a:extLst>
          </p:cNvPr>
          <p:cNvPicPr>
            <a:picLocks noChangeAspect="1"/>
          </p:cNvPicPr>
          <p:nvPr/>
        </p:nvPicPr>
        <p:blipFill>
          <a:blip r:embed="rId2"/>
          <a:stretch>
            <a:fillRect/>
          </a:stretch>
        </p:blipFill>
        <p:spPr>
          <a:xfrm>
            <a:off x="526413" y="1348868"/>
            <a:ext cx="11199933" cy="4987744"/>
          </a:xfrm>
          <a:prstGeom prst="rect">
            <a:avLst/>
          </a:prstGeom>
        </p:spPr>
      </p:pic>
      <p:sp>
        <p:nvSpPr>
          <p:cNvPr id="3" name="TextBox 2">
            <a:extLst>
              <a:ext uri="{FF2B5EF4-FFF2-40B4-BE49-F238E27FC236}">
                <a16:creationId xmlns:a16="http://schemas.microsoft.com/office/drawing/2014/main" id="{52E90695-B3F8-972F-511D-F9A838864C25}"/>
              </a:ext>
            </a:extLst>
          </p:cNvPr>
          <p:cNvSpPr txBox="1"/>
          <p:nvPr/>
        </p:nvSpPr>
        <p:spPr>
          <a:xfrm>
            <a:off x="725714" y="562428"/>
            <a:ext cx="83457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err="1">
                <a:cs typeface="Calibri"/>
              </a:rPr>
              <a:t>Urmeaza</a:t>
            </a:r>
            <a:r>
              <a:rPr lang="en-US" sz="2400" b="1" dirty="0">
                <a:cs typeface="Calibri"/>
              </a:rPr>
              <a:t> </a:t>
            </a:r>
            <a:r>
              <a:rPr lang="en-US" sz="2400" b="1" err="1">
                <a:cs typeface="Calibri"/>
              </a:rPr>
              <a:t>sa</a:t>
            </a:r>
            <a:r>
              <a:rPr lang="en-US" sz="2400" b="1" dirty="0">
                <a:cs typeface="Calibri"/>
              </a:rPr>
              <a:t> cream </a:t>
            </a:r>
            <a:r>
              <a:rPr lang="en-US" sz="2400" b="1" err="1">
                <a:cs typeface="Calibri"/>
              </a:rPr>
              <a:t>matricea</a:t>
            </a:r>
            <a:r>
              <a:rPr lang="en-US" sz="2400" b="1" dirty="0">
                <a:cs typeface="Calibri"/>
              </a:rPr>
              <a:t> de </a:t>
            </a:r>
            <a:r>
              <a:rPr lang="en-US" sz="2400" b="1" err="1">
                <a:cs typeface="Calibri"/>
              </a:rPr>
              <a:t>trasabilitate</a:t>
            </a:r>
            <a:r>
              <a:rPr lang="en-US" sz="2400" b="1" dirty="0">
                <a:cs typeface="Calibri"/>
              </a:rPr>
              <a:t>:</a:t>
            </a:r>
          </a:p>
        </p:txBody>
      </p:sp>
    </p:spTree>
    <p:extLst>
      <p:ext uri="{BB962C8B-B14F-4D97-AF65-F5344CB8AC3E}">
        <p14:creationId xmlns:p14="http://schemas.microsoft.com/office/powerpoint/2010/main" val="290305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DCE295B-854E-CAE9-6EE9-EC55D54DAAC2}"/>
              </a:ext>
            </a:extLst>
          </p:cNvPr>
          <p:cNvPicPr>
            <a:picLocks noChangeAspect="1"/>
          </p:cNvPicPr>
          <p:nvPr/>
        </p:nvPicPr>
        <p:blipFill>
          <a:blip r:embed="rId2"/>
          <a:stretch>
            <a:fillRect/>
          </a:stretch>
        </p:blipFill>
        <p:spPr>
          <a:xfrm>
            <a:off x="330679" y="780822"/>
            <a:ext cx="11099320" cy="5296357"/>
          </a:xfrm>
          <a:prstGeom prst="rect">
            <a:avLst/>
          </a:prstGeom>
        </p:spPr>
      </p:pic>
      <p:sp>
        <p:nvSpPr>
          <p:cNvPr id="4" name="TextBox 3">
            <a:extLst>
              <a:ext uri="{FF2B5EF4-FFF2-40B4-BE49-F238E27FC236}">
                <a16:creationId xmlns:a16="http://schemas.microsoft.com/office/drawing/2014/main" id="{CB074C2B-EB85-2B86-D84F-442823863AF2}"/>
              </a:ext>
            </a:extLst>
          </p:cNvPr>
          <p:cNvSpPr txBox="1"/>
          <p:nvPr/>
        </p:nvSpPr>
        <p:spPr>
          <a:xfrm>
            <a:off x="904875" y="202405"/>
            <a:ext cx="650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b="1" dirty="0" err="1">
                <a:cs typeface="Calibri"/>
              </a:rPr>
              <a:t>Rularea</a:t>
            </a:r>
            <a:r>
              <a:rPr lang="en-US" sz="2400" b="1" dirty="0">
                <a:cs typeface="Calibri"/>
              </a:rPr>
              <a:t> </a:t>
            </a:r>
            <a:r>
              <a:rPr lang="en-US" sz="2400" b="1" dirty="0" err="1">
                <a:cs typeface="Calibri"/>
              </a:rPr>
              <a:t>suitei</a:t>
            </a:r>
            <a:r>
              <a:rPr lang="en-US" sz="2400" b="1" dirty="0">
                <a:cs typeface="Calibri"/>
              </a:rPr>
              <a:t> de test case-</a:t>
            </a:r>
            <a:r>
              <a:rPr lang="en-US" sz="2400" b="1" dirty="0" err="1">
                <a:cs typeface="Calibri"/>
              </a:rPr>
              <a:t>uri</a:t>
            </a:r>
            <a:r>
              <a:rPr lang="en-US" sz="2400" b="1" dirty="0">
                <a:cs typeface="Calibri"/>
              </a:rPr>
              <a:t>:</a:t>
            </a:r>
          </a:p>
        </p:txBody>
      </p:sp>
    </p:spTree>
    <p:extLst>
      <p:ext uri="{BB962C8B-B14F-4D97-AF65-F5344CB8AC3E}">
        <p14:creationId xmlns:p14="http://schemas.microsoft.com/office/powerpoint/2010/main" val="219263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hat&#10;&#10;Description automatically generated">
            <a:extLst>
              <a:ext uri="{FF2B5EF4-FFF2-40B4-BE49-F238E27FC236}">
                <a16:creationId xmlns:a16="http://schemas.microsoft.com/office/drawing/2014/main" id="{F771D94E-EAB8-CF9C-1F13-FDF5053EE0DA}"/>
              </a:ext>
            </a:extLst>
          </p:cNvPr>
          <p:cNvPicPr>
            <a:picLocks noChangeAspect="1"/>
          </p:cNvPicPr>
          <p:nvPr/>
        </p:nvPicPr>
        <p:blipFill>
          <a:blip r:embed="rId2"/>
          <a:stretch>
            <a:fillRect/>
          </a:stretch>
        </p:blipFill>
        <p:spPr>
          <a:xfrm>
            <a:off x="655809" y="1171973"/>
            <a:ext cx="10898008" cy="5183383"/>
          </a:xfrm>
          <a:prstGeom prst="rect">
            <a:avLst/>
          </a:prstGeom>
        </p:spPr>
      </p:pic>
      <p:sp>
        <p:nvSpPr>
          <p:cNvPr id="3" name="TextBox 2">
            <a:extLst>
              <a:ext uri="{FF2B5EF4-FFF2-40B4-BE49-F238E27FC236}">
                <a16:creationId xmlns:a16="http://schemas.microsoft.com/office/drawing/2014/main" id="{C8086E16-AE77-BACE-BC83-209ABD8D331D}"/>
              </a:ext>
            </a:extLst>
          </p:cNvPr>
          <p:cNvSpPr txBox="1"/>
          <p:nvPr/>
        </p:nvSpPr>
        <p:spPr>
          <a:xfrm>
            <a:off x="943428" y="634999"/>
            <a:ext cx="7366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err="1">
                <a:cs typeface="Calibri"/>
              </a:rPr>
              <a:t>Intreaga</a:t>
            </a:r>
            <a:r>
              <a:rPr lang="en-US" sz="2400" b="1" dirty="0">
                <a:cs typeface="Calibri"/>
              </a:rPr>
              <a:t> </a:t>
            </a:r>
            <a:r>
              <a:rPr lang="en-US" sz="2400" b="1" dirty="0" err="1">
                <a:cs typeface="Calibri"/>
              </a:rPr>
              <a:t>suita</a:t>
            </a:r>
            <a:r>
              <a:rPr lang="en-US" sz="2400" b="1" dirty="0">
                <a:cs typeface="Calibri"/>
              </a:rPr>
              <a:t> de test case-</a:t>
            </a:r>
            <a:r>
              <a:rPr lang="en-US" sz="2400" b="1" dirty="0" err="1">
                <a:cs typeface="Calibri"/>
              </a:rPr>
              <a:t>uri</a:t>
            </a:r>
            <a:r>
              <a:rPr lang="en-US" sz="2400" b="1" dirty="0">
                <a:cs typeface="Calibri"/>
              </a:rPr>
              <a:t> create </a:t>
            </a:r>
            <a:r>
              <a:rPr lang="en-US" sz="2400" b="1" dirty="0" err="1">
                <a:cs typeface="Calibri"/>
              </a:rPr>
              <a:t>si</a:t>
            </a:r>
            <a:r>
              <a:rPr lang="en-US" sz="2400" b="1" dirty="0">
                <a:cs typeface="Calibri"/>
              </a:rPr>
              <a:t> </a:t>
            </a:r>
            <a:r>
              <a:rPr lang="en-US" sz="2400" b="1" dirty="0" err="1">
                <a:cs typeface="Calibri"/>
              </a:rPr>
              <a:t>rulate</a:t>
            </a:r>
            <a:r>
              <a:rPr lang="en-US" sz="2400" b="1" dirty="0">
                <a:cs typeface="Calibri"/>
              </a:rPr>
              <a:t>:</a:t>
            </a:r>
            <a:endParaRPr lang="en-US"/>
          </a:p>
        </p:txBody>
      </p:sp>
    </p:spTree>
    <p:extLst>
      <p:ext uri="{BB962C8B-B14F-4D97-AF65-F5344CB8AC3E}">
        <p14:creationId xmlns:p14="http://schemas.microsoft.com/office/powerpoint/2010/main" val="171613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phone&#10;&#10;Description automatically generated">
            <a:extLst>
              <a:ext uri="{FF2B5EF4-FFF2-40B4-BE49-F238E27FC236}">
                <a16:creationId xmlns:a16="http://schemas.microsoft.com/office/drawing/2014/main" id="{4A57F8F4-3254-1C45-7A9B-E323A8F2F51A}"/>
              </a:ext>
            </a:extLst>
          </p:cNvPr>
          <p:cNvPicPr>
            <a:picLocks noChangeAspect="1"/>
          </p:cNvPicPr>
          <p:nvPr/>
        </p:nvPicPr>
        <p:blipFill>
          <a:blip r:embed="rId2"/>
          <a:stretch>
            <a:fillRect/>
          </a:stretch>
        </p:blipFill>
        <p:spPr>
          <a:xfrm>
            <a:off x="523334" y="1718814"/>
            <a:ext cx="11145328" cy="4211128"/>
          </a:xfrm>
          <a:prstGeom prst="rect">
            <a:avLst/>
          </a:prstGeom>
        </p:spPr>
      </p:pic>
      <p:sp>
        <p:nvSpPr>
          <p:cNvPr id="3" name="TextBox 2">
            <a:extLst>
              <a:ext uri="{FF2B5EF4-FFF2-40B4-BE49-F238E27FC236}">
                <a16:creationId xmlns:a16="http://schemas.microsoft.com/office/drawing/2014/main" id="{49541A38-A1D1-FAA4-E4C1-A836908D446D}"/>
              </a:ext>
            </a:extLst>
          </p:cNvPr>
          <p:cNvSpPr txBox="1"/>
          <p:nvPr/>
        </p:nvSpPr>
        <p:spPr>
          <a:xfrm>
            <a:off x="880144" y="524774"/>
            <a:ext cx="974190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err="1">
                <a:ea typeface="Calibri"/>
                <a:cs typeface="Calibri"/>
              </a:rPr>
              <a:t>Urmeaza</a:t>
            </a:r>
            <a:r>
              <a:rPr lang="en-US" sz="2400" b="1" dirty="0">
                <a:ea typeface="Calibri"/>
                <a:cs typeface="Calibri"/>
              </a:rPr>
              <a:t> </a:t>
            </a:r>
            <a:r>
              <a:rPr lang="en-US" sz="2400" b="1" err="1">
                <a:ea typeface="Calibri"/>
                <a:cs typeface="Calibri"/>
              </a:rPr>
              <a:t>sa</a:t>
            </a:r>
            <a:r>
              <a:rPr lang="en-US" sz="2400" b="1" dirty="0">
                <a:ea typeface="Calibri"/>
                <a:cs typeface="Calibri"/>
              </a:rPr>
              <a:t> </a:t>
            </a:r>
            <a:r>
              <a:rPr lang="en-US" sz="2400" b="1" err="1">
                <a:ea typeface="Calibri"/>
                <a:cs typeface="Calibri"/>
              </a:rPr>
              <a:t>scriem</a:t>
            </a:r>
            <a:r>
              <a:rPr lang="en-US" sz="2400" b="1" dirty="0">
                <a:ea typeface="Calibri"/>
                <a:cs typeface="Calibri"/>
              </a:rPr>
              <a:t> in Jira </a:t>
            </a:r>
            <a:r>
              <a:rPr lang="en-US" sz="2400" b="1" err="1">
                <a:ea typeface="Calibri"/>
                <a:cs typeface="Calibri"/>
              </a:rPr>
              <a:t>setul</a:t>
            </a:r>
            <a:r>
              <a:rPr lang="en-US" sz="2400" b="1" dirty="0">
                <a:ea typeface="Calibri"/>
                <a:cs typeface="Calibri"/>
              </a:rPr>
              <a:t> de Bug-</a:t>
            </a:r>
            <a:r>
              <a:rPr lang="en-US" sz="2400" b="1" err="1">
                <a:ea typeface="Calibri"/>
                <a:cs typeface="Calibri"/>
              </a:rPr>
              <a:t>uri</a:t>
            </a:r>
            <a:r>
              <a:rPr lang="en-US" sz="2400" b="1" dirty="0">
                <a:ea typeface="Calibri"/>
                <a:cs typeface="Calibri"/>
              </a:rPr>
              <a:t> pe care le-am </a:t>
            </a:r>
            <a:r>
              <a:rPr lang="en-US" sz="2400" b="1" err="1">
                <a:ea typeface="Calibri"/>
                <a:cs typeface="Calibri"/>
              </a:rPr>
              <a:t>gasit</a:t>
            </a:r>
            <a:r>
              <a:rPr lang="en-US" sz="2400" b="1" dirty="0">
                <a:ea typeface="Calibri"/>
                <a:cs typeface="Calibri"/>
              </a:rPr>
              <a:t>:</a:t>
            </a:r>
            <a:endParaRPr lang="en-US"/>
          </a:p>
          <a:p>
            <a:endParaRPr lang="en-US" dirty="0">
              <a:ea typeface="Calibri"/>
              <a:cs typeface="Calibri"/>
            </a:endParaRPr>
          </a:p>
        </p:txBody>
      </p:sp>
    </p:spTree>
    <p:extLst>
      <p:ext uri="{BB962C8B-B14F-4D97-AF65-F5344CB8AC3E}">
        <p14:creationId xmlns:p14="http://schemas.microsoft.com/office/powerpoint/2010/main" val="388890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5F58D9-5166-DCEE-6D2D-52D752B2AE0E}"/>
              </a:ext>
            </a:extLst>
          </p:cNvPr>
          <p:cNvSpPr>
            <a:spLocks noGrp="1"/>
          </p:cNvSpPr>
          <p:nvPr>
            <p:ph type="title" idx="4294967295"/>
          </p:nvPr>
        </p:nvSpPr>
        <p:spPr>
          <a:xfrm>
            <a:off x="492370" y="605896"/>
            <a:ext cx="3084844" cy="5646208"/>
          </a:xfrm>
        </p:spPr>
        <p:txBody>
          <a:bodyPr vert="horz" lIns="91440" tIns="45720" rIns="91440" bIns="45720" rtlCol="0" anchor="ctr">
            <a:normAutofit/>
          </a:bodyPr>
          <a:lstStyle/>
          <a:p>
            <a:br>
              <a:rPr lang="en-US" sz="3600" b="1" noProof="1"/>
            </a:br>
            <a:r>
              <a:rPr lang="en-US" sz="3600" b="1" noProof="1">
                <a:solidFill>
                  <a:srgbClr val="FFFFFF"/>
                </a:solidFill>
              </a:rPr>
              <a:t>Notiuni teoretice</a:t>
            </a:r>
            <a:endParaRPr lang="en-US" sz="3600" b="1" noProof="1">
              <a:solidFill>
                <a:srgbClr val="FFFFFF"/>
              </a:solidFill>
              <a:ea typeface="Calibri Light"/>
              <a:cs typeface="Calibri Light"/>
            </a:endParaRP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4187FFF-9802-A8E2-9ED6-2B5A8523A77D}"/>
              </a:ext>
            </a:extLst>
          </p:cNvPr>
          <p:cNvSpPr>
            <a:spLocks noGrp="1"/>
          </p:cNvSpPr>
          <p:nvPr>
            <p:ph idx="4294967295"/>
          </p:nvPr>
        </p:nvSpPr>
        <p:spPr>
          <a:xfrm>
            <a:off x="4742016" y="1209745"/>
            <a:ext cx="6413663" cy="5646208"/>
          </a:xfrm>
        </p:spPr>
        <p:txBody>
          <a:bodyPr vert="horz" lIns="0" tIns="45720" rIns="0" bIns="45720" rtlCol="0" anchor="ctr">
            <a:normAutofit/>
          </a:bodyPr>
          <a:lstStyle/>
          <a:p>
            <a:r>
              <a:rPr lang="en-US" sz="2100" noProof="1"/>
              <a:t>1 .</a:t>
            </a:r>
            <a:r>
              <a:rPr lang="en-US" sz="2100" b="1" noProof="1">
                <a:solidFill>
                  <a:schemeClr val="accent1"/>
                </a:solidFill>
              </a:rPr>
              <a:t>Requirements</a:t>
            </a:r>
            <a:r>
              <a:rPr lang="en-US" sz="2100" noProof="1"/>
              <a:t>- conditiile necesare pe care un produs software trebuie sa le indeplineasca pentru a satisfce nevoile si asteptarile utilizatorilor sau ale altor parti interesate.</a:t>
            </a:r>
            <a:endParaRPr lang="en-US" sz="2100" noProof="1">
              <a:ea typeface="Calibri"/>
              <a:cs typeface="Calibri"/>
            </a:endParaRPr>
          </a:p>
          <a:p>
            <a:r>
              <a:rPr lang="en-US" sz="2100" noProof="1"/>
              <a:t>2.</a:t>
            </a:r>
            <a:r>
              <a:rPr lang="en-US" sz="2100" noProof="1">
                <a:solidFill>
                  <a:schemeClr val="accent1"/>
                </a:solidFill>
              </a:rPr>
              <a:t> </a:t>
            </a:r>
            <a:r>
              <a:rPr lang="en-US" sz="2100" b="1" noProof="1">
                <a:solidFill>
                  <a:schemeClr val="accent1"/>
                </a:solidFill>
              </a:rPr>
              <a:t>Test condition </a:t>
            </a:r>
            <a:r>
              <a:rPr lang="en-US" sz="2100" noProof="1"/>
              <a:t>- o afirmatie logica sau un criteriu care trebuie sa fie verificat in timpul executiei unui test pentru a determina daca acesta a avut succes sau nu. Este o declaratie specifica care descrie starea sau situatia ce trebuie sa fie prezentata pentru a evalua daca un test a reusit sau nu.</a:t>
            </a:r>
            <a:endParaRPr lang="en-US" sz="2100" dirty="0">
              <a:cs typeface="Calibri"/>
            </a:endParaRPr>
          </a:p>
          <a:p>
            <a:r>
              <a:rPr lang="en-US" sz="2100" noProof="1"/>
              <a:t>3. </a:t>
            </a:r>
            <a:r>
              <a:rPr lang="en-US" sz="2100" b="1" noProof="1">
                <a:solidFill>
                  <a:schemeClr val="accent1"/>
                </a:solidFill>
              </a:rPr>
              <a:t>Test case</a:t>
            </a:r>
            <a:r>
              <a:rPr lang="en-US" sz="2100" b="1" noProof="1"/>
              <a:t> </a:t>
            </a:r>
            <a:r>
              <a:rPr lang="en-US" sz="2100" noProof="1"/>
              <a:t>- o specificatie detaliata a unei situatii sau scenarii care trebuie sa fie testate in cadrul unei aplicatii software. Un test case descrie pasii exacti, datele de intrare, conditiile prealabule, pasii de executie si rezultatele asteptate pentru a verifica daca un anumit aspect al sistemului functioneaza corect.</a:t>
            </a:r>
            <a:endParaRPr lang="en-US" sz="1700" dirty="0">
              <a:cs typeface="Calibri" panose="020F0502020204030204"/>
            </a:endParaRPr>
          </a:p>
          <a:p>
            <a:endParaRPr lang="en-US" sz="1700" noProof="1">
              <a:cs typeface="Calibri"/>
            </a:endParaRPr>
          </a:p>
          <a:p>
            <a:endParaRPr lang="en-US" sz="1700" noProof="1">
              <a:ea typeface="Calibri"/>
              <a:cs typeface="Calibri"/>
            </a:endParaRPr>
          </a:p>
          <a:p>
            <a:endParaRPr lang="en-US" sz="1700" noProof="1"/>
          </a:p>
          <a:p>
            <a:endParaRPr lang="en-US" sz="1700"/>
          </a:p>
        </p:txBody>
      </p:sp>
    </p:spTree>
    <p:extLst>
      <p:ext uri="{BB962C8B-B14F-4D97-AF65-F5344CB8AC3E}">
        <p14:creationId xmlns:p14="http://schemas.microsoft.com/office/powerpoint/2010/main" val="569610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781EC-4F61-9F22-7C67-7DE2B522CB5B}"/>
              </a:ext>
            </a:extLst>
          </p:cNvPr>
          <p:cNvSpPr txBox="1"/>
          <p:nvPr/>
        </p:nvSpPr>
        <p:spPr>
          <a:xfrm>
            <a:off x="260042" y="121581"/>
            <a:ext cx="612569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err="1">
                <a:ea typeface="Calibri"/>
                <a:cs typeface="Calibri"/>
              </a:rPr>
              <a:t>Scriem</a:t>
            </a:r>
            <a:r>
              <a:rPr lang="en-US" sz="2400" b="1" dirty="0">
                <a:ea typeface="Calibri"/>
                <a:cs typeface="Calibri"/>
              </a:rPr>
              <a:t> Bug-urile in Jira </a:t>
            </a:r>
            <a:r>
              <a:rPr lang="en-US" sz="2400" b="1" dirty="0" err="1">
                <a:ea typeface="Calibri"/>
                <a:cs typeface="Calibri"/>
              </a:rPr>
              <a:t>astfel</a:t>
            </a:r>
            <a:r>
              <a:rPr lang="en-US" sz="2400" b="1" dirty="0">
                <a:ea typeface="Calibri"/>
                <a:cs typeface="Calibri"/>
              </a:rPr>
              <a:t>:</a:t>
            </a:r>
            <a:endParaRPr lang="en-US" dirty="0"/>
          </a:p>
          <a:p>
            <a:endParaRPr lang="en-US" dirty="0">
              <a:ea typeface="Calibri"/>
              <a:cs typeface="Calibri"/>
            </a:endParaRPr>
          </a:p>
        </p:txBody>
      </p:sp>
      <p:pic>
        <p:nvPicPr>
          <p:cNvPr id="3" name="Picture 2" descr="A screenshot of a computer&#10;&#10;Description automatically generated">
            <a:extLst>
              <a:ext uri="{FF2B5EF4-FFF2-40B4-BE49-F238E27FC236}">
                <a16:creationId xmlns:a16="http://schemas.microsoft.com/office/drawing/2014/main" id="{B44137BA-140F-CFF5-1BAF-32540FE76759}"/>
              </a:ext>
            </a:extLst>
          </p:cNvPr>
          <p:cNvPicPr>
            <a:picLocks noChangeAspect="1"/>
          </p:cNvPicPr>
          <p:nvPr/>
        </p:nvPicPr>
        <p:blipFill>
          <a:blip r:embed="rId2"/>
          <a:srcRect t="-37" r="10843" b="494"/>
          <a:stretch/>
        </p:blipFill>
        <p:spPr>
          <a:xfrm>
            <a:off x="1798028" y="525402"/>
            <a:ext cx="7582312" cy="5821976"/>
          </a:xfrm>
          <a:prstGeom prst="rect">
            <a:avLst/>
          </a:prstGeom>
        </p:spPr>
      </p:pic>
      <p:sp>
        <p:nvSpPr>
          <p:cNvPr id="5" name="TextBox 4">
            <a:extLst>
              <a:ext uri="{FF2B5EF4-FFF2-40B4-BE49-F238E27FC236}">
                <a16:creationId xmlns:a16="http://schemas.microsoft.com/office/drawing/2014/main" id="{77A1450F-794F-ED68-679A-06D78A904757}"/>
              </a:ext>
            </a:extLst>
          </p:cNvPr>
          <p:cNvSpPr txBox="1"/>
          <p:nvPr/>
        </p:nvSpPr>
        <p:spPr>
          <a:xfrm>
            <a:off x="1190924" y="1026611"/>
            <a:ext cx="14305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cs typeface="Calibri"/>
              </a:rPr>
              <a:t>1.</a:t>
            </a:r>
          </a:p>
        </p:txBody>
      </p:sp>
    </p:spTree>
    <p:extLst>
      <p:ext uri="{BB962C8B-B14F-4D97-AF65-F5344CB8AC3E}">
        <p14:creationId xmlns:p14="http://schemas.microsoft.com/office/powerpoint/2010/main" val="743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7C608B5C-6820-945B-2FA3-4A14F6DB5D81}"/>
              </a:ext>
            </a:extLst>
          </p:cNvPr>
          <p:cNvPicPr>
            <a:picLocks noChangeAspect="1"/>
          </p:cNvPicPr>
          <p:nvPr/>
        </p:nvPicPr>
        <p:blipFill>
          <a:blip r:embed="rId2"/>
          <a:stretch>
            <a:fillRect/>
          </a:stretch>
        </p:blipFill>
        <p:spPr>
          <a:xfrm>
            <a:off x="1904910" y="-2785"/>
            <a:ext cx="6613763" cy="6274099"/>
          </a:xfrm>
          <a:prstGeom prst="rect">
            <a:avLst/>
          </a:prstGeom>
        </p:spPr>
      </p:pic>
      <p:sp>
        <p:nvSpPr>
          <p:cNvPr id="3" name="TextBox 2">
            <a:extLst>
              <a:ext uri="{FF2B5EF4-FFF2-40B4-BE49-F238E27FC236}">
                <a16:creationId xmlns:a16="http://schemas.microsoft.com/office/drawing/2014/main" id="{06464303-A603-F4AD-6E73-FFDCFD24D792}"/>
              </a:ext>
            </a:extLst>
          </p:cNvPr>
          <p:cNvSpPr txBox="1"/>
          <p:nvPr/>
        </p:nvSpPr>
        <p:spPr>
          <a:xfrm>
            <a:off x="1705428" y="72571"/>
            <a:ext cx="3991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cs typeface="Calibri"/>
              </a:rPr>
              <a:t>2.</a:t>
            </a:r>
            <a:endParaRPr lang="en-US" sz="2000" dirty="0">
              <a:cs typeface="Calibri" panose="020F0502020204030204"/>
            </a:endParaRPr>
          </a:p>
        </p:txBody>
      </p:sp>
    </p:spTree>
    <p:extLst>
      <p:ext uri="{BB962C8B-B14F-4D97-AF65-F5344CB8AC3E}">
        <p14:creationId xmlns:p14="http://schemas.microsoft.com/office/powerpoint/2010/main" val="237561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green circle with a check mark&#10;&#10;Description automatically generated">
            <a:extLst>
              <a:ext uri="{FF2B5EF4-FFF2-40B4-BE49-F238E27FC236}">
                <a16:creationId xmlns:a16="http://schemas.microsoft.com/office/drawing/2014/main" id="{14D1434F-84AC-4A7D-BF4D-43607B81BAE2}"/>
              </a:ext>
            </a:extLst>
          </p:cNvPr>
          <p:cNvPicPr>
            <a:picLocks noChangeAspect="1"/>
          </p:cNvPicPr>
          <p:nvPr/>
        </p:nvPicPr>
        <p:blipFill>
          <a:blip r:embed="rId2"/>
          <a:stretch>
            <a:fillRect/>
          </a:stretch>
        </p:blipFill>
        <p:spPr>
          <a:xfrm>
            <a:off x="185035" y="1284816"/>
            <a:ext cx="3094997" cy="3094997"/>
          </a:xfrm>
          <a:prstGeom prst="rect">
            <a:avLst/>
          </a:prstGeom>
        </p:spPr>
      </p:pic>
      <p:sp>
        <p:nvSpPr>
          <p:cNvPr id="2" name="TextBox 1">
            <a:extLst>
              <a:ext uri="{FF2B5EF4-FFF2-40B4-BE49-F238E27FC236}">
                <a16:creationId xmlns:a16="http://schemas.microsoft.com/office/drawing/2014/main" id="{CE3742CA-FAF5-D20F-2389-99386BE48CE3}"/>
              </a:ext>
            </a:extLst>
          </p:cNvPr>
          <p:cNvSpPr txBox="1"/>
          <p:nvPr/>
        </p:nvSpPr>
        <p:spPr>
          <a:xfrm>
            <a:off x="4639733" y="1845734"/>
            <a:ext cx="6515947" cy="4023360"/>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marL="457200" indent="-457200">
              <a:lnSpc>
                <a:spcPct val="90000"/>
              </a:lnSpc>
              <a:spcAft>
                <a:spcPts val="600"/>
              </a:spcAft>
              <a:buClr>
                <a:schemeClr val="accent1"/>
              </a:buClr>
              <a:buFont typeface="Wingdings" panose="020F0502020204030204" pitchFamily="34" charset="0"/>
              <a:buChar char="Ø"/>
            </a:pPr>
            <a:r>
              <a:rPr lang="en-US" sz="2800" b="1" err="1">
                <a:solidFill>
                  <a:schemeClr val="tx1">
                    <a:lumMod val="75000"/>
                    <a:lumOff val="25000"/>
                  </a:schemeClr>
                </a:solidFill>
              </a:rPr>
              <a:t>Concluzie</a:t>
            </a:r>
            <a:r>
              <a:rPr lang="en-US" sz="2800" b="1" dirty="0">
                <a:solidFill>
                  <a:schemeClr val="tx1">
                    <a:lumMod val="75000"/>
                    <a:lumOff val="25000"/>
                  </a:schemeClr>
                </a:solidFill>
              </a:rPr>
              <a:t>:</a:t>
            </a:r>
            <a:endParaRPr lang="en-US" sz="2800">
              <a:solidFill>
                <a:schemeClr val="tx1">
                  <a:lumMod val="75000"/>
                  <a:lumOff val="25000"/>
                </a:schemeClr>
              </a:solidFill>
              <a:cs typeface="Calibri"/>
            </a:endParaRPr>
          </a:p>
          <a:p>
            <a:pPr marL="285750" indent="-285750">
              <a:lnSpc>
                <a:spcPct val="90000"/>
              </a:lnSpc>
              <a:spcAft>
                <a:spcPts val="600"/>
              </a:spcAft>
              <a:buClr>
                <a:schemeClr val="accent1"/>
              </a:buClr>
              <a:buFont typeface="Wingdings" panose="020F0502020204030204" pitchFamily="34" charset="0"/>
              <a:buChar char="Ø"/>
            </a:pPr>
            <a:endParaRPr lang="en-US" sz="2800" b="1" i="1" dirty="0">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r>
              <a:rPr lang="en-US" sz="2800" i="1" dirty="0">
                <a:solidFill>
                  <a:schemeClr val="tx1">
                    <a:lumMod val="75000"/>
                    <a:lumOff val="25000"/>
                  </a:schemeClr>
                </a:solidFill>
              </a:rPr>
              <a:t>In </a:t>
            </a:r>
            <a:r>
              <a:rPr lang="en-US" sz="2800" i="1" err="1">
                <a:solidFill>
                  <a:schemeClr val="tx1">
                    <a:lumMod val="75000"/>
                    <a:lumOff val="25000"/>
                  </a:schemeClr>
                </a:solidFill>
              </a:rPr>
              <a:t>urma</a:t>
            </a:r>
            <a:r>
              <a:rPr lang="en-US" sz="2800" i="1" dirty="0">
                <a:solidFill>
                  <a:schemeClr val="tx1">
                    <a:lumMod val="75000"/>
                    <a:lumOff val="25000"/>
                  </a:schemeClr>
                </a:solidFill>
              </a:rPr>
              <a:t> </a:t>
            </a:r>
            <a:r>
              <a:rPr lang="en-US" sz="2800" i="1" err="1">
                <a:solidFill>
                  <a:schemeClr val="tx1">
                    <a:lumMod val="75000"/>
                    <a:lumOff val="25000"/>
                  </a:schemeClr>
                </a:solidFill>
              </a:rPr>
              <a:t>testarii</a:t>
            </a:r>
            <a:r>
              <a:rPr lang="en-US" sz="2800" i="1" dirty="0">
                <a:solidFill>
                  <a:schemeClr val="tx1">
                    <a:lumMod val="75000"/>
                    <a:lumOff val="25000"/>
                  </a:schemeClr>
                </a:solidFill>
              </a:rPr>
              <a:t> site-</a:t>
            </a:r>
            <a:r>
              <a:rPr lang="en-US" sz="2800" i="1" err="1">
                <a:solidFill>
                  <a:schemeClr val="tx1">
                    <a:lumMod val="75000"/>
                    <a:lumOff val="25000"/>
                  </a:schemeClr>
                </a:solidFill>
              </a:rPr>
              <a:t>ului</a:t>
            </a:r>
            <a:r>
              <a:rPr lang="en-US" sz="2800" i="1" dirty="0">
                <a:solidFill>
                  <a:schemeClr val="tx1">
                    <a:lumMod val="75000"/>
                    <a:lumOff val="25000"/>
                  </a:schemeClr>
                </a:solidFill>
              </a:rPr>
              <a:t> </a:t>
            </a:r>
            <a:r>
              <a:rPr lang="en-US" sz="2800" b="1" i="1" dirty="0">
                <a:solidFill>
                  <a:schemeClr val="tx1">
                    <a:lumMod val="75000"/>
                    <a:lumOff val="25000"/>
                  </a:schemeClr>
                </a:solidFill>
              </a:rPr>
              <a:t>Asos</a:t>
            </a:r>
            <a:r>
              <a:rPr lang="en-US" sz="2800" i="1" dirty="0">
                <a:solidFill>
                  <a:schemeClr val="tx1">
                    <a:lumMod val="75000"/>
                    <a:lumOff val="25000"/>
                  </a:schemeClr>
                </a:solidFill>
              </a:rPr>
              <a:t> am </a:t>
            </a:r>
            <a:r>
              <a:rPr lang="en-US" sz="2800" i="1" err="1">
                <a:solidFill>
                  <a:schemeClr val="tx1">
                    <a:lumMod val="75000"/>
                    <a:lumOff val="25000"/>
                  </a:schemeClr>
                </a:solidFill>
              </a:rPr>
              <a:t>observat</a:t>
            </a:r>
            <a:r>
              <a:rPr lang="en-US" sz="2800" i="1" dirty="0">
                <a:solidFill>
                  <a:schemeClr val="tx1">
                    <a:lumMod val="75000"/>
                    <a:lumOff val="25000"/>
                  </a:schemeClr>
                </a:solidFill>
              </a:rPr>
              <a:t> un </a:t>
            </a:r>
            <a:r>
              <a:rPr lang="en-US" sz="2800" i="1" err="1">
                <a:solidFill>
                  <a:schemeClr val="tx1">
                    <a:lumMod val="75000"/>
                    <a:lumOff val="25000"/>
                  </a:schemeClr>
                </a:solidFill>
              </a:rPr>
              <a:t>procent</a:t>
            </a:r>
            <a:r>
              <a:rPr lang="en-US" sz="2800" i="1" dirty="0">
                <a:solidFill>
                  <a:schemeClr val="tx1">
                    <a:lumMod val="75000"/>
                    <a:lumOff val="25000"/>
                  </a:schemeClr>
                </a:solidFill>
              </a:rPr>
              <a:t> de </a:t>
            </a:r>
            <a:r>
              <a:rPr lang="en-US" sz="2800" i="1" dirty="0">
                <a:solidFill>
                  <a:srgbClr val="00B050"/>
                </a:solidFill>
              </a:rPr>
              <a:t>PASS</a:t>
            </a:r>
            <a:r>
              <a:rPr lang="en-US" sz="2800" i="1" dirty="0">
                <a:solidFill>
                  <a:schemeClr val="tx1">
                    <a:lumMod val="75000"/>
                    <a:lumOff val="25000"/>
                  </a:schemeClr>
                </a:solidFill>
              </a:rPr>
              <a:t> de 69%.  Bug-urile </a:t>
            </a:r>
            <a:r>
              <a:rPr lang="en-US" sz="2800" i="1" err="1">
                <a:solidFill>
                  <a:schemeClr val="tx1">
                    <a:lumMod val="75000"/>
                    <a:lumOff val="25000"/>
                  </a:schemeClr>
                </a:solidFill>
              </a:rPr>
              <a:t>identificate</a:t>
            </a:r>
            <a:r>
              <a:rPr lang="en-US" sz="2800" i="1" dirty="0">
                <a:solidFill>
                  <a:schemeClr val="tx1">
                    <a:lumMod val="75000"/>
                    <a:lumOff val="25000"/>
                  </a:schemeClr>
                </a:solidFill>
              </a:rPr>
              <a:t> nu au o </a:t>
            </a:r>
            <a:r>
              <a:rPr lang="en-US" sz="2800" i="1" err="1">
                <a:solidFill>
                  <a:schemeClr val="tx1">
                    <a:lumMod val="75000"/>
                    <a:lumOff val="25000"/>
                  </a:schemeClr>
                </a:solidFill>
              </a:rPr>
              <a:t>prioritate</a:t>
            </a:r>
            <a:r>
              <a:rPr lang="en-US" sz="2800" i="1" dirty="0">
                <a:solidFill>
                  <a:schemeClr val="tx1">
                    <a:lumMod val="75000"/>
                    <a:lumOff val="25000"/>
                  </a:schemeClr>
                </a:solidFill>
              </a:rPr>
              <a:t> mare, </a:t>
            </a:r>
            <a:r>
              <a:rPr lang="en-US" sz="2800" i="1" err="1">
                <a:solidFill>
                  <a:schemeClr val="tx1">
                    <a:lumMod val="75000"/>
                    <a:lumOff val="25000"/>
                  </a:schemeClr>
                </a:solidFill>
              </a:rPr>
              <a:t>asadar</a:t>
            </a:r>
            <a:r>
              <a:rPr lang="en-US" sz="2800" i="1" dirty="0">
                <a:solidFill>
                  <a:schemeClr val="tx1">
                    <a:lumMod val="75000"/>
                    <a:lumOff val="25000"/>
                  </a:schemeClr>
                </a:solidFill>
              </a:rPr>
              <a:t> site-</a:t>
            </a:r>
            <a:r>
              <a:rPr lang="en-US" sz="2800" i="1" err="1">
                <a:solidFill>
                  <a:schemeClr val="tx1">
                    <a:lumMod val="75000"/>
                    <a:lumOff val="25000"/>
                  </a:schemeClr>
                </a:solidFill>
              </a:rPr>
              <a:t>ul</a:t>
            </a:r>
            <a:r>
              <a:rPr lang="en-US" sz="2800" i="1" dirty="0">
                <a:solidFill>
                  <a:schemeClr val="tx1">
                    <a:lumMod val="75000"/>
                    <a:lumOff val="25000"/>
                  </a:schemeClr>
                </a:solidFill>
              </a:rPr>
              <a:t> </a:t>
            </a:r>
            <a:r>
              <a:rPr lang="en-US" sz="2800" i="1" err="1">
                <a:solidFill>
                  <a:schemeClr val="tx1">
                    <a:lumMod val="75000"/>
                    <a:lumOff val="25000"/>
                  </a:schemeClr>
                </a:solidFill>
              </a:rPr>
              <a:t>va</a:t>
            </a:r>
            <a:r>
              <a:rPr lang="en-US" sz="2800" i="1" dirty="0">
                <a:solidFill>
                  <a:schemeClr val="tx1">
                    <a:lumMod val="75000"/>
                    <a:lumOff val="25000"/>
                  </a:schemeClr>
                </a:solidFill>
              </a:rPr>
              <a:t> fi </a:t>
            </a:r>
            <a:r>
              <a:rPr lang="en-US" sz="2800" i="1" err="1">
                <a:solidFill>
                  <a:schemeClr val="tx1">
                    <a:lumMod val="75000"/>
                    <a:lumOff val="25000"/>
                  </a:schemeClr>
                </a:solidFill>
              </a:rPr>
              <a:t>lansat</a:t>
            </a:r>
            <a:r>
              <a:rPr lang="en-US" sz="2800" i="1" dirty="0">
                <a:solidFill>
                  <a:schemeClr val="tx1">
                    <a:lumMod val="75000"/>
                    <a:lumOff val="25000"/>
                  </a:schemeClr>
                </a:solidFill>
              </a:rPr>
              <a:t> pe </a:t>
            </a:r>
            <a:r>
              <a:rPr lang="en-US" sz="2800" i="1" err="1">
                <a:solidFill>
                  <a:schemeClr val="tx1">
                    <a:lumMod val="75000"/>
                    <a:lumOff val="25000"/>
                  </a:schemeClr>
                </a:solidFill>
              </a:rPr>
              <a:t>piata</a:t>
            </a:r>
            <a:r>
              <a:rPr lang="en-US" sz="2800" i="1" dirty="0">
                <a:solidFill>
                  <a:schemeClr val="tx1">
                    <a:lumMod val="75000"/>
                    <a:lumOff val="25000"/>
                  </a:schemeClr>
                </a:solidFill>
              </a:rPr>
              <a:t>, </a:t>
            </a:r>
            <a:r>
              <a:rPr lang="en-US" sz="2800" i="1" err="1">
                <a:solidFill>
                  <a:schemeClr val="tx1">
                    <a:lumMod val="75000"/>
                    <a:lumOff val="25000"/>
                  </a:schemeClr>
                </a:solidFill>
              </a:rPr>
              <a:t>urmand</a:t>
            </a:r>
            <a:r>
              <a:rPr lang="en-US" sz="2800" i="1" dirty="0">
                <a:solidFill>
                  <a:schemeClr val="tx1">
                    <a:lumMod val="75000"/>
                    <a:lumOff val="25000"/>
                  </a:schemeClr>
                </a:solidFill>
              </a:rPr>
              <a:t> ca </a:t>
            </a:r>
            <a:r>
              <a:rPr lang="en-US" sz="2800" i="1" err="1">
                <a:solidFill>
                  <a:schemeClr val="tx1">
                    <a:lumMod val="75000"/>
                    <a:lumOff val="25000"/>
                  </a:schemeClr>
                </a:solidFill>
              </a:rPr>
              <a:t>acestea</a:t>
            </a:r>
            <a:r>
              <a:rPr lang="en-US" sz="2800" i="1" dirty="0">
                <a:solidFill>
                  <a:schemeClr val="tx1">
                    <a:lumMod val="75000"/>
                    <a:lumOff val="25000"/>
                  </a:schemeClr>
                </a:solidFill>
              </a:rPr>
              <a:t> </a:t>
            </a:r>
            <a:r>
              <a:rPr lang="en-US" sz="2800" i="1" err="1">
                <a:solidFill>
                  <a:schemeClr val="tx1">
                    <a:lumMod val="75000"/>
                    <a:lumOff val="25000"/>
                  </a:schemeClr>
                </a:solidFill>
              </a:rPr>
              <a:t>sa</a:t>
            </a:r>
            <a:r>
              <a:rPr lang="en-US" sz="2800" i="1" dirty="0">
                <a:solidFill>
                  <a:schemeClr val="tx1">
                    <a:lumMod val="75000"/>
                    <a:lumOff val="25000"/>
                  </a:schemeClr>
                </a:solidFill>
              </a:rPr>
              <a:t> fie remediate in </a:t>
            </a:r>
            <a:r>
              <a:rPr lang="en-US" sz="2800" i="1" err="1">
                <a:solidFill>
                  <a:schemeClr val="tx1">
                    <a:lumMod val="75000"/>
                    <a:lumOff val="25000"/>
                  </a:schemeClr>
                </a:solidFill>
              </a:rPr>
              <a:t>cel</a:t>
            </a:r>
            <a:r>
              <a:rPr lang="en-US" sz="2800" i="1" dirty="0">
                <a:solidFill>
                  <a:schemeClr val="tx1">
                    <a:lumMod val="75000"/>
                    <a:lumOff val="25000"/>
                  </a:schemeClr>
                </a:solidFill>
              </a:rPr>
              <a:t> </a:t>
            </a:r>
            <a:r>
              <a:rPr lang="en-US" sz="2800" i="1" err="1">
                <a:solidFill>
                  <a:schemeClr val="tx1">
                    <a:lumMod val="75000"/>
                    <a:lumOff val="25000"/>
                  </a:schemeClr>
                </a:solidFill>
              </a:rPr>
              <a:t>mai</a:t>
            </a:r>
            <a:r>
              <a:rPr lang="en-US" sz="2800" i="1" dirty="0">
                <a:solidFill>
                  <a:schemeClr val="tx1">
                    <a:lumMod val="75000"/>
                    <a:lumOff val="25000"/>
                  </a:schemeClr>
                </a:solidFill>
              </a:rPr>
              <a:t> </a:t>
            </a:r>
            <a:r>
              <a:rPr lang="en-US" sz="2800" i="1" err="1">
                <a:solidFill>
                  <a:schemeClr val="tx1">
                    <a:lumMod val="75000"/>
                    <a:lumOff val="25000"/>
                  </a:schemeClr>
                </a:solidFill>
              </a:rPr>
              <a:t>scurt</a:t>
            </a:r>
            <a:r>
              <a:rPr lang="en-US" sz="2800" i="1" dirty="0">
                <a:solidFill>
                  <a:schemeClr val="tx1">
                    <a:lumMod val="75000"/>
                    <a:lumOff val="25000"/>
                  </a:schemeClr>
                </a:solidFill>
              </a:rPr>
              <a:t> </a:t>
            </a:r>
            <a:r>
              <a:rPr lang="en-US" sz="2800" i="1" err="1">
                <a:solidFill>
                  <a:schemeClr val="tx1">
                    <a:lumMod val="75000"/>
                    <a:lumOff val="25000"/>
                  </a:schemeClr>
                </a:solidFill>
              </a:rPr>
              <a:t>timp.</a:t>
            </a:r>
            <a:endParaRPr lang="en-US" sz="2800" i="1" err="1">
              <a:solidFill>
                <a:schemeClr val="tx1">
                  <a:lumMod val="75000"/>
                  <a:lumOff val="25000"/>
                </a:schemeClr>
              </a:solidFill>
              <a:cs typeface="Calibri"/>
            </a:endParaRPr>
          </a:p>
        </p:txBody>
      </p:sp>
    </p:spTree>
    <p:extLst>
      <p:ext uri="{BB962C8B-B14F-4D97-AF65-F5344CB8AC3E}">
        <p14:creationId xmlns:p14="http://schemas.microsoft.com/office/powerpoint/2010/main" val="351864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043CFD-BAB9-75C5-026A-AA2F324F3067}"/>
              </a:ext>
            </a:extLst>
          </p:cNvPr>
          <p:cNvSpPr txBox="1"/>
          <p:nvPr/>
        </p:nvSpPr>
        <p:spPr>
          <a:xfrm>
            <a:off x="669985" y="698739"/>
            <a:ext cx="10291313" cy="36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100" dirty="0">
                <a:solidFill>
                  <a:srgbClr val="404040"/>
                </a:solidFill>
                <a:cs typeface="Arial"/>
              </a:rPr>
              <a:t>4</a:t>
            </a:r>
            <a:r>
              <a:rPr lang="en-US" sz="2100" b="1" dirty="0">
                <a:solidFill>
                  <a:srgbClr val="404040"/>
                </a:solidFill>
                <a:cs typeface="Arial"/>
              </a:rPr>
              <a:t>.</a:t>
            </a:r>
            <a:r>
              <a:rPr lang="en-US" sz="2100" b="1" dirty="0">
                <a:solidFill>
                  <a:srgbClr val="E48312"/>
                </a:solidFill>
                <a:cs typeface="Arial"/>
              </a:rPr>
              <a:t> Test Planning-</a:t>
            </a:r>
            <a:r>
              <a:rPr lang="en-US" sz="2100" b="1" dirty="0">
                <a:solidFill>
                  <a:srgbClr val="404040"/>
                </a:solidFill>
                <a:cs typeface="Arial"/>
              </a:rPr>
              <a:t> </a:t>
            </a:r>
            <a:r>
              <a:rPr lang="en-US" sz="2100" b="1" err="1">
                <a:solidFill>
                  <a:srgbClr val="404040"/>
                </a:solidFill>
                <a:cs typeface="Arial"/>
              </a:rPr>
              <a:t>s</a:t>
            </a:r>
            <a:r>
              <a:rPr lang="en-US" sz="2100" err="1">
                <a:cs typeface="Arial"/>
              </a:rPr>
              <a:t>copul</a:t>
            </a:r>
            <a:r>
              <a:rPr lang="en-US" sz="2100" dirty="0">
                <a:cs typeface="Arial"/>
              </a:rPr>
              <a:t> </a:t>
            </a:r>
            <a:r>
              <a:rPr lang="en-US" sz="2100" err="1">
                <a:cs typeface="Arial"/>
              </a:rPr>
              <a:t>unui</a:t>
            </a:r>
            <a:r>
              <a:rPr lang="en-US" sz="2100" dirty="0">
                <a:cs typeface="Arial"/>
              </a:rPr>
              <a:t> plan de </a:t>
            </a:r>
            <a:r>
              <a:rPr lang="en-US" sz="2100" err="1">
                <a:cs typeface="Arial"/>
              </a:rPr>
              <a:t>testare</a:t>
            </a:r>
            <a:r>
              <a:rPr lang="en-US" sz="2100" dirty="0">
                <a:cs typeface="Arial"/>
              </a:rPr>
              <a:t> </a:t>
            </a:r>
            <a:r>
              <a:rPr lang="en-US" sz="2100" err="1">
                <a:cs typeface="Arial"/>
              </a:rPr>
              <a:t>este</a:t>
            </a:r>
            <a:r>
              <a:rPr lang="en-US" sz="2100" dirty="0">
                <a:cs typeface="Arial"/>
              </a:rPr>
              <a:t> de a </a:t>
            </a:r>
            <a:r>
              <a:rPr lang="en-US" sz="2100" err="1">
                <a:cs typeface="Arial"/>
              </a:rPr>
              <a:t>stabili</a:t>
            </a:r>
            <a:r>
              <a:rPr lang="en-US" sz="2100" dirty="0">
                <a:cs typeface="Arial"/>
              </a:rPr>
              <a:t> (</a:t>
            </a:r>
            <a:r>
              <a:rPr lang="en-US" sz="2100" err="1">
                <a:cs typeface="Arial"/>
              </a:rPr>
              <a:t>clar</a:t>
            </a:r>
            <a:r>
              <a:rPr lang="en-US" sz="2100" dirty="0">
                <a:cs typeface="Arial"/>
              </a:rPr>
              <a:t> </a:t>
            </a:r>
            <a:r>
              <a:rPr lang="en-US" sz="2100" err="1">
                <a:cs typeface="Arial"/>
              </a:rPr>
              <a:t>si</a:t>
            </a:r>
            <a:r>
              <a:rPr lang="en-US" sz="2100" dirty="0">
                <a:cs typeface="Arial"/>
              </a:rPr>
              <a:t> </a:t>
            </a:r>
            <a:r>
              <a:rPr lang="en-US" sz="2100" err="1">
                <a:cs typeface="Arial"/>
              </a:rPr>
              <a:t>detaliat</a:t>
            </a:r>
            <a:r>
              <a:rPr lang="en-US" sz="2100" dirty="0">
                <a:cs typeface="Arial"/>
              </a:rPr>
              <a:t>) </a:t>
            </a:r>
            <a:r>
              <a:rPr lang="en-US" sz="2100" err="1">
                <a:cs typeface="Arial"/>
              </a:rPr>
              <a:t>abordarea</a:t>
            </a:r>
            <a:r>
              <a:rPr lang="en-US" sz="2100" dirty="0">
                <a:cs typeface="Arial"/>
              </a:rPr>
              <a:t>, </a:t>
            </a:r>
            <a:r>
              <a:rPr lang="en-US" sz="2100" err="1">
                <a:cs typeface="Arial"/>
              </a:rPr>
              <a:t>resursele</a:t>
            </a:r>
            <a:r>
              <a:rPr lang="en-US" sz="2100" dirty="0">
                <a:cs typeface="Arial"/>
              </a:rPr>
              <a:t> </a:t>
            </a:r>
            <a:r>
              <a:rPr lang="en-US" sz="2100" err="1">
                <a:cs typeface="Arial"/>
              </a:rPr>
              <a:t>si</a:t>
            </a:r>
            <a:r>
              <a:rPr lang="en-US" sz="2100" dirty="0">
                <a:cs typeface="Arial"/>
              </a:rPr>
              <a:t> </a:t>
            </a:r>
            <a:r>
              <a:rPr lang="en-US" sz="2100" err="1">
                <a:cs typeface="Arial"/>
              </a:rPr>
              <a:t>activitatile</a:t>
            </a:r>
            <a:r>
              <a:rPr lang="en-US" sz="2100" dirty="0">
                <a:cs typeface="Arial"/>
              </a:rPr>
              <a:t> </a:t>
            </a:r>
            <a:r>
              <a:rPr lang="en-US" sz="2100" err="1">
                <a:cs typeface="Arial"/>
              </a:rPr>
              <a:t>necesare</a:t>
            </a:r>
            <a:r>
              <a:rPr lang="en-US" sz="2100" dirty="0">
                <a:cs typeface="Arial"/>
              </a:rPr>
              <a:t> </a:t>
            </a:r>
            <a:r>
              <a:rPr lang="en-US" sz="2100" err="1">
                <a:cs typeface="Arial"/>
              </a:rPr>
              <a:t>pentru</a:t>
            </a:r>
            <a:r>
              <a:rPr lang="en-US" sz="2100" dirty="0">
                <a:cs typeface="Arial"/>
              </a:rPr>
              <a:t> a </a:t>
            </a:r>
            <a:r>
              <a:rPr lang="en-US" sz="2100" err="1">
                <a:cs typeface="Arial"/>
              </a:rPr>
              <a:t>verifica</a:t>
            </a:r>
            <a:r>
              <a:rPr lang="en-US" sz="2100" dirty="0">
                <a:cs typeface="Arial"/>
              </a:rPr>
              <a:t> </a:t>
            </a:r>
            <a:r>
              <a:rPr lang="en-US" sz="2100" err="1">
                <a:cs typeface="Arial"/>
              </a:rPr>
              <a:t>si</a:t>
            </a:r>
            <a:r>
              <a:rPr lang="en-US" sz="2100" dirty="0">
                <a:cs typeface="Arial"/>
              </a:rPr>
              <a:t> </a:t>
            </a:r>
            <a:r>
              <a:rPr lang="en-US" sz="2100" err="1">
                <a:cs typeface="Arial"/>
              </a:rPr>
              <a:t>valida</a:t>
            </a:r>
            <a:r>
              <a:rPr lang="en-US" sz="2100" dirty="0">
                <a:cs typeface="Arial"/>
              </a:rPr>
              <a:t> un </a:t>
            </a:r>
            <a:r>
              <a:rPr lang="en-US" sz="2100" err="1">
                <a:cs typeface="Arial"/>
              </a:rPr>
              <a:t>produs</a:t>
            </a:r>
            <a:r>
              <a:rPr lang="en-US" sz="2100" dirty="0">
                <a:cs typeface="Arial"/>
              </a:rPr>
              <a:t> software. In </a:t>
            </a:r>
            <a:r>
              <a:rPr lang="en-US" sz="2100" err="1">
                <a:cs typeface="Arial"/>
              </a:rPr>
              <a:t>aceasta</a:t>
            </a:r>
            <a:r>
              <a:rPr lang="en-US" sz="2100" dirty="0">
                <a:cs typeface="Arial"/>
              </a:rPr>
              <a:t> </a:t>
            </a:r>
            <a:r>
              <a:rPr lang="en-US" sz="2100" err="1">
                <a:cs typeface="Arial"/>
              </a:rPr>
              <a:t>etapa</a:t>
            </a:r>
            <a:r>
              <a:rPr lang="en-US" sz="2100" dirty="0">
                <a:cs typeface="Arial"/>
              </a:rPr>
              <a:t> ne </a:t>
            </a:r>
            <a:r>
              <a:rPr lang="en-US" sz="2100" err="1">
                <a:cs typeface="Arial"/>
              </a:rPr>
              <a:t>asiguram</a:t>
            </a:r>
            <a:r>
              <a:rPr lang="en-US" sz="2100" dirty="0">
                <a:cs typeface="Arial"/>
              </a:rPr>
              <a:t> ca </a:t>
            </a:r>
            <a:r>
              <a:rPr lang="en-US" sz="2100" err="1">
                <a:cs typeface="Arial"/>
              </a:rPr>
              <a:t>procesul</a:t>
            </a:r>
            <a:r>
              <a:rPr lang="en-US" sz="2100" dirty="0">
                <a:cs typeface="Arial"/>
              </a:rPr>
              <a:t> de </a:t>
            </a:r>
            <a:r>
              <a:rPr lang="en-US" sz="2100" err="1">
                <a:cs typeface="Arial"/>
              </a:rPr>
              <a:t>testare</a:t>
            </a:r>
            <a:r>
              <a:rPr lang="en-US" sz="2100" dirty="0">
                <a:cs typeface="Arial"/>
              </a:rPr>
              <a:t> </a:t>
            </a:r>
            <a:r>
              <a:rPr lang="en-US" sz="2100" err="1">
                <a:cs typeface="Arial"/>
              </a:rPr>
              <a:t>este</a:t>
            </a:r>
            <a:r>
              <a:rPr lang="en-US" sz="2100" dirty="0">
                <a:cs typeface="Arial"/>
              </a:rPr>
              <a:t> bine </a:t>
            </a:r>
            <a:r>
              <a:rPr lang="en-US" sz="2100" err="1">
                <a:cs typeface="Arial"/>
              </a:rPr>
              <a:t>organizat</a:t>
            </a:r>
            <a:r>
              <a:rPr lang="en-US" sz="2100" dirty="0">
                <a:cs typeface="Arial"/>
              </a:rPr>
              <a:t>, </a:t>
            </a:r>
            <a:r>
              <a:rPr lang="en-US" sz="2100" err="1">
                <a:cs typeface="Arial"/>
              </a:rPr>
              <a:t>eficient</a:t>
            </a:r>
            <a:r>
              <a:rPr lang="en-US" sz="2100" dirty="0">
                <a:cs typeface="Arial"/>
              </a:rPr>
              <a:t> </a:t>
            </a:r>
            <a:r>
              <a:rPr lang="en-US" sz="2100" err="1">
                <a:cs typeface="Arial"/>
              </a:rPr>
              <a:t>si</a:t>
            </a:r>
            <a:r>
              <a:rPr lang="en-US" sz="2100" dirty="0">
                <a:cs typeface="Arial"/>
              </a:rPr>
              <a:t> </a:t>
            </a:r>
            <a:r>
              <a:rPr lang="en-US" sz="2100" err="1">
                <a:cs typeface="Arial"/>
              </a:rPr>
              <a:t>eficace</a:t>
            </a:r>
            <a:r>
              <a:rPr lang="en-US" sz="2100" dirty="0">
                <a:cs typeface="Arial"/>
              </a:rPr>
              <a:t>, </a:t>
            </a:r>
            <a:r>
              <a:rPr lang="en-US" sz="2100" err="1">
                <a:cs typeface="Arial"/>
              </a:rPr>
              <a:t>reducand</a:t>
            </a:r>
            <a:r>
              <a:rPr lang="en-US" sz="2100" dirty="0">
                <a:cs typeface="Arial"/>
              </a:rPr>
              <a:t> </a:t>
            </a:r>
            <a:r>
              <a:rPr lang="en-US" sz="2100" err="1">
                <a:cs typeface="Arial"/>
              </a:rPr>
              <a:t>riscurile</a:t>
            </a:r>
            <a:r>
              <a:rPr lang="en-US" sz="2100" dirty="0">
                <a:cs typeface="Arial"/>
              </a:rPr>
              <a:t> </a:t>
            </a:r>
            <a:r>
              <a:rPr lang="en-US" sz="2100" err="1">
                <a:cs typeface="Arial"/>
              </a:rPr>
              <a:t>si</a:t>
            </a:r>
            <a:r>
              <a:rPr lang="en-US" sz="2100" dirty="0">
                <a:cs typeface="Arial"/>
              </a:rPr>
              <a:t> </a:t>
            </a:r>
            <a:r>
              <a:rPr lang="en-US" sz="2100" err="1">
                <a:cs typeface="Arial"/>
              </a:rPr>
              <a:t>asigurand</a:t>
            </a:r>
            <a:r>
              <a:rPr lang="en-US" sz="2100" dirty="0">
                <a:cs typeface="Arial"/>
              </a:rPr>
              <a:t> </a:t>
            </a:r>
            <a:r>
              <a:rPr lang="en-US" sz="2100" err="1">
                <a:cs typeface="Arial"/>
              </a:rPr>
              <a:t>calitatea</a:t>
            </a:r>
            <a:r>
              <a:rPr lang="en-US" sz="2100" dirty="0">
                <a:cs typeface="Arial"/>
              </a:rPr>
              <a:t> </a:t>
            </a:r>
            <a:r>
              <a:rPr lang="en-US" sz="2100" err="1">
                <a:cs typeface="Arial"/>
              </a:rPr>
              <a:t>produsului</a:t>
            </a:r>
            <a:r>
              <a:rPr lang="en-US" sz="2100" dirty="0">
                <a:cs typeface="Arial"/>
              </a:rPr>
              <a:t> software pe care il </a:t>
            </a:r>
            <a:r>
              <a:rPr lang="en-US" sz="2100" err="1">
                <a:cs typeface="Arial"/>
              </a:rPr>
              <a:t>livram</a:t>
            </a:r>
            <a:r>
              <a:rPr lang="en-US" sz="2100" dirty="0">
                <a:cs typeface="Arial"/>
              </a:rPr>
              <a:t>.​</a:t>
            </a:r>
          </a:p>
          <a:p>
            <a:pPr marL="228600" indent="-228600">
              <a:buFont typeface=""/>
              <a:buChar char="•"/>
            </a:pPr>
            <a:endParaRPr lang="en-US" sz="2100" dirty="0">
              <a:solidFill>
                <a:srgbClr val="000000"/>
              </a:solidFill>
              <a:cs typeface="Arial"/>
            </a:endParaRPr>
          </a:p>
          <a:p>
            <a:pPr marL="228600" indent="-228600">
              <a:buFont typeface=""/>
              <a:buChar char="•"/>
            </a:pPr>
            <a:r>
              <a:rPr lang="en-US" sz="2100" dirty="0">
                <a:solidFill>
                  <a:srgbClr val="404040"/>
                </a:solidFill>
                <a:cs typeface="Arial"/>
              </a:rPr>
              <a:t>5</a:t>
            </a:r>
            <a:r>
              <a:rPr lang="en-US" sz="2100" b="1" dirty="0">
                <a:solidFill>
                  <a:srgbClr val="404040"/>
                </a:solidFill>
                <a:cs typeface="Arial"/>
              </a:rPr>
              <a:t>.  </a:t>
            </a:r>
            <a:r>
              <a:rPr lang="en-US" sz="2100" b="1" dirty="0" err="1">
                <a:solidFill>
                  <a:srgbClr val="E48312"/>
                </a:solidFill>
                <a:cs typeface="Arial"/>
              </a:rPr>
              <a:t>Statusurile</a:t>
            </a:r>
            <a:r>
              <a:rPr lang="en-US" sz="2100" b="1" dirty="0">
                <a:solidFill>
                  <a:srgbClr val="E48312"/>
                </a:solidFill>
                <a:cs typeface="Arial"/>
              </a:rPr>
              <a:t> pe care le </a:t>
            </a:r>
            <a:r>
              <a:rPr lang="en-US" sz="2100" b="1" dirty="0" err="1">
                <a:solidFill>
                  <a:srgbClr val="E48312"/>
                </a:solidFill>
                <a:cs typeface="Arial"/>
              </a:rPr>
              <a:t>poate</a:t>
            </a:r>
            <a:r>
              <a:rPr lang="en-US" sz="2100" b="1" dirty="0">
                <a:solidFill>
                  <a:srgbClr val="E48312"/>
                </a:solidFill>
                <a:cs typeface="Arial"/>
              </a:rPr>
              <a:t> </a:t>
            </a:r>
            <a:r>
              <a:rPr lang="en-US" sz="2100" b="1" dirty="0" err="1">
                <a:solidFill>
                  <a:srgbClr val="E48312"/>
                </a:solidFill>
                <a:cs typeface="Arial"/>
              </a:rPr>
              <a:t>avea</a:t>
            </a:r>
            <a:r>
              <a:rPr lang="en-US" sz="2100" b="1" dirty="0">
                <a:solidFill>
                  <a:srgbClr val="E48312"/>
                </a:solidFill>
                <a:cs typeface="Arial"/>
              </a:rPr>
              <a:t> </a:t>
            </a:r>
            <a:r>
              <a:rPr lang="en-US" sz="2100" b="1" dirty="0" err="1">
                <a:solidFill>
                  <a:srgbClr val="E48312"/>
                </a:solidFill>
                <a:cs typeface="Arial"/>
              </a:rPr>
              <a:t>rularea</a:t>
            </a:r>
            <a:r>
              <a:rPr lang="en-US" sz="2100" b="1" dirty="0">
                <a:solidFill>
                  <a:srgbClr val="E48312"/>
                </a:solidFill>
                <a:cs typeface="Arial"/>
              </a:rPr>
              <a:t> </a:t>
            </a:r>
            <a:r>
              <a:rPr lang="en-US" sz="2100" b="1" dirty="0" err="1">
                <a:solidFill>
                  <a:srgbClr val="E48312"/>
                </a:solidFill>
                <a:cs typeface="Arial"/>
              </a:rPr>
              <a:t>unui</a:t>
            </a:r>
            <a:r>
              <a:rPr lang="en-US" sz="2100" b="1" dirty="0">
                <a:solidFill>
                  <a:srgbClr val="E48312"/>
                </a:solidFill>
                <a:cs typeface="Arial"/>
              </a:rPr>
              <a:t> test case</a:t>
            </a:r>
            <a:r>
              <a:rPr lang="en-US" sz="2100" b="1" dirty="0">
                <a:solidFill>
                  <a:srgbClr val="404040"/>
                </a:solidFill>
                <a:cs typeface="Arial"/>
              </a:rPr>
              <a:t>: </a:t>
            </a:r>
            <a:r>
              <a:rPr lang="en-US" sz="2100" dirty="0">
                <a:cs typeface="Arial"/>
              </a:rPr>
              <a:t>Not Run, Passed, Failed, Blocked, in progress, Not </a:t>
            </a:r>
            <a:r>
              <a:rPr lang="en-US" sz="2100" dirty="0" err="1">
                <a:cs typeface="Arial"/>
              </a:rPr>
              <a:t>Appliccable</a:t>
            </a:r>
            <a:r>
              <a:rPr lang="en-US" sz="2100" dirty="0">
                <a:cs typeface="Arial"/>
              </a:rPr>
              <a:t> N/A, Error, Skipped.</a:t>
            </a:r>
            <a:endParaRPr lang="en-US"/>
          </a:p>
          <a:p>
            <a:pPr marL="228600" indent="-228600">
              <a:buFont typeface=""/>
              <a:buChar char="•"/>
            </a:pPr>
            <a:endParaRPr lang="en-US" sz="2100" dirty="0">
              <a:solidFill>
                <a:srgbClr val="000000"/>
              </a:solidFill>
              <a:cs typeface="Arial"/>
            </a:endParaRPr>
          </a:p>
          <a:p>
            <a:pPr marL="228600" indent="-228600">
              <a:buFont typeface=""/>
              <a:buChar char="•"/>
            </a:pPr>
            <a:r>
              <a:rPr lang="en-US" sz="2100" dirty="0">
                <a:solidFill>
                  <a:srgbClr val="000000"/>
                </a:solidFill>
                <a:cs typeface="Calibri"/>
              </a:rPr>
              <a:t>6. </a:t>
            </a:r>
            <a:r>
              <a:rPr lang="en-US" sz="2100" b="1" dirty="0">
                <a:solidFill>
                  <a:schemeClr val="accent1"/>
                </a:solidFill>
                <a:cs typeface="Calibri"/>
              </a:rPr>
              <a:t> </a:t>
            </a:r>
            <a:r>
              <a:rPr lang="en-US" sz="2100" b="1" u="sng" dirty="0" err="1">
                <a:solidFill>
                  <a:schemeClr val="accent1"/>
                </a:solidFill>
                <a:cs typeface="Calibri"/>
              </a:rPr>
              <a:t>Statusurile</a:t>
            </a:r>
            <a:r>
              <a:rPr lang="en-US" sz="2100" b="1" u="sng" dirty="0">
                <a:solidFill>
                  <a:schemeClr val="accent1"/>
                </a:solidFill>
                <a:cs typeface="Calibri"/>
              </a:rPr>
              <a:t> de </a:t>
            </a:r>
            <a:r>
              <a:rPr lang="en-US" sz="2100" b="1" u="sng" dirty="0" err="1">
                <a:solidFill>
                  <a:schemeClr val="accent1"/>
                </a:solidFill>
                <a:cs typeface="Calibri"/>
              </a:rPr>
              <a:t>viata</a:t>
            </a:r>
            <a:r>
              <a:rPr lang="en-US" sz="2100" b="1" u="sng" dirty="0">
                <a:solidFill>
                  <a:schemeClr val="accent1"/>
                </a:solidFill>
                <a:cs typeface="Calibri"/>
              </a:rPr>
              <a:t> pe care le </a:t>
            </a:r>
            <a:r>
              <a:rPr lang="en-US" sz="2100" b="1" u="sng" dirty="0" err="1">
                <a:solidFill>
                  <a:schemeClr val="accent1"/>
                </a:solidFill>
                <a:cs typeface="Calibri"/>
              </a:rPr>
              <a:t>poate</a:t>
            </a:r>
            <a:r>
              <a:rPr lang="en-US" sz="2100" b="1" u="sng" dirty="0">
                <a:solidFill>
                  <a:schemeClr val="accent1"/>
                </a:solidFill>
                <a:cs typeface="Calibri"/>
              </a:rPr>
              <a:t> </a:t>
            </a:r>
            <a:r>
              <a:rPr lang="en-US" sz="2100" b="1" u="sng" dirty="0" err="1">
                <a:solidFill>
                  <a:schemeClr val="accent1"/>
                </a:solidFill>
                <a:cs typeface="Calibri"/>
              </a:rPr>
              <a:t>avea</a:t>
            </a:r>
            <a:r>
              <a:rPr lang="en-US" sz="2100" b="1" u="sng" dirty="0">
                <a:solidFill>
                  <a:schemeClr val="accent1"/>
                </a:solidFill>
                <a:cs typeface="Calibri"/>
              </a:rPr>
              <a:t> un defect (bug) </a:t>
            </a:r>
            <a:r>
              <a:rPr lang="en-US" sz="2100" dirty="0">
                <a:solidFill>
                  <a:srgbClr val="000000"/>
                </a:solidFill>
                <a:cs typeface="Calibri"/>
              </a:rPr>
              <a:t>sunt: Nou, Assigned, Open, In progress, Fixed, Retest, Verified, Closed, Reopened, Deferred, Duplicate, Rejected, Won't fix </a:t>
            </a:r>
            <a:r>
              <a:rPr lang="en-US" sz="2100" dirty="0" err="1">
                <a:solidFill>
                  <a:srgbClr val="000000"/>
                </a:solidFill>
                <a:cs typeface="Calibri"/>
              </a:rPr>
              <a:t>si</a:t>
            </a:r>
            <a:r>
              <a:rPr lang="en-US" sz="2100" dirty="0">
                <a:solidFill>
                  <a:srgbClr val="000000"/>
                </a:solidFill>
                <a:cs typeface="Calibri"/>
              </a:rPr>
              <a:t> Not a Bug.</a:t>
            </a:r>
            <a:endParaRPr lang="en-US" sz="2100" dirty="0">
              <a:solidFill>
                <a:srgbClr val="404040"/>
              </a:solidFill>
              <a:cs typeface="Arial"/>
            </a:endParaRPr>
          </a:p>
        </p:txBody>
      </p:sp>
    </p:spTree>
    <p:extLst>
      <p:ext uri="{BB962C8B-B14F-4D97-AF65-F5344CB8AC3E}">
        <p14:creationId xmlns:p14="http://schemas.microsoft.com/office/powerpoint/2010/main" val="390869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AE208-F90D-507B-B462-20F9878127A9}"/>
              </a:ext>
            </a:extLst>
          </p:cNvPr>
          <p:cNvSpPr txBox="1"/>
          <p:nvPr/>
        </p:nvSpPr>
        <p:spPr>
          <a:xfrm>
            <a:off x="181155" y="756249"/>
            <a:ext cx="11844068" cy="45704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a:cs typeface="Arial"/>
              </a:rPr>
              <a:t>7.</a:t>
            </a:r>
            <a:r>
              <a:rPr lang="en-US" sz="2100" u="sng" dirty="0">
                <a:cs typeface="Arial"/>
              </a:rPr>
              <a:t> </a:t>
            </a:r>
            <a:r>
              <a:rPr lang="en-US" sz="2100" b="1" u="sng" err="1">
                <a:solidFill>
                  <a:srgbClr val="E48312"/>
                </a:solidFill>
                <a:cs typeface="Arial"/>
              </a:rPr>
              <a:t>Diferenta</a:t>
            </a:r>
            <a:r>
              <a:rPr lang="en-US" sz="2100" b="1" u="sng" dirty="0">
                <a:solidFill>
                  <a:srgbClr val="E48312"/>
                </a:solidFill>
                <a:cs typeface="Arial"/>
              </a:rPr>
              <a:t> </a:t>
            </a:r>
            <a:r>
              <a:rPr lang="en-US" sz="2100" b="1" u="sng" err="1">
                <a:solidFill>
                  <a:srgbClr val="E48312"/>
                </a:solidFill>
                <a:cs typeface="Arial"/>
              </a:rPr>
              <a:t>intre</a:t>
            </a:r>
            <a:r>
              <a:rPr lang="en-US" sz="2100" b="1" u="sng" dirty="0">
                <a:solidFill>
                  <a:srgbClr val="E48312"/>
                </a:solidFill>
                <a:cs typeface="Arial"/>
              </a:rPr>
              <a:t> priority </a:t>
            </a:r>
            <a:r>
              <a:rPr lang="en-US" sz="2100" b="1" u="sng" err="1">
                <a:solidFill>
                  <a:srgbClr val="E48312"/>
                </a:solidFill>
                <a:cs typeface="Arial"/>
              </a:rPr>
              <a:t>si</a:t>
            </a:r>
            <a:r>
              <a:rPr lang="en-US" sz="2100" b="1" u="sng" dirty="0">
                <a:solidFill>
                  <a:srgbClr val="E48312"/>
                </a:solidFill>
                <a:cs typeface="Arial"/>
              </a:rPr>
              <a:t> severity</a:t>
            </a:r>
            <a:r>
              <a:rPr lang="en-US" sz="2100" dirty="0">
                <a:cs typeface="Arial"/>
              </a:rPr>
              <a:t>​</a:t>
            </a:r>
          </a:p>
          <a:p>
            <a:r>
              <a:rPr lang="en-US" sz="2100" err="1">
                <a:cs typeface="Arial"/>
              </a:rPr>
              <a:t>Severitatea</a:t>
            </a:r>
            <a:r>
              <a:rPr lang="en-US" sz="2100" dirty="0">
                <a:cs typeface="Arial"/>
              </a:rPr>
              <a:t> se </a:t>
            </a:r>
            <a:r>
              <a:rPr lang="en-US" sz="2100" err="1">
                <a:cs typeface="Arial"/>
              </a:rPr>
              <a:t>refera</a:t>
            </a:r>
            <a:r>
              <a:rPr lang="en-US" sz="2100" dirty="0">
                <a:cs typeface="Arial"/>
              </a:rPr>
              <a:t> la </a:t>
            </a:r>
            <a:r>
              <a:rPr lang="en-US" sz="2100" err="1">
                <a:cs typeface="Arial"/>
              </a:rPr>
              <a:t>impactul</a:t>
            </a:r>
            <a:r>
              <a:rPr lang="en-US" sz="2100" dirty="0">
                <a:cs typeface="Arial"/>
              </a:rPr>
              <a:t> </a:t>
            </a:r>
            <a:r>
              <a:rPr lang="en-US" sz="2100" err="1">
                <a:cs typeface="Arial"/>
              </a:rPr>
              <a:t>tehnic</a:t>
            </a:r>
            <a:r>
              <a:rPr lang="en-US" sz="2100" dirty="0">
                <a:cs typeface="Arial"/>
              </a:rPr>
              <a:t> al </a:t>
            </a:r>
            <a:r>
              <a:rPr lang="en-US" sz="2100" err="1">
                <a:cs typeface="Arial"/>
              </a:rPr>
              <a:t>sistemului</a:t>
            </a:r>
            <a:r>
              <a:rPr lang="en-US" sz="2100" dirty="0">
                <a:cs typeface="Arial"/>
              </a:rPr>
              <a:t> - o </a:t>
            </a:r>
            <a:r>
              <a:rPr lang="en-US" sz="2100" err="1">
                <a:cs typeface="Arial"/>
              </a:rPr>
              <a:t>masura</a:t>
            </a:r>
            <a:r>
              <a:rPr lang="en-US" sz="2100" dirty="0">
                <a:cs typeface="Arial"/>
              </a:rPr>
              <a:t> a cat de </a:t>
            </a:r>
            <a:r>
              <a:rPr lang="en-US" sz="2100" err="1">
                <a:cs typeface="Arial"/>
              </a:rPr>
              <a:t>grav</a:t>
            </a:r>
            <a:r>
              <a:rPr lang="en-US" sz="2100" dirty="0">
                <a:cs typeface="Arial"/>
              </a:rPr>
              <a:t> </a:t>
            </a:r>
            <a:r>
              <a:rPr lang="en-US" sz="2100" err="1">
                <a:cs typeface="Arial"/>
              </a:rPr>
              <a:t>este</a:t>
            </a:r>
            <a:r>
              <a:rPr lang="en-US" sz="2100" dirty="0">
                <a:cs typeface="Arial"/>
              </a:rPr>
              <a:t> </a:t>
            </a:r>
            <a:r>
              <a:rPr lang="en-US" sz="2100" err="1">
                <a:cs typeface="Arial"/>
              </a:rPr>
              <a:t>defectul</a:t>
            </a:r>
            <a:r>
              <a:rPr lang="en-US" sz="2100" dirty="0">
                <a:cs typeface="Arial"/>
              </a:rPr>
              <a:t> din </a:t>
            </a:r>
            <a:r>
              <a:rPr lang="en-US" sz="2100" err="1">
                <a:cs typeface="Arial"/>
              </a:rPr>
              <a:t>punct</a:t>
            </a:r>
            <a:r>
              <a:rPr lang="en-US" sz="2100" dirty="0">
                <a:cs typeface="Arial"/>
              </a:rPr>
              <a:t> de </a:t>
            </a:r>
            <a:r>
              <a:rPr lang="en-US" sz="2100" err="1">
                <a:cs typeface="Arial"/>
              </a:rPr>
              <a:t>vedere</a:t>
            </a:r>
            <a:r>
              <a:rPr lang="en-US" sz="2100" dirty="0">
                <a:cs typeface="Arial"/>
              </a:rPr>
              <a:t> al </a:t>
            </a:r>
            <a:r>
              <a:rPr lang="en-US" sz="2100" err="1">
                <a:cs typeface="Arial"/>
              </a:rPr>
              <a:t>functionalitatii</a:t>
            </a:r>
            <a:r>
              <a:rPr lang="en-US" sz="2100" dirty="0">
                <a:cs typeface="Arial"/>
              </a:rPr>
              <a:t> </a:t>
            </a:r>
            <a:r>
              <a:rPr lang="en-US" sz="2100" err="1">
                <a:cs typeface="Arial"/>
              </a:rPr>
              <a:t>si</a:t>
            </a:r>
            <a:r>
              <a:rPr lang="en-US" sz="2100" dirty="0">
                <a:cs typeface="Arial"/>
              </a:rPr>
              <a:t> </a:t>
            </a:r>
            <a:r>
              <a:rPr lang="en-US" sz="2100" err="1">
                <a:cs typeface="Arial"/>
              </a:rPr>
              <a:t>utilizarii</a:t>
            </a:r>
            <a:r>
              <a:rPr lang="en-US" sz="2100" dirty="0">
                <a:cs typeface="Arial"/>
              </a:rPr>
              <a:t> software-</a:t>
            </a:r>
            <a:r>
              <a:rPr lang="en-US" sz="2100" err="1">
                <a:cs typeface="Arial"/>
              </a:rPr>
              <a:t>ului</a:t>
            </a:r>
            <a:r>
              <a:rPr lang="en-US" sz="2100" dirty="0">
                <a:cs typeface="Arial"/>
              </a:rPr>
              <a:t>.​</a:t>
            </a:r>
          </a:p>
          <a:p>
            <a:r>
              <a:rPr lang="en-US" sz="2100" err="1">
                <a:cs typeface="Arial"/>
              </a:rPr>
              <a:t>Prioritatea</a:t>
            </a:r>
            <a:r>
              <a:rPr lang="en-US" sz="2100" dirty="0">
                <a:cs typeface="Arial"/>
              </a:rPr>
              <a:t> se </a:t>
            </a:r>
            <a:r>
              <a:rPr lang="en-US" sz="2100" err="1">
                <a:cs typeface="Arial"/>
              </a:rPr>
              <a:t>refera</a:t>
            </a:r>
            <a:r>
              <a:rPr lang="en-US" sz="2100" dirty="0">
                <a:cs typeface="Arial"/>
              </a:rPr>
              <a:t> la </a:t>
            </a:r>
            <a:r>
              <a:rPr lang="en-US" sz="2100" err="1">
                <a:cs typeface="Arial"/>
              </a:rPr>
              <a:t>ordinea</a:t>
            </a:r>
            <a:r>
              <a:rPr lang="en-US" sz="2100" dirty="0">
                <a:cs typeface="Arial"/>
              </a:rPr>
              <a:t> in care </a:t>
            </a:r>
            <a:r>
              <a:rPr lang="en-US" sz="2100" err="1">
                <a:cs typeface="Arial"/>
              </a:rPr>
              <a:t>defectele</a:t>
            </a:r>
            <a:r>
              <a:rPr lang="en-US" sz="2100" dirty="0">
                <a:cs typeface="Arial"/>
              </a:rPr>
              <a:t> </a:t>
            </a:r>
            <a:r>
              <a:rPr lang="en-US" sz="2100" err="1">
                <a:cs typeface="Arial"/>
              </a:rPr>
              <a:t>trebuie</a:t>
            </a:r>
            <a:r>
              <a:rPr lang="en-US" sz="2100" dirty="0">
                <a:cs typeface="Arial"/>
              </a:rPr>
              <a:t> </a:t>
            </a:r>
            <a:r>
              <a:rPr lang="en-US" sz="2100" err="1">
                <a:cs typeface="Arial"/>
              </a:rPr>
              <a:t>rezolvate</a:t>
            </a:r>
            <a:r>
              <a:rPr lang="en-US" sz="2100" dirty="0">
                <a:cs typeface="Arial"/>
              </a:rPr>
              <a:t>, </a:t>
            </a:r>
            <a:r>
              <a:rPr lang="en-US" sz="2100" err="1">
                <a:cs typeface="Arial"/>
              </a:rPr>
              <a:t>tinand</a:t>
            </a:r>
            <a:r>
              <a:rPr lang="en-US" sz="2100" dirty="0">
                <a:cs typeface="Arial"/>
              </a:rPr>
              <a:t> </a:t>
            </a:r>
            <a:r>
              <a:rPr lang="en-US" sz="2100" err="1">
                <a:cs typeface="Arial"/>
              </a:rPr>
              <a:t>cont</a:t>
            </a:r>
            <a:r>
              <a:rPr lang="en-US" sz="2100" dirty="0">
                <a:cs typeface="Arial"/>
              </a:rPr>
              <a:t> de </a:t>
            </a:r>
            <a:r>
              <a:rPr lang="en-US" sz="2100" err="1">
                <a:cs typeface="Arial"/>
              </a:rPr>
              <a:t>nevoile</a:t>
            </a:r>
            <a:r>
              <a:rPr lang="en-US" sz="2100" dirty="0">
                <a:cs typeface="Arial"/>
              </a:rPr>
              <a:t> </a:t>
            </a:r>
            <a:r>
              <a:rPr lang="en-US" sz="2100" err="1">
                <a:cs typeface="Arial"/>
              </a:rPr>
              <a:t>si</a:t>
            </a:r>
            <a:r>
              <a:rPr lang="en-US" sz="2100" dirty="0">
                <a:cs typeface="Arial"/>
              </a:rPr>
              <a:t> </a:t>
            </a:r>
            <a:r>
              <a:rPr lang="en-US" sz="2100" err="1">
                <a:cs typeface="Arial"/>
              </a:rPr>
              <a:t>obiectivele</a:t>
            </a:r>
            <a:r>
              <a:rPr lang="en-US" sz="2100" dirty="0">
                <a:cs typeface="Arial"/>
              </a:rPr>
              <a:t> </a:t>
            </a:r>
            <a:r>
              <a:rPr lang="en-US" sz="2100" err="1">
                <a:cs typeface="Arial"/>
              </a:rPr>
              <a:t>afacerii</a:t>
            </a:r>
            <a:r>
              <a:rPr lang="en-US" sz="2100" dirty="0">
                <a:cs typeface="Arial"/>
              </a:rPr>
              <a:t> - o </a:t>
            </a:r>
            <a:r>
              <a:rPr lang="en-US" sz="2100" err="1">
                <a:cs typeface="Arial"/>
              </a:rPr>
              <a:t>masura</a:t>
            </a:r>
            <a:r>
              <a:rPr lang="en-US" sz="2100" dirty="0">
                <a:cs typeface="Arial"/>
              </a:rPr>
              <a:t> a cat de </a:t>
            </a:r>
            <a:r>
              <a:rPr lang="en-US" sz="2100" err="1">
                <a:cs typeface="Arial"/>
              </a:rPr>
              <a:t>urgenta</a:t>
            </a:r>
            <a:r>
              <a:rPr lang="en-US" sz="2100" dirty="0">
                <a:cs typeface="Arial"/>
              </a:rPr>
              <a:t> </a:t>
            </a:r>
            <a:r>
              <a:rPr lang="en-US" sz="2100" err="1">
                <a:cs typeface="Arial"/>
              </a:rPr>
              <a:t>este</a:t>
            </a:r>
            <a:r>
              <a:rPr lang="en-US" sz="2100" dirty="0">
                <a:cs typeface="Arial"/>
              </a:rPr>
              <a:t> </a:t>
            </a:r>
            <a:r>
              <a:rPr lang="en-US" sz="2100" err="1">
                <a:cs typeface="Arial"/>
              </a:rPr>
              <a:t>rezolvarea</a:t>
            </a:r>
            <a:r>
              <a:rPr lang="en-US" sz="2100" dirty="0">
                <a:cs typeface="Arial"/>
              </a:rPr>
              <a:t> </a:t>
            </a:r>
            <a:r>
              <a:rPr lang="en-US" sz="2100" err="1">
                <a:cs typeface="Arial"/>
              </a:rPr>
              <a:t>defectului</a:t>
            </a:r>
            <a:r>
              <a:rPr lang="en-US" sz="2100" dirty="0">
                <a:cs typeface="Arial"/>
              </a:rPr>
              <a:t>. ​</a:t>
            </a:r>
          </a:p>
          <a:p>
            <a:endParaRPr lang="en-US" sz="2100" dirty="0">
              <a:cs typeface="Arial"/>
            </a:endParaRPr>
          </a:p>
          <a:p>
            <a:r>
              <a:rPr lang="en-US" dirty="0">
                <a:cs typeface="Arial"/>
              </a:rPr>
              <a:t>​</a:t>
            </a:r>
          </a:p>
          <a:p>
            <a:r>
              <a:rPr lang="en-US" dirty="0">
                <a:cs typeface="Arial"/>
              </a:rPr>
              <a:t>8. </a:t>
            </a:r>
            <a:r>
              <a:rPr lang="en-US" sz="2100" b="1" u="sng" dirty="0">
                <a:solidFill>
                  <a:srgbClr val="E48312"/>
                </a:solidFill>
                <a:cs typeface="Arial"/>
              </a:rPr>
              <a:t>Un </a:t>
            </a:r>
            <a:r>
              <a:rPr lang="en-US" sz="2100" b="1" u="sng" err="1">
                <a:solidFill>
                  <a:srgbClr val="E48312"/>
                </a:solidFill>
                <a:cs typeface="Arial"/>
              </a:rPr>
              <a:t>raport</a:t>
            </a:r>
            <a:r>
              <a:rPr lang="en-US" sz="2100" b="1" u="sng" dirty="0">
                <a:solidFill>
                  <a:srgbClr val="E48312"/>
                </a:solidFill>
                <a:cs typeface="Arial"/>
              </a:rPr>
              <a:t> </a:t>
            </a:r>
            <a:r>
              <a:rPr lang="en-US" sz="2100" err="1">
                <a:cs typeface="Arial"/>
              </a:rPr>
              <a:t>este</a:t>
            </a:r>
            <a:r>
              <a:rPr lang="en-US" sz="2100" dirty="0">
                <a:cs typeface="Arial"/>
              </a:rPr>
              <a:t> o </a:t>
            </a:r>
            <a:r>
              <a:rPr lang="en-US" sz="2100" err="1">
                <a:cs typeface="Arial"/>
              </a:rPr>
              <a:t>documentatie</a:t>
            </a:r>
            <a:r>
              <a:rPr lang="en-US" sz="2100" dirty="0">
                <a:cs typeface="Arial"/>
              </a:rPr>
              <a:t> </a:t>
            </a:r>
            <a:r>
              <a:rPr lang="en-US" sz="2100" err="1">
                <a:cs typeface="Arial"/>
              </a:rPr>
              <a:t>formala</a:t>
            </a:r>
            <a:r>
              <a:rPr lang="en-US" sz="2100" dirty="0">
                <a:cs typeface="Arial"/>
              </a:rPr>
              <a:t> care </a:t>
            </a:r>
            <a:r>
              <a:rPr lang="en-US" sz="2100" err="1">
                <a:cs typeface="Arial"/>
              </a:rPr>
              <a:t>furnizeaza</a:t>
            </a:r>
            <a:r>
              <a:rPr lang="en-US" sz="2100" dirty="0">
                <a:cs typeface="Arial"/>
              </a:rPr>
              <a:t> </a:t>
            </a:r>
            <a:r>
              <a:rPr lang="en-US" sz="2100" err="1">
                <a:cs typeface="Arial"/>
              </a:rPr>
              <a:t>informatii</a:t>
            </a:r>
            <a:r>
              <a:rPr lang="en-US" sz="2100" dirty="0">
                <a:cs typeface="Arial"/>
              </a:rPr>
              <a:t> </a:t>
            </a:r>
            <a:r>
              <a:rPr lang="en-US" sz="2100" err="1">
                <a:cs typeface="Arial"/>
              </a:rPr>
              <a:t>despre</a:t>
            </a:r>
            <a:r>
              <a:rPr lang="en-US" sz="2100" dirty="0">
                <a:cs typeface="Arial"/>
              </a:rPr>
              <a:t> </a:t>
            </a:r>
            <a:r>
              <a:rPr lang="en-US" sz="2100" err="1">
                <a:cs typeface="Arial"/>
              </a:rPr>
              <a:t>rezultatele</a:t>
            </a:r>
            <a:r>
              <a:rPr lang="en-US" sz="2100" dirty="0">
                <a:cs typeface="Arial"/>
              </a:rPr>
              <a:t> </a:t>
            </a:r>
            <a:r>
              <a:rPr lang="en-US" sz="2100" err="1">
                <a:cs typeface="Arial"/>
              </a:rPr>
              <a:t>testelor</a:t>
            </a:r>
            <a:r>
              <a:rPr lang="en-US" sz="2100" dirty="0">
                <a:cs typeface="Arial"/>
              </a:rPr>
              <a:t> </a:t>
            </a:r>
            <a:r>
              <a:rPr lang="en-US" sz="2100" err="1">
                <a:cs typeface="Arial"/>
              </a:rPr>
              <a:t>si</a:t>
            </a:r>
            <a:r>
              <a:rPr lang="en-US" sz="2100" dirty="0">
                <a:cs typeface="Arial"/>
              </a:rPr>
              <a:t> </a:t>
            </a:r>
            <a:r>
              <a:rPr lang="en-US" sz="2100" err="1">
                <a:cs typeface="Arial"/>
              </a:rPr>
              <a:t>starea</a:t>
            </a:r>
            <a:r>
              <a:rPr lang="en-US" sz="2100" dirty="0">
                <a:cs typeface="Arial"/>
              </a:rPr>
              <a:t> </a:t>
            </a:r>
            <a:r>
              <a:rPr lang="en-US" sz="2100" err="1">
                <a:cs typeface="Arial"/>
              </a:rPr>
              <a:t>proiectului</a:t>
            </a:r>
            <a:r>
              <a:rPr lang="en-US" sz="2100" dirty="0">
                <a:cs typeface="Arial"/>
              </a:rPr>
              <a:t>. Cele </a:t>
            </a:r>
            <a:r>
              <a:rPr lang="en-US" sz="2100" err="1">
                <a:cs typeface="Arial"/>
              </a:rPr>
              <a:t>mai</a:t>
            </a:r>
            <a:r>
              <a:rPr lang="en-US" sz="2100" dirty="0">
                <a:cs typeface="Arial"/>
              </a:rPr>
              <a:t> </a:t>
            </a:r>
            <a:r>
              <a:rPr lang="en-US" sz="2100" err="1">
                <a:cs typeface="Arial"/>
              </a:rPr>
              <a:t>comune</a:t>
            </a:r>
            <a:r>
              <a:rPr lang="en-US" sz="2100" dirty="0">
                <a:cs typeface="Arial"/>
              </a:rPr>
              <a:t> </a:t>
            </a:r>
            <a:r>
              <a:rPr lang="en-US" sz="2100" err="1">
                <a:cs typeface="Arial"/>
              </a:rPr>
              <a:t>tipuri</a:t>
            </a:r>
            <a:r>
              <a:rPr lang="en-US" sz="2100" dirty="0">
                <a:cs typeface="Arial"/>
              </a:rPr>
              <a:t> de </a:t>
            </a:r>
            <a:r>
              <a:rPr lang="en-US" sz="2100" err="1">
                <a:cs typeface="Arial"/>
              </a:rPr>
              <a:t>rapoarte</a:t>
            </a:r>
            <a:r>
              <a:rPr lang="en-US" sz="2100" dirty="0">
                <a:cs typeface="Arial"/>
              </a:rPr>
              <a:t> in </a:t>
            </a:r>
            <a:r>
              <a:rPr lang="en-US" sz="2100" err="1">
                <a:cs typeface="Arial"/>
              </a:rPr>
              <a:t>testarea</a:t>
            </a:r>
            <a:r>
              <a:rPr lang="en-US" sz="2100" dirty="0">
                <a:cs typeface="Arial"/>
              </a:rPr>
              <a:t> software-</a:t>
            </a:r>
            <a:r>
              <a:rPr lang="en-US" sz="2100" err="1">
                <a:cs typeface="Arial"/>
              </a:rPr>
              <a:t>ului</a:t>
            </a:r>
            <a:r>
              <a:rPr lang="en-US" sz="2100" dirty="0">
                <a:cs typeface="Arial"/>
              </a:rPr>
              <a:t> sunt </a:t>
            </a:r>
            <a:r>
              <a:rPr lang="en-US" sz="2100" b="1" dirty="0">
                <a:cs typeface="Arial"/>
              </a:rPr>
              <a:t>Test Status Report </a:t>
            </a:r>
            <a:r>
              <a:rPr lang="en-US" sz="2100" err="1">
                <a:cs typeface="Arial"/>
              </a:rPr>
              <a:t>si</a:t>
            </a:r>
            <a:r>
              <a:rPr lang="en-US" sz="2100" b="1" dirty="0">
                <a:cs typeface="Arial"/>
              </a:rPr>
              <a:t> Test Completion Report</a:t>
            </a:r>
            <a:r>
              <a:rPr lang="en-US" sz="2100" dirty="0">
                <a:cs typeface="Arial"/>
              </a:rPr>
              <a:t>. ​</a:t>
            </a:r>
          </a:p>
          <a:p>
            <a:pPr marL="285750" indent="-285750">
              <a:buFont typeface="Wingdings,Sans-Serif"/>
              <a:buChar char="Ø"/>
            </a:pPr>
            <a:r>
              <a:rPr lang="en-US" sz="2100" dirty="0">
                <a:cs typeface="Arial"/>
              </a:rPr>
              <a:t>Un</a:t>
            </a:r>
            <a:r>
              <a:rPr lang="en-US" sz="2100" b="1" dirty="0">
                <a:cs typeface="Arial"/>
              </a:rPr>
              <a:t> </a:t>
            </a:r>
            <a:r>
              <a:rPr lang="en-US" sz="2100" b="1" u="sng" dirty="0">
                <a:cs typeface="Arial"/>
              </a:rPr>
              <a:t>Test Status Report</a:t>
            </a:r>
            <a:r>
              <a:rPr lang="en-US" sz="2100" dirty="0">
                <a:cs typeface="Arial"/>
              </a:rPr>
              <a:t> </a:t>
            </a:r>
            <a:r>
              <a:rPr lang="en-US" sz="2100" err="1">
                <a:cs typeface="Arial"/>
              </a:rPr>
              <a:t>este</a:t>
            </a:r>
            <a:r>
              <a:rPr lang="en-US" sz="2100" dirty="0">
                <a:cs typeface="Arial"/>
              </a:rPr>
              <a:t> un </a:t>
            </a:r>
            <a:r>
              <a:rPr lang="en-US" sz="2100" err="1">
                <a:cs typeface="Arial"/>
              </a:rPr>
              <a:t>raport</a:t>
            </a:r>
            <a:r>
              <a:rPr lang="en-US" sz="2100" dirty="0">
                <a:cs typeface="Arial"/>
              </a:rPr>
              <a:t> periodic </a:t>
            </a:r>
            <a:r>
              <a:rPr lang="en-US" sz="2100" err="1">
                <a:cs typeface="Arial"/>
              </a:rPr>
              <a:t>sau</a:t>
            </a:r>
            <a:r>
              <a:rPr lang="en-US" sz="2100" dirty="0">
                <a:cs typeface="Arial"/>
              </a:rPr>
              <a:t> ad-hoc care </a:t>
            </a:r>
            <a:r>
              <a:rPr lang="en-US" sz="2100" err="1">
                <a:cs typeface="Arial"/>
              </a:rPr>
              <a:t>comunica</a:t>
            </a:r>
            <a:r>
              <a:rPr lang="en-US" sz="2100" dirty="0">
                <a:cs typeface="Arial"/>
              </a:rPr>
              <a:t> </a:t>
            </a:r>
            <a:r>
              <a:rPr lang="en-US" sz="2100" err="1">
                <a:cs typeface="Arial"/>
              </a:rPr>
              <a:t>starea</a:t>
            </a:r>
            <a:r>
              <a:rPr lang="en-US" sz="2100" dirty="0">
                <a:cs typeface="Arial"/>
              </a:rPr>
              <a:t> </a:t>
            </a:r>
            <a:r>
              <a:rPr lang="en-US" sz="2100" err="1">
                <a:cs typeface="Arial"/>
              </a:rPr>
              <a:t>actuala</a:t>
            </a:r>
            <a:r>
              <a:rPr lang="en-US" sz="2100" dirty="0">
                <a:cs typeface="Arial"/>
              </a:rPr>
              <a:t> a </a:t>
            </a:r>
            <a:r>
              <a:rPr lang="en-US" sz="2100" err="1">
                <a:cs typeface="Arial"/>
              </a:rPr>
              <a:t>activitatilor</a:t>
            </a:r>
            <a:r>
              <a:rPr lang="en-US" sz="2100" dirty="0">
                <a:cs typeface="Arial"/>
              </a:rPr>
              <a:t> de </a:t>
            </a:r>
            <a:r>
              <a:rPr lang="en-US" sz="2100" err="1">
                <a:cs typeface="Arial"/>
              </a:rPr>
              <a:t>testare</a:t>
            </a:r>
            <a:r>
              <a:rPr lang="en-US" sz="2100" dirty="0">
                <a:cs typeface="Arial"/>
              </a:rPr>
              <a:t> </a:t>
            </a:r>
            <a:r>
              <a:rPr lang="en-US" sz="2100" err="1">
                <a:cs typeface="Arial"/>
              </a:rPr>
              <a:t>intr</a:t>
            </a:r>
            <a:r>
              <a:rPr lang="en-US" sz="2100" dirty="0">
                <a:cs typeface="Arial"/>
              </a:rPr>
              <a:t>-un </a:t>
            </a:r>
            <a:r>
              <a:rPr lang="en-US" sz="2100" err="1">
                <a:cs typeface="Arial"/>
              </a:rPr>
              <a:t>proiect</a:t>
            </a:r>
            <a:r>
              <a:rPr lang="en-US" sz="2100" dirty="0">
                <a:cs typeface="Arial"/>
              </a:rPr>
              <a:t>.​</a:t>
            </a:r>
          </a:p>
          <a:p>
            <a:pPr marL="285750" indent="-285750">
              <a:buFont typeface="Wingdings,Sans-Serif"/>
              <a:buChar char="Ø"/>
            </a:pPr>
            <a:r>
              <a:rPr lang="en-US" sz="2100" dirty="0">
                <a:cs typeface="Arial"/>
              </a:rPr>
              <a:t>Un </a:t>
            </a:r>
            <a:r>
              <a:rPr lang="en-US" sz="2100" b="1" u="sng" dirty="0">
                <a:cs typeface="Arial"/>
              </a:rPr>
              <a:t>Test Completion Report</a:t>
            </a:r>
            <a:r>
              <a:rPr lang="en-US" sz="2100" b="1" dirty="0">
                <a:cs typeface="Arial"/>
              </a:rPr>
              <a:t> </a:t>
            </a:r>
            <a:r>
              <a:rPr lang="en-US" sz="2100" err="1">
                <a:cs typeface="Arial"/>
              </a:rPr>
              <a:t>este</a:t>
            </a:r>
            <a:r>
              <a:rPr lang="en-US" sz="2100" dirty="0">
                <a:cs typeface="Arial"/>
              </a:rPr>
              <a:t> un </a:t>
            </a:r>
            <a:r>
              <a:rPr lang="en-US" sz="2100" err="1">
                <a:cs typeface="Arial"/>
              </a:rPr>
              <a:t>raport</a:t>
            </a:r>
            <a:r>
              <a:rPr lang="en-US" sz="2100" dirty="0">
                <a:cs typeface="Arial"/>
              </a:rPr>
              <a:t> care </a:t>
            </a:r>
            <a:r>
              <a:rPr lang="en-US" sz="2100" err="1">
                <a:cs typeface="Arial"/>
              </a:rPr>
              <a:t>este</a:t>
            </a:r>
            <a:r>
              <a:rPr lang="en-US" sz="2100" dirty="0">
                <a:cs typeface="Arial"/>
              </a:rPr>
              <a:t> </a:t>
            </a:r>
            <a:r>
              <a:rPr lang="en-US" sz="2100" err="1">
                <a:cs typeface="Arial"/>
              </a:rPr>
              <a:t>generat</a:t>
            </a:r>
            <a:r>
              <a:rPr lang="en-US" sz="2100" dirty="0">
                <a:cs typeface="Arial"/>
              </a:rPr>
              <a:t> la </a:t>
            </a:r>
            <a:r>
              <a:rPr lang="en-US" sz="2100" err="1">
                <a:cs typeface="Arial"/>
              </a:rPr>
              <a:t>finalul</a:t>
            </a:r>
            <a:r>
              <a:rPr lang="en-US" sz="2100" dirty="0">
                <a:cs typeface="Arial"/>
              </a:rPr>
              <a:t> </a:t>
            </a:r>
            <a:r>
              <a:rPr lang="en-US" sz="2100" err="1">
                <a:cs typeface="Arial"/>
              </a:rPr>
              <a:t>activitatilor</a:t>
            </a:r>
            <a:r>
              <a:rPr lang="en-US" sz="2100" dirty="0">
                <a:cs typeface="Arial"/>
              </a:rPr>
              <a:t> de </a:t>
            </a:r>
            <a:r>
              <a:rPr lang="en-US" sz="2100" err="1">
                <a:cs typeface="Arial"/>
              </a:rPr>
              <a:t>testare</a:t>
            </a:r>
            <a:r>
              <a:rPr lang="en-US" sz="2100" dirty="0">
                <a:cs typeface="Arial"/>
              </a:rPr>
              <a:t>, </a:t>
            </a:r>
            <a:r>
              <a:rPr lang="en-US" sz="2100" err="1">
                <a:cs typeface="Arial"/>
              </a:rPr>
              <a:t>atunci</a:t>
            </a:r>
            <a:r>
              <a:rPr lang="en-US" sz="2100" dirty="0">
                <a:cs typeface="Arial"/>
              </a:rPr>
              <a:t> cand </a:t>
            </a:r>
            <a:r>
              <a:rPr lang="en-US" sz="2100" err="1">
                <a:cs typeface="Arial"/>
              </a:rPr>
              <a:t>toate</a:t>
            </a:r>
            <a:r>
              <a:rPr lang="en-US" sz="2100" dirty="0">
                <a:cs typeface="Arial"/>
              </a:rPr>
              <a:t> </a:t>
            </a:r>
            <a:r>
              <a:rPr lang="en-US" sz="2100" err="1">
                <a:cs typeface="Arial"/>
              </a:rPr>
              <a:t>testele</a:t>
            </a:r>
            <a:r>
              <a:rPr lang="en-US" sz="2100" dirty="0">
                <a:cs typeface="Arial"/>
              </a:rPr>
              <a:t> </a:t>
            </a:r>
            <a:r>
              <a:rPr lang="en-US" sz="2100" err="1">
                <a:cs typeface="Arial"/>
              </a:rPr>
              <a:t>planificate</a:t>
            </a:r>
            <a:r>
              <a:rPr lang="en-US" sz="2100" dirty="0">
                <a:cs typeface="Arial"/>
              </a:rPr>
              <a:t> au </a:t>
            </a:r>
            <a:r>
              <a:rPr lang="en-US" sz="2100" err="1">
                <a:cs typeface="Arial"/>
              </a:rPr>
              <a:t>fost</a:t>
            </a:r>
            <a:r>
              <a:rPr lang="en-US" sz="2100" dirty="0">
                <a:cs typeface="Arial"/>
              </a:rPr>
              <a:t> </a:t>
            </a:r>
            <a:r>
              <a:rPr lang="en-US" sz="2100" err="1">
                <a:cs typeface="Arial"/>
              </a:rPr>
              <a:t>finalizate</a:t>
            </a:r>
            <a:r>
              <a:rPr lang="en-US" sz="2100" dirty="0">
                <a:cs typeface="Arial"/>
              </a:rPr>
              <a:t> </a:t>
            </a:r>
            <a:r>
              <a:rPr lang="en-US" sz="2100" err="1">
                <a:cs typeface="Arial"/>
              </a:rPr>
              <a:t>si</a:t>
            </a:r>
            <a:r>
              <a:rPr lang="en-US" sz="2100" dirty="0">
                <a:cs typeface="Arial"/>
              </a:rPr>
              <a:t> </a:t>
            </a:r>
            <a:r>
              <a:rPr lang="en-US" sz="2100" err="1">
                <a:cs typeface="Arial"/>
              </a:rPr>
              <a:t>toate</a:t>
            </a:r>
            <a:r>
              <a:rPr lang="en-US" sz="2100" dirty="0">
                <a:cs typeface="Arial"/>
              </a:rPr>
              <a:t> </a:t>
            </a:r>
            <a:r>
              <a:rPr lang="en-US" sz="2100" err="1">
                <a:cs typeface="Arial"/>
              </a:rPr>
              <a:t>activitatile</a:t>
            </a:r>
            <a:r>
              <a:rPr lang="en-US" sz="2100" dirty="0">
                <a:cs typeface="Arial"/>
              </a:rPr>
              <a:t> </a:t>
            </a:r>
            <a:r>
              <a:rPr lang="en-US" sz="2100" err="1">
                <a:cs typeface="Arial"/>
              </a:rPr>
              <a:t>asociate</a:t>
            </a:r>
            <a:r>
              <a:rPr lang="en-US" sz="2100" dirty="0">
                <a:cs typeface="Arial"/>
              </a:rPr>
              <a:t> </a:t>
            </a:r>
            <a:r>
              <a:rPr lang="en-US" sz="2100" err="1">
                <a:cs typeface="Arial"/>
              </a:rPr>
              <a:t>testarii</a:t>
            </a:r>
            <a:r>
              <a:rPr lang="en-US" sz="2100" dirty="0">
                <a:cs typeface="Arial"/>
              </a:rPr>
              <a:t> au </a:t>
            </a:r>
            <a:r>
              <a:rPr lang="en-US" sz="2100" err="1">
                <a:cs typeface="Arial"/>
              </a:rPr>
              <a:t>fost</a:t>
            </a:r>
            <a:r>
              <a:rPr lang="en-US" sz="2100" dirty="0">
                <a:cs typeface="Arial"/>
              </a:rPr>
              <a:t> </a:t>
            </a:r>
            <a:r>
              <a:rPr lang="en-US" sz="2100" err="1">
                <a:cs typeface="Arial"/>
              </a:rPr>
              <a:t>incheiate</a:t>
            </a:r>
            <a:r>
              <a:rPr lang="en-US" sz="2100" dirty="0">
                <a:cs typeface="Arial"/>
              </a:rPr>
              <a:t>.​</a:t>
            </a:r>
          </a:p>
        </p:txBody>
      </p:sp>
    </p:spTree>
    <p:extLst>
      <p:ext uri="{BB962C8B-B14F-4D97-AF65-F5344CB8AC3E}">
        <p14:creationId xmlns:p14="http://schemas.microsoft.com/office/powerpoint/2010/main" val="242685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B5259-F28B-6C65-623A-08069800699B}"/>
              </a:ext>
            </a:extLst>
          </p:cNvPr>
          <p:cNvSpPr txBox="1"/>
          <p:nvPr/>
        </p:nvSpPr>
        <p:spPr>
          <a:xfrm>
            <a:off x="468702" y="-235789"/>
            <a:ext cx="11010181" cy="90178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a:t>
            </a:r>
            <a:endParaRPr lang="en-US">
              <a:cs typeface="Segoe UI"/>
            </a:endParaRPr>
          </a:p>
          <a:p>
            <a:r>
              <a:rPr lang="en-US" sz="2000" dirty="0">
                <a:cs typeface="Segoe UI"/>
              </a:rPr>
              <a:t>9. </a:t>
            </a:r>
            <a:r>
              <a:rPr lang="en-US" sz="2000" b="1" u="sng" err="1">
                <a:solidFill>
                  <a:srgbClr val="E48312"/>
                </a:solidFill>
                <a:cs typeface="Segoe UI"/>
              </a:rPr>
              <a:t>Etapele</a:t>
            </a:r>
            <a:r>
              <a:rPr lang="en-US" sz="2000" b="1" u="sng" dirty="0">
                <a:solidFill>
                  <a:srgbClr val="E48312"/>
                </a:solidFill>
                <a:cs typeface="Segoe UI"/>
              </a:rPr>
              <a:t> </a:t>
            </a:r>
            <a:r>
              <a:rPr lang="en-US" sz="2000" b="1" u="sng" err="1">
                <a:solidFill>
                  <a:srgbClr val="E48312"/>
                </a:solidFill>
                <a:cs typeface="Segoe UI"/>
              </a:rPr>
              <a:t>procesului</a:t>
            </a:r>
            <a:r>
              <a:rPr lang="en-US" sz="2000" b="1" u="sng" dirty="0">
                <a:solidFill>
                  <a:srgbClr val="E48312"/>
                </a:solidFill>
                <a:cs typeface="Segoe UI"/>
              </a:rPr>
              <a:t> de </a:t>
            </a:r>
            <a:r>
              <a:rPr lang="en-US" sz="2000" b="1" u="sng" err="1">
                <a:solidFill>
                  <a:srgbClr val="E48312"/>
                </a:solidFill>
                <a:cs typeface="Segoe UI"/>
              </a:rPr>
              <a:t>testare</a:t>
            </a:r>
            <a:r>
              <a:rPr lang="en-US" sz="2000" b="1" u="sng" dirty="0">
                <a:solidFill>
                  <a:srgbClr val="E48312"/>
                </a:solidFill>
                <a:cs typeface="Segoe UI"/>
              </a:rPr>
              <a:t> </a:t>
            </a:r>
            <a:r>
              <a:rPr lang="en-US" sz="2000" dirty="0">
                <a:cs typeface="Segoe UI"/>
              </a:rPr>
              <a:t>sunt</a:t>
            </a:r>
            <a:r>
              <a:rPr lang="en-US" sz="2000" b="1" dirty="0">
                <a:solidFill>
                  <a:srgbClr val="E48312"/>
                </a:solidFill>
                <a:cs typeface="Segoe UI"/>
              </a:rPr>
              <a:t>: </a:t>
            </a:r>
            <a:r>
              <a:rPr lang="en-US" sz="2000" err="1">
                <a:cs typeface="Segoe UI"/>
              </a:rPr>
              <a:t>Planificarea</a:t>
            </a:r>
            <a:r>
              <a:rPr lang="en-US" sz="2000" dirty="0">
                <a:cs typeface="Segoe UI"/>
              </a:rPr>
              <a:t> </a:t>
            </a:r>
            <a:r>
              <a:rPr lang="en-US" sz="2000" err="1">
                <a:cs typeface="Segoe UI"/>
              </a:rPr>
              <a:t>testarii</a:t>
            </a:r>
            <a:r>
              <a:rPr lang="en-US" sz="2000" dirty="0">
                <a:cs typeface="Segoe UI"/>
              </a:rPr>
              <a:t>, Analiza </a:t>
            </a:r>
            <a:r>
              <a:rPr lang="en-US" sz="2000" err="1">
                <a:cs typeface="Segoe UI"/>
              </a:rPr>
              <a:t>cerintelor</a:t>
            </a:r>
            <a:r>
              <a:rPr lang="en-US" sz="2000" dirty="0">
                <a:cs typeface="Segoe UI"/>
              </a:rPr>
              <a:t>, </a:t>
            </a:r>
            <a:r>
              <a:rPr lang="en-US" sz="2000" err="1">
                <a:cs typeface="Segoe UI"/>
              </a:rPr>
              <a:t>Designul</a:t>
            </a:r>
            <a:r>
              <a:rPr lang="en-US" sz="2000" dirty="0">
                <a:cs typeface="Segoe UI"/>
              </a:rPr>
              <a:t> </a:t>
            </a:r>
            <a:r>
              <a:rPr lang="en-US" sz="2000" err="1">
                <a:cs typeface="Segoe UI"/>
              </a:rPr>
              <a:t>testelor</a:t>
            </a:r>
            <a:r>
              <a:rPr lang="en-US" sz="2000" dirty="0">
                <a:cs typeface="Segoe UI"/>
              </a:rPr>
              <a:t>, </a:t>
            </a:r>
            <a:r>
              <a:rPr lang="en-US" sz="2000" err="1">
                <a:cs typeface="Segoe UI"/>
              </a:rPr>
              <a:t>Implementarea</a:t>
            </a:r>
            <a:r>
              <a:rPr lang="en-US" sz="2000" dirty="0">
                <a:cs typeface="Segoe UI"/>
              </a:rPr>
              <a:t> </a:t>
            </a:r>
            <a:r>
              <a:rPr lang="en-US" sz="2000" err="1">
                <a:cs typeface="Segoe UI"/>
              </a:rPr>
              <a:t>testelor</a:t>
            </a:r>
            <a:r>
              <a:rPr lang="en-US" sz="2000" dirty="0">
                <a:cs typeface="Segoe UI"/>
              </a:rPr>
              <a:t>, </a:t>
            </a:r>
            <a:r>
              <a:rPr lang="en-US" sz="2000" err="1">
                <a:cs typeface="Segoe UI"/>
              </a:rPr>
              <a:t>Executia</a:t>
            </a:r>
            <a:r>
              <a:rPr lang="en-US" sz="2000" dirty="0">
                <a:cs typeface="Segoe UI"/>
              </a:rPr>
              <a:t> </a:t>
            </a:r>
            <a:r>
              <a:rPr lang="en-US" sz="2000" err="1">
                <a:cs typeface="Segoe UI"/>
              </a:rPr>
              <a:t>testelor</a:t>
            </a:r>
            <a:r>
              <a:rPr lang="en-US" sz="2000" dirty="0">
                <a:cs typeface="Segoe UI"/>
              </a:rPr>
              <a:t>, </a:t>
            </a:r>
            <a:r>
              <a:rPr lang="en-US" sz="2000" err="1">
                <a:cs typeface="Segoe UI"/>
              </a:rPr>
              <a:t>Raportare</a:t>
            </a:r>
            <a:r>
              <a:rPr lang="en-US" sz="2000" dirty="0">
                <a:cs typeface="Segoe UI"/>
              </a:rPr>
              <a:t> </a:t>
            </a:r>
            <a:r>
              <a:rPr lang="en-US" sz="2000" err="1">
                <a:cs typeface="Segoe UI"/>
              </a:rPr>
              <a:t>si</a:t>
            </a:r>
            <a:r>
              <a:rPr lang="en-US" sz="2000" dirty="0">
                <a:cs typeface="Segoe UI"/>
              </a:rPr>
              <a:t> </a:t>
            </a:r>
            <a:r>
              <a:rPr lang="en-US" sz="2000" err="1">
                <a:cs typeface="Segoe UI"/>
              </a:rPr>
              <a:t>urmarire</a:t>
            </a:r>
            <a:r>
              <a:rPr lang="en-US" sz="2000" dirty="0">
                <a:cs typeface="Segoe UI"/>
              </a:rPr>
              <a:t> </a:t>
            </a:r>
            <a:r>
              <a:rPr lang="en-US" sz="2000" err="1">
                <a:cs typeface="Segoe UI"/>
              </a:rPr>
              <a:t>si</a:t>
            </a:r>
            <a:r>
              <a:rPr lang="en-US" sz="2000" dirty="0">
                <a:cs typeface="Segoe UI"/>
              </a:rPr>
              <a:t> </a:t>
            </a:r>
            <a:r>
              <a:rPr lang="en-US" sz="2000" err="1">
                <a:cs typeface="Segoe UI"/>
              </a:rPr>
              <a:t>Incheierea</a:t>
            </a:r>
            <a:r>
              <a:rPr lang="en-US" sz="2000" dirty="0">
                <a:cs typeface="Segoe UI"/>
              </a:rPr>
              <a:t> </a:t>
            </a:r>
            <a:r>
              <a:rPr lang="en-US" sz="2000" err="1">
                <a:cs typeface="Segoe UI"/>
              </a:rPr>
              <a:t>testarii</a:t>
            </a:r>
            <a:r>
              <a:rPr lang="en-US" sz="2000" dirty="0">
                <a:cs typeface="Segoe UI"/>
              </a:rPr>
              <a:t>.​</a:t>
            </a:r>
          </a:p>
          <a:p>
            <a:endParaRPr lang="en-US" sz="2000" dirty="0">
              <a:solidFill>
                <a:srgbClr val="000000"/>
              </a:solidFill>
              <a:cs typeface="Segoe UI"/>
            </a:endParaRPr>
          </a:p>
          <a:p>
            <a:r>
              <a:rPr lang="en-US" sz="2000" dirty="0">
                <a:solidFill>
                  <a:srgbClr val="000000"/>
                </a:solidFill>
                <a:cs typeface="Calibri"/>
              </a:rPr>
              <a:t>10</a:t>
            </a:r>
            <a:r>
              <a:rPr lang="en-US" sz="2000" b="1" u="sng" dirty="0">
                <a:solidFill>
                  <a:schemeClr val="accent1"/>
                </a:solidFill>
                <a:cs typeface="Calibri"/>
              </a:rPr>
              <a:t>. Retesting &amp; Regression testing</a:t>
            </a:r>
            <a:endParaRPr lang="en-US" sz="2000">
              <a:solidFill>
                <a:schemeClr val="accent1"/>
              </a:solidFill>
              <a:cs typeface="Calibri"/>
            </a:endParaRPr>
          </a:p>
          <a:p>
            <a:pPr marL="285750" indent="-285750">
              <a:buFont typeface="Arial,Sans-Serif"/>
              <a:buChar char="•"/>
            </a:pPr>
            <a:r>
              <a:rPr lang="en-US" sz="2000" dirty="0">
                <a:solidFill>
                  <a:srgbClr val="000000"/>
                </a:solidFill>
                <a:cs typeface="Calibri"/>
              </a:rPr>
              <a:t>Retesting </a:t>
            </a:r>
            <a:r>
              <a:rPr lang="en-US" sz="2000" err="1">
                <a:solidFill>
                  <a:srgbClr val="000000"/>
                </a:solidFill>
                <a:cs typeface="Calibri"/>
              </a:rPr>
              <a:t>este</a:t>
            </a:r>
            <a:r>
              <a:rPr lang="en-US" sz="2000" dirty="0">
                <a:solidFill>
                  <a:srgbClr val="000000"/>
                </a:solidFill>
                <a:cs typeface="Calibri"/>
              </a:rPr>
              <a:t> </a:t>
            </a:r>
            <a:r>
              <a:rPr lang="en-US" sz="2000" err="1">
                <a:solidFill>
                  <a:srgbClr val="000000"/>
                </a:solidFill>
                <a:cs typeface="Calibri"/>
              </a:rPr>
              <a:t>procesul</a:t>
            </a:r>
            <a:r>
              <a:rPr lang="en-US" sz="2000" dirty="0">
                <a:solidFill>
                  <a:srgbClr val="000000"/>
                </a:solidFill>
                <a:cs typeface="Calibri"/>
              </a:rPr>
              <a:t> de re-</a:t>
            </a:r>
            <a:r>
              <a:rPr lang="en-US" sz="2000" err="1">
                <a:solidFill>
                  <a:srgbClr val="000000"/>
                </a:solidFill>
                <a:cs typeface="Calibri"/>
              </a:rPr>
              <a:t>executare</a:t>
            </a:r>
            <a:r>
              <a:rPr lang="en-US" sz="2000" dirty="0">
                <a:solidFill>
                  <a:srgbClr val="000000"/>
                </a:solidFill>
                <a:cs typeface="Calibri"/>
              </a:rPr>
              <a:t> a </a:t>
            </a:r>
            <a:r>
              <a:rPr lang="en-US" sz="2000" err="1">
                <a:solidFill>
                  <a:srgbClr val="000000"/>
                </a:solidFill>
                <a:cs typeface="Calibri"/>
              </a:rPr>
              <a:t>testelor</a:t>
            </a:r>
            <a:r>
              <a:rPr lang="en-US" sz="2000" dirty="0">
                <a:solidFill>
                  <a:srgbClr val="000000"/>
                </a:solidFill>
                <a:cs typeface="Calibri"/>
              </a:rPr>
              <a:t> care au </a:t>
            </a:r>
            <a:r>
              <a:rPr lang="en-US" sz="2000" err="1">
                <a:solidFill>
                  <a:srgbClr val="000000"/>
                </a:solidFill>
                <a:cs typeface="Calibri"/>
              </a:rPr>
              <a:t>avut</a:t>
            </a:r>
            <a:r>
              <a:rPr lang="en-US" sz="2000" dirty="0">
                <a:solidFill>
                  <a:srgbClr val="000000"/>
                </a:solidFill>
                <a:cs typeface="Calibri"/>
              </a:rPr>
              <a:t> </a:t>
            </a:r>
            <a:r>
              <a:rPr lang="en-US" sz="2000" err="1">
                <a:solidFill>
                  <a:srgbClr val="000000"/>
                </a:solidFill>
                <a:cs typeface="Calibri"/>
              </a:rPr>
              <a:t>defecte</a:t>
            </a:r>
            <a:r>
              <a:rPr lang="en-US" sz="2000" dirty="0">
                <a:solidFill>
                  <a:srgbClr val="000000"/>
                </a:solidFill>
                <a:cs typeface="Calibri"/>
              </a:rPr>
              <a:t> in </a:t>
            </a:r>
            <a:r>
              <a:rPr lang="en-US" sz="2000" err="1">
                <a:solidFill>
                  <a:srgbClr val="000000"/>
                </a:solidFill>
                <a:cs typeface="Calibri"/>
              </a:rPr>
              <a:t>trecut</a:t>
            </a:r>
            <a:r>
              <a:rPr lang="en-US" sz="2000" dirty="0">
                <a:solidFill>
                  <a:srgbClr val="000000"/>
                </a:solidFill>
                <a:cs typeface="Calibri"/>
              </a:rPr>
              <a:t>, </a:t>
            </a:r>
            <a:r>
              <a:rPr lang="en-US" sz="2000" err="1">
                <a:solidFill>
                  <a:srgbClr val="000000"/>
                </a:solidFill>
                <a:cs typeface="Calibri"/>
              </a:rPr>
              <a:t>dupa</a:t>
            </a:r>
            <a:r>
              <a:rPr lang="en-US" sz="2000" dirty="0">
                <a:solidFill>
                  <a:srgbClr val="000000"/>
                </a:solidFill>
                <a:cs typeface="Calibri"/>
              </a:rPr>
              <a:t> </a:t>
            </a:r>
            <a:r>
              <a:rPr lang="en-US" sz="2000" err="1">
                <a:solidFill>
                  <a:srgbClr val="000000"/>
                </a:solidFill>
                <a:cs typeface="Calibri"/>
              </a:rPr>
              <a:t>ce</a:t>
            </a:r>
            <a:r>
              <a:rPr lang="en-US" sz="2000" dirty="0">
                <a:solidFill>
                  <a:srgbClr val="000000"/>
                </a:solidFill>
                <a:cs typeface="Calibri"/>
              </a:rPr>
              <a:t> </a:t>
            </a:r>
            <a:r>
              <a:rPr lang="en-US" sz="2000" err="1">
                <a:solidFill>
                  <a:srgbClr val="000000"/>
                </a:solidFill>
                <a:cs typeface="Calibri"/>
              </a:rPr>
              <a:t>acele</a:t>
            </a:r>
            <a:r>
              <a:rPr lang="en-US" sz="2000" dirty="0">
                <a:solidFill>
                  <a:srgbClr val="000000"/>
                </a:solidFill>
                <a:cs typeface="Calibri"/>
              </a:rPr>
              <a:t> </a:t>
            </a:r>
            <a:r>
              <a:rPr lang="en-US" sz="2000" err="1">
                <a:solidFill>
                  <a:srgbClr val="000000"/>
                </a:solidFill>
                <a:cs typeface="Calibri"/>
              </a:rPr>
              <a:t>defecte</a:t>
            </a:r>
            <a:r>
              <a:rPr lang="en-US" sz="2000" dirty="0">
                <a:solidFill>
                  <a:srgbClr val="000000"/>
                </a:solidFill>
                <a:cs typeface="Calibri"/>
              </a:rPr>
              <a:t> au </a:t>
            </a:r>
            <a:r>
              <a:rPr lang="en-US" sz="2000" err="1">
                <a:solidFill>
                  <a:srgbClr val="000000"/>
                </a:solidFill>
                <a:cs typeface="Calibri"/>
              </a:rPr>
              <a:t>fost</a:t>
            </a:r>
            <a:r>
              <a:rPr lang="en-US" sz="2000" dirty="0">
                <a:solidFill>
                  <a:srgbClr val="000000"/>
                </a:solidFill>
                <a:cs typeface="Calibri"/>
              </a:rPr>
              <a:t> remediate. </a:t>
            </a:r>
            <a:r>
              <a:rPr lang="en-US" sz="2000" err="1">
                <a:solidFill>
                  <a:srgbClr val="000000"/>
                </a:solidFill>
                <a:cs typeface="Calibri"/>
              </a:rPr>
              <a:t>Scopul</a:t>
            </a:r>
            <a:r>
              <a:rPr lang="en-US" sz="2000" dirty="0">
                <a:solidFill>
                  <a:srgbClr val="000000"/>
                </a:solidFill>
                <a:cs typeface="Calibri"/>
              </a:rPr>
              <a:t> </a:t>
            </a:r>
            <a:r>
              <a:rPr lang="en-US" sz="2000" err="1">
                <a:solidFill>
                  <a:srgbClr val="000000"/>
                </a:solidFill>
                <a:cs typeface="Calibri"/>
              </a:rPr>
              <a:t>este</a:t>
            </a:r>
            <a:r>
              <a:rPr lang="en-US" sz="2000" dirty="0">
                <a:solidFill>
                  <a:srgbClr val="000000"/>
                </a:solidFill>
                <a:cs typeface="Calibri"/>
              </a:rPr>
              <a:t> </a:t>
            </a:r>
            <a:r>
              <a:rPr lang="en-US" sz="2000" err="1">
                <a:solidFill>
                  <a:srgbClr val="000000"/>
                </a:solidFill>
                <a:cs typeface="Calibri"/>
              </a:rPr>
              <a:t>sa</a:t>
            </a:r>
            <a:r>
              <a:rPr lang="en-US" sz="2000" dirty="0">
                <a:solidFill>
                  <a:srgbClr val="000000"/>
                </a:solidFill>
                <a:cs typeface="Calibri"/>
              </a:rPr>
              <a:t> </a:t>
            </a:r>
            <a:r>
              <a:rPr lang="en-US" sz="2000" err="1">
                <a:solidFill>
                  <a:srgbClr val="000000"/>
                </a:solidFill>
                <a:cs typeface="Calibri"/>
              </a:rPr>
              <a:t>confirmam</a:t>
            </a:r>
            <a:r>
              <a:rPr lang="en-US" sz="2000" dirty="0">
                <a:solidFill>
                  <a:srgbClr val="000000"/>
                </a:solidFill>
                <a:cs typeface="Calibri"/>
              </a:rPr>
              <a:t> ca </a:t>
            </a:r>
            <a:r>
              <a:rPr lang="en-US" sz="2000" err="1">
                <a:solidFill>
                  <a:srgbClr val="000000"/>
                </a:solidFill>
                <a:cs typeface="Calibri"/>
              </a:rPr>
              <a:t>defectul</a:t>
            </a:r>
            <a:r>
              <a:rPr lang="en-US" sz="2000" dirty="0">
                <a:solidFill>
                  <a:srgbClr val="000000"/>
                </a:solidFill>
                <a:cs typeface="Calibri"/>
              </a:rPr>
              <a:t> </a:t>
            </a:r>
            <a:r>
              <a:rPr lang="en-US" sz="2000" err="1">
                <a:solidFill>
                  <a:srgbClr val="000000"/>
                </a:solidFill>
                <a:cs typeface="Calibri"/>
              </a:rPr>
              <a:t>raportat</a:t>
            </a:r>
            <a:r>
              <a:rPr lang="en-US" sz="2000" dirty="0">
                <a:solidFill>
                  <a:srgbClr val="000000"/>
                </a:solidFill>
                <a:cs typeface="Calibri"/>
              </a:rPr>
              <a:t> a </a:t>
            </a:r>
            <a:r>
              <a:rPr lang="en-US" sz="2000" err="1">
                <a:solidFill>
                  <a:srgbClr val="000000"/>
                </a:solidFill>
                <a:cs typeface="Calibri"/>
              </a:rPr>
              <a:t>fost</a:t>
            </a:r>
            <a:r>
              <a:rPr lang="en-US" sz="2000" dirty="0">
                <a:solidFill>
                  <a:srgbClr val="000000"/>
                </a:solidFill>
                <a:cs typeface="Calibri"/>
              </a:rPr>
              <a:t> </a:t>
            </a:r>
            <a:r>
              <a:rPr lang="en-US" sz="2000" err="1">
                <a:solidFill>
                  <a:srgbClr val="000000"/>
                </a:solidFill>
                <a:cs typeface="Calibri"/>
              </a:rPr>
              <a:t>corectat</a:t>
            </a:r>
            <a:r>
              <a:rPr lang="en-US" sz="2000" dirty="0">
                <a:solidFill>
                  <a:srgbClr val="000000"/>
                </a:solidFill>
                <a:cs typeface="Calibri"/>
              </a:rPr>
              <a:t> </a:t>
            </a:r>
            <a:r>
              <a:rPr lang="en-US" sz="2000" err="1">
                <a:solidFill>
                  <a:srgbClr val="000000"/>
                </a:solidFill>
                <a:cs typeface="Calibri"/>
              </a:rPr>
              <a:t>si</a:t>
            </a:r>
            <a:r>
              <a:rPr lang="en-US" sz="2000" dirty="0">
                <a:solidFill>
                  <a:srgbClr val="000000"/>
                </a:solidFill>
                <a:cs typeface="Calibri"/>
              </a:rPr>
              <a:t> </a:t>
            </a:r>
            <a:r>
              <a:rPr lang="en-US" sz="2000" err="1">
                <a:solidFill>
                  <a:srgbClr val="000000"/>
                </a:solidFill>
                <a:cs typeface="Calibri"/>
              </a:rPr>
              <a:t>cda</a:t>
            </a:r>
            <a:r>
              <a:rPr lang="en-US" sz="2000" dirty="0">
                <a:solidFill>
                  <a:srgbClr val="000000"/>
                </a:solidFill>
                <a:cs typeface="Calibri"/>
              </a:rPr>
              <a:t> </a:t>
            </a:r>
            <a:r>
              <a:rPr lang="en-US" sz="2000" err="1">
                <a:solidFill>
                  <a:srgbClr val="000000"/>
                </a:solidFill>
                <a:cs typeface="Calibri"/>
              </a:rPr>
              <a:t>functionalitatea</a:t>
            </a:r>
            <a:r>
              <a:rPr lang="en-US" sz="2000" dirty="0">
                <a:solidFill>
                  <a:srgbClr val="000000"/>
                </a:solidFill>
                <a:cs typeface="Calibri"/>
              </a:rPr>
              <a:t> </a:t>
            </a:r>
            <a:r>
              <a:rPr lang="en-US" sz="2000" err="1">
                <a:solidFill>
                  <a:srgbClr val="000000"/>
                </a:solidFill>
                <a:cs typeface="Calibri"/>
              </a:rPr>
              <a:t>afectata</a:t>
            </a:r>
            <a:r>
              <a:rPr lang="en-US" sz="2000" dirty="0">
                <a:solidFill>
                  <a:srgbClr val="000000"/>
                </a:solidFill>
                <a:cs typeface="Calibri"/>
              </a:rPr>
              <a:t> </a:t>
            </a:r>
            <a:r>
              <a:rPr lang="en-US" sz="2000" err="1">
                <a:solidFill>
                  <a:srgbClr val="000000"/>
                </a:solidFill>
                <a:cs typeface="Calibri"/>
              </a:rPr>
              <a:t>functioneaza</a:t>
            </a:r>
            <a:r>
              <a:rPr lang="en-US" sz="2000" dirty="0">
                <a:solidFill>
                  <a:srgbClr val="000000"/>
                </a:solidFill>
                <a:cs typeface="Calibri"/>
              </a:rPr>
              <a:t> </a:t>
            </a:r>
            <a:r>
              <a:rPr lang="en-US" sz="2000" err="1">
                <a:solidFill>
                  <a:srgbClr val="000000"/>
                </a:solidFill>
                <a:cs typeface="Calibri"/>
              </a:rPr>
              <a:t>asa</a:t>
            </a:r>
            <a:r>
              <a:rPr lang="en-US" sz="2000" dirty="0">
                <a:solidFill>
                  <a:srgbClr val="000000"/>
                </a:solidFill>
                <a:cs typeface="Calibri"/>
              </a:rPr>
              <a:t> cum era de </a:t>
            </a:r>
            <a:r>
              <a:rPr lang="en-US" sz="2000" err="1">
                <a:solidFill>
                  <a:srgbClr val="000000"/>
                </a:solidFill>
                <a:cs typeface="Calibri"/>
              </a:rPr>
              <a:t>asteptat</a:t>
            </a:r>
            <a:r>
              <a:rPr lang="en-US" sz="2000" dirty="0">
                <a:solidFill>
                  <a:srgbClr val="000000"/>
                </a:solidFill>
                <a:cs typeface="Calibri"/>
              </a:rPr>
              <a:t> </a:t>
            </a:r>
            <a:r>
              <a:rPr lang="en-US" sz="2000" err="1">
                <a:solidFill>
                  <a:srgbClr val="000000"/>
                </a:solidFill>
                <a:cs typeface="Calibri"/>
              </a:rPr>
              <a:t>dupa</a:t>
            </a:r>
            <a:r>
              <a:rPr lang="en-US" sz="2000" dirty="0">
                <a:solidFill>
                  <a:srgbClr val="000000"/>
                </a:solidFill>
                <a:cs typeface="Calibri"/>
              </a:rPr>
              <a:t> </a:t>
            </a:r>
            <a:r>
              <a:rPr lang="en-US" sz="2000" err="1">
                <a:solidFill>
                  <a:srgbClr val="000000"/>
                </a:solidFill>
                <a:cs typeface="Calibri"/>
              </a:rPr>
              <a:t>remediere</a:t>
            </a:r>
            <a:r>
              <a:rPr lang="en-US" sz="2000" dirty="0">
                <a:solidFill>
                  <a:srgbClr val="000000"/>
                </a:solidFill>
                <a:cs typeface="Calibri"/>
              </a:rPr>
              <a:t>.</a:t>
            </a:r>
          </a:p>
          <a:p>
            <a:pPr marL="285750" indent="-285750">
              <a:buFont typeface="Arial,Sans-Serif"/>
              <a:buChar char="•"/>
            </a:pPr>
            <a:r>
              <a:rPr lang="en-US" sz="2000" dirty="0">
                <a:solidFill>
                  <a:srgbClr val="000000"/>
                </a:solidFill>
                <a:cs typeface="Calibri"/>
              </a:rPr>
              <a:t>Regression testing </a:t>
            </a:r>
            <a:r>
              <a:rPr lang="en-US" sz="2000" err="1">
                <a:solidFill>
                  <a:srgbClr val="000000"/>
                </a:solidFill>
                <a:cs typeface="Calibri"/>
              </a:rPr>
              <a:t>este</a:t>
            </a:r>
            <a:r>
              <a:rPr lang="en-US" sz="2000" dirty="0">
                <a:solidFill>
                  <a:srgbClr val="000000"/>
                </a:solidFill>
                <a:cs typeface="Calibri"/>
              </a:rPr>
              <a:t> </a:t>
            </a:r>
            <a:r>
              <a:rPr lang="en-US" sz="2000" err="1">
                <a:solidFill>
                  <a:srgbClr val="000000"/>
                </a:solidFill>
                <a:cs typeface="Calibri"/>
              </a:rPr>
              <a:t>procesul</a:t>
            </a:r>
            <a:r>
              <a:rPr lang="en-US" sz="2000" dirty="0">
                <a:solidFill>
                  <a:srgbClr val="000000"/>
                </a:solidFill>
                <a:cs typeface="Calibri"/>
              </a:rPr>
              <a:t> de re-</a:t>
            </a:r>
            <a:r>
              <a:rPr lang="en-US" sz="2000" err="1">
                <a:solidFill>
                  <a:srgbClr val="000000"/>
                </a:solidFill>
                <a:cs typeface="Calibri"/>
              </a:rPr>
              <a:t>executare</a:t>
            </a:r>
            <a:r>
              <a:rPr lang="en-US" sz="2000" dirty="0">
                <a:solidFill>
                  <a:srgbClr val="000000"/>
                </a:solidFill>
                <a:cs typeface="Calibri"/>
              </a:rPr>
              <a:t> a </a:t>
            </a:r>
            <a:r>
              <a:rPr lang="en-US" sz="2000" err="1">
                <a:solidFill>
                  <a:srgbClr val="000000"/>
                </a:solidFill>
                <a:cs typeface="Calibri"/>
              </a:rPr>
              <a:t>testelor</a:t>
            </a:r>
            <a:r>
              <a:rPr lang="en-US" sz="2000" dirty="0">
                <a:solidFill>
                  <a:srgbClr val="000000"/>
                </a:solidFill>
                <a:cs typeface="Calibri"/>
              </a:rPr>
              <a:t> </a:t>
            </a:r>
            <a:r>
              <a:rPr lang="en-US" sz="2000" err="1">
                <a:solidFill>
                  <a:srgbClr val="000000"/>
                </a:solidFill>
                <a:cs typeface="Calibri"/>
              </a:rPr>
              <a:t>existente</a:t>
            </a:r>
            <a:r>
              <a:rPr lang="en-US" sz="2000" dirty="0">
                <a:solidFill>
                  <a:srgbClr val="000000"/>
                </a:solidFill>
                <a:cs typeface="Calibri"/>
              </a:rPr>
              <a:t> </a:t>
            </a:r>
            <a:r>
              <a:rPr lang="en-US" sz="2000" err="1">
                <a:solidFill>
                  <a:srgbClr val="000000"/>
                </a:solidFill>
                <a:cs typeface="Calibri"/>
              </a:rPr>
              <a:t>pentru</a:t>
            </a:r>
            <a:r>
              <a:rPr lang="en-US" sz="2000" dirty="0">
                <a:solidFill>
                  <a:srgbClr val="000000"/>
                </a:solidFill>
                <a:cs typeface="Calibri"/>
              </a:rPr>
              <a:t> a </a:t>
            </a:r>
            <a:r>
              <a:rPr lang="en-US" sz="2000" err="1">
                <a:solidFill>
                  <a:srgbClr val="000000"/>
                </a:solidFill>
                <a:cs typeface="Calibri"/>
              </a:rPr>
              <a:t>verifica</a:t>
            </a:r>
            <a:r>
              <a:rPr lang="en-US" sz="2000" dirty="0">
                <a:solidFill>
                  <a:srgbClr val="000000"/>
                </a:solidFill>
                <a:cs typeface="Calibri"/>
              </a:rPr>
              <a:t> </a:t>
            </a:r>
            <a:r>
              <a:rPr lang="en-US" sz="2000" err="1">
                <a:solidFill>
                  <a:srgbClr val="000000"/>
                </a:solidFill>
                <a:cs typeface="Calibri"/>
              </a:rPr>
              <a:t>daca</a:t>
            </a:r>
            <a:r>
              <a:rPr lang="en-US" sz="2000" dirty="0">
                <a:solidFill>
                  <a:srgbClr val="000000"/>
                </a:solidFill>
                <a:cs typeface="Calibri"/>
              </a:rPr>
              <a:t> </a:t>
            </a:r>
            <a:r>
              <a:rPr lang="en-US" sz="2000" err="1">
                <a:solidFill>
                  <a:srgbClr val="000000"/>
                </a:solidFill>
                <a:cs typeface="Calibri"/>
              </a:rPr>
              <a:t>modificartile</a:t>
            </a:r>
            <a:r>
              <a:rPr lang="en-US" sz="2000" dirty="0">
                <a:solidFill>
                  <a:srgbClr val="000000"/>
                </a:solidFill>
                <a:cs typeface="Calibri"/>
              </a:rPr>
              <a:t> </a:t>
            </a:r>
            <a:r>
              <a:rPr lang="en-US" sz="2000" err="1">
                <a:solidFill>
                  <a:srgbClr val="000000"/>
                </a:solidFill>
                <a:cs typeface="Calibri"/>
              </a:rPr>
              <a:t>aduse</a:t>
            </a:r>
            <a:r>
              <a:rPr lang="en-US" sz="2000" dirty="0">
                <a:solidFill>
                  <a:srgbClr val="000000"/>
                </a:solidFill>
                <a:cs typeface="Calibri"/>
              </a:rPr>
              <a:t> </a:t>
            </a:r>
            <a:r>
              <a:rPr lang="en-US" sz="2000" err="1">
                <a:solidFill>
                  <a:srgbClr val="000000"/>
                </a:solidFill>
                <a:cs typeface="Calibri"/>
              </a:rPr>
              <a:t>intr</a:t>
            </a:r>
            <a:r>
              <a:rPr lang="en-US" sz="2000" dirty="0">
                <a:solidFill>
                  <a:srgbClr val="000000"/>
                </a:solidFill>
                <a:cs typeface="Calibri"/>
              </a:rPr>
              <a:t>-o </a:t>
            </a:r>
            <a:r>
              <a:rPr lang="en-US" sz="2000" err="1">
                <a:solidFill>
                  <a:srgbClr val="000000"/>
                </a:solidFill>
                <a:cs typeface="Calibri"/>
              </a:rPr>
              <a:t>parte</a:t>
            </a:r>
            <a:r>
              <a:rPr lang="en-US" sz="2000" dirty="0">
                <a:solidFill>
                  <a:srgbClr val="000000"/>
                </a:solidFill>
                <a:cs typeface="Calibri"/>
              </a:rPr>
              <a:t> a software-</a:t>
            </a:r>
            <a:r>
              <a:rPr lang="en-US" sz="2000" err="1">
                <a:solidFill>
                  <a:srgbClr val="000000"/>
                </a:solidFill>
                <a:cs typeface="Calibri"/>
              </a:rPr>
              <a:t>ului</a:t>
            </a:r>
            <a:r>
              <a:rPr lang="en-US" sz="2000" dirty="0">
                <a:solidFill>
                  <a:srgbClr val="000000"/>
                </a:solidFill>
                <a:cs typeface="Calibri"/>
              </a:rPr>
              <a:t> nu au </a:t>
            </a:r>
            <a:r>
              <a:rPr lang="en-US" sz="2000" err="1">
                <a:solidFill>
                  <a:srgbClr val="000000"/>
                </a:solidFill>
                <a:cs typeface="Calibri"/>
              </a:rPr>
              <a:t>introdus</a:t>
            </a:r>
            <a:r>
              <a:rPr lang="en-US" sz="2000" dirty="0">
                <a:solidFill>
                  <a:srgbClr val="000000"/>
                </a:solidFill>
                <a:cs typeface="Calibri"/>
              </a:rPr>
              <a:t> </a:t>
            </a:r>
            <a:r>
              <a:rPr lang="en-US" sz="2000" err="1">
                <a:solidFill>
                  <a:srgbClr val="000000"/>
                </a:solidFill>
                <a:cs typeface="Calibri"/>
              </a:rPr>
              <a:t>noi</a:t>
            </a:r>
            <a:r>
              <a:rPr lang="en-US" sz="2000" dirty="0">
                <a:solidFill>
                  <a:srgbClr val="000000"/>
                </a:solidFill>
                <a:cs typeface="Calibri"/>
              </a:rPr>
              <a:t> </a:t>
            </a:r>
            <a:r>
              <a:rPr lang="en-US" sz="2000" err="1">
                <a:solidFill>
                  <a:srgbClr val="000000"/>
                </a:solidFill>
                <a:cs typeface="Calibri"/>
              </a:rPr>
              <a:t>defecte</a:t>
            </a:r>
            <a:r>
              <a:rPr lang="en-US" sz="2000" dirty="0">
                <a:solidFill>
                  <a:srgbClr val="000000"/>
                </a:solidFill>
                <a:cs typeface="Calibri"/>
              </a:rPr>
              <a:t> </a:t>
            </a:r>
            <a:r>
              <a:rPr lang="en-US" sz="2000" err="1">
                <a:solidFill>
                  <a:srgbClr val="000000"/>
                </a:solidFill>
                <a:cs typeface="Calibri"/>
              </a:rPr>
              <a:t>sau</a:t>
            </a:r>
            <a:r>
              <a:rPr lang="en-US" sz="2000" dirty="0">
                <a:solidFill>
                  <a:srgbClr val="000000"/>
                </a:solidFill>
                <a:cs typeface="Calibri"/>
              </a:rPr>
              <a:t> nu au </a:t>
            </a:r>
            <a:r>
              <a:rPr lang="en-US" sz="2000" err="1">
                <a:solidFill>
                  <a:srgbClr val="000000"/>
                </a:solidFill>
                <a:cs typeface="Calibri"/>
              </a:rPr>
              <a:t>afectat</a:t>
            </a:r>
            <a:r>
              <a:rPr lang="en-US" sz="2000" dirty="0">
                <a:solidFill>
                  <a:srgbClr val="000000"/>
                </a:solidFill>
                <a:cs typeface="Calibri"/>
              </a:rPr>
              <a:t> </a:t>
            </a:r>
            <a:r>
              <a:rPr lang="en-US" sz="2000" err="1">
                <a:solidFill>
                  <a:srgbClr val="000000"/>
                </a:solidFill>
                <a:cs typeface="Calibri"/>
              </a:rPr>
              <a:t>alte</a:t>
            </a:r>
            <a:r>
              <a:rPr lang="en-US" sz="2000" dirty="0">
                <a:solidFill>
                  <a:srgbClr val="000000"/>
                </a:solidFill>
                <a:cs typeface="Calibri"/>
              </a:rPr>
              <a:t> parti ale </a:t>
            </a:r>
            <a:r>
              <a:rPr lang="en-US" sz="2000" err="1">
                <a:solidFill>
                  <a:srgbClr val="000000"/>
                </a:solidFill>
                <a:cs typeface="Calibri"/>
              </a:rPr>
              <a:t>sistemului</a:t>
            </a:r>
            <a:r>
              <a:rPr lang="en-US" sz="2000" dirty="0">
                <a:solidFill>
                  <a:srgbClr val="000000"/>
                </a:solidFill>
                <a:cs typeface="Calibri"/>
              </a:rPr>
              <a:t> care </a:t>
            </a:r>
            <a:r>
              <a:rPr lang="en-US" sz="2000" err="1">
                <a:solidFill>
                  <a:srgbClr val="000000"/>
                </a:solidFill>
                <a:cs typeface="Calibri"/>
              </a:rPr>
              <a:t>functionau</a:t>
            </a:r>
            <a:r>
              <a:rPr lang="en-US" sz="2000" dirty="0">
                <a:solidFill>
                  <a:srgbClr val="000000"/>
                </a:solidFill>
                <a:cs typeface="Calibri"/>
              </a:rPr>
              <a:t> </a:t>
            </a:r>
            <a:r>
              <a:rPr lang="en-US" sz="2000" err="1">
                <a:solidFill>
                  <a:srgbClr val="000000"/>
                </a:solidFill>
                <a:cs typeface="Calibri"/>
              </a:rPr>
              <a:t>corect</a:t>
            </a:r>
            <a:r>
              <a:rPr lang="en-US" sz="2000" dirty="0">
                <a:solidFill>
                  <a:srgbClr val="000000"/>
                </a:solidFill>
                <a:cs typeface="Calibri"/>
              </a:rPr>
              <a:t> anterior. </a:t>
            </a:r>
            <a:endParaRPr lang="en-US" sz="2000">
              <a:cs typeface="Calibri"/>
            </a:endParaRPr>
          </a:p>
          <a:p>
            <a:pPr marL="285750" indent="-285750">
              <a:buFont typeface="Arial,Sans-Serif"/>
              <a:buChar char="•"/>
            </a:pPr>
            <a:endParaRPr lang="en-US" sz="2000" dirty="0">
              <a:cs typeface="Calibri"/>
            </a:endParaRPr>
          </a:p>
          <a:p>
            <a:r>
              <a:rPr lang="en-US" sz="2000" dirty="0">
                <a:cs typeface="Calibri"/>
              </a:rPr>
              <a:t>11.</a:t>
            </a:r>
            <a:r>
              <a:rPr lang="en-US" sz="2000" dirty="0">
                <a:solidFill>
                  <a:schemeClr val="accent2"/>
                </a:solidFill>
                <a:cs typeface="Calibri"/>
              </a:rPr>
              <a:t> </a:t>
            </a:r>
            <a:r>
              <a:rPr lang="en-US" sz="2000" b="1" u="sng" dirty="0">
                <a:solidFill>
                  <a:schemeClr val="accent1"/>
                </a:solidFill>
                <a:cs typeface="Calibri"/>
              </a:rPr>
              <a:t>Functional testing/Non-functional testing</a:t>
            </a:r>
            <a:endParaRPr lang="en-US" sz="2000" dirty="0">
              <a:solidFill>
                <a:schemeClr val="accent1"/>
              </a:solidFill>
              <a:cs typeface="Calibri"/>
            </a:endParaRPr>
          </a:p>
          <a:p>
            <a:pPr marL="285750" indent="-285750">
              <a:buFont typeface="Arial,Sans-Serif"/>
              <a:buChar char="•"/>
            </a:pPr>
            <a:r>
              <a:rPr lang="en-US" sz="2000" b="1" dirty="0" err="1">
                <a:cs typeface="Calibri"/>
              </a:rPr>
              <a:t>Testarea</a:t>
            </a:r>
            <a:r>
              <a:rPr lang="en-US" sz="2000" b="1" dirty="0">
                <a:cs typeface="Calibri"/>
              </a:rPr>
              <a:t> </a:t>
            </a:r>
            <a:r>
              <a:rPr lang="en-US" sz="2000" b="1" dirty="0" err="1">
                <a:cs typeface="Calibri"/>
              </a:rPr>
              <a:t>functionala</a:t>
            </a:r>
            <a:r>
              <a:rPr lang="en-US" sz="2000" dirty="0">
                <a:cs typeface="Calibri"/>
              </a:rPr>
              <a:t> </a:t>
            </a:r>
            <a:r>
              <a:rPr lang="en-US" sz="2000" dirty="0" err="1">
                <a:cs typeface="Calibri"/>
              </a:rPr>
              <a:t>este</a:t>
            </a:r>
            <a:r>
              <a:rPr lang="en-US" sz="2000" dirty="0">
                <a:cs typeface="Calibri"/>
              </a:rPr>
              <a:t> o </a:t>
            </a:r>
            <a:r>
              <a:rPr lang="en-US" sz="2000" dirty="0" err="1">
                <a:cs typeface="Calibri"/>
              </a:rPr>
              <a:t>activitate</a:t>
            </a:r>
            <a:r>
              <a:rPr lang="en-US" sz="2000" dirty="0">
                <a:cs typeface="Calibri"/>
              </a:rPr>
              <a:t> </a:t>
            </a:r>
            <a:r>
              <a:rPr lang="en-US" sz="2000" dirty="0" err="1">
                <a:cs typeface="Calibri"/>
              </a:rPr>
              <a:t>prin</a:t>
            </a:r>
            <a:r>
              <a:rPr lang="en-US" sz="2000" dirty="0">
                <a:cs typeface="Calibri"/>
              </a:rPr>
              <a:t> care </a:t>
            </a:r>
            <a:r>
              <a:rPr lang="en-US" sz="2000" dirty="0" err="1">
                <a:cs typeface="Calibri"/>
              </a:rPr>
              <a:t>verificam</a:t>
            </a:r>
            <a:r>
              <a:rPr lang="en-US" sz="2000" dirty="0">
                <a:cs typeface="Calibri"/>
              </a:rPr>
              <a:t> </a:t>
            </a:r>
            <a:r>
              <a:rPr lang="en-US" sz="2000" dirty="0" err="1">
                <a:cs typeface="Calibri"/>
              </a:rPr>
              <a:t>daca</a:t>
            </a:r>
            <a:r>
              <a:rPr lang="en-US" sz="2000" dirty="0">
                <a:cs typeface="Calibri"/>
              </a:rPr>
              <a:t> o </a:t>
            </a:r>
            <a:r>
              <a:rPr lang="en-US" sz="2000" dirty="0" err="1">
                <a:cs typeface="Calibri"/>
              </a:rPr>
              <a:t>aplicatie</a:t>
            </a:r>
            <a:r>
              <a:rPr lang="en-US" sz="2000" dirty="0">
                <a:cs typeface="Calibri"/>
              </a:rPr>
              <a:t> software </a:t>
            </a:r>
            <a:r>
              <a:rPr lang="en-US" sz="2000" dirty="0" err="1">
                <a:cs typeface="Calibri"/>
              </a:rPr>
              <a:t>indeplineste</a:t>
            </a:r>
            <a:r>
              <a:rPr lang="en-US" sz="2000" dirty="0">
                <a:cs typeface="Calibri"/>
              </a:rPr>
              <a:t> </a:t>
            </a:r>
            <a:r>
              <a:rPr lang="en-US" sz="2000" dirty="0" err="1">
                <a:cs typeface="Calibri"/>
              </a:rPr>
              <a:t>cerintele</a:t>
            </a:r>
            <a:r>
              <a:rPr lang="en-US" sz="2000" dirty="0">
                <a:cs typeface="Calibri"/>
              </a:rPr>
              <a:t> </a:t>
            </a:r>
            <a:r>
              <a:rPr lang="en-US" sz="2000" dirty="0" err="1">
                <a:cs typeface="Calibri"/>
              </a:rPr>
              <a:t>functionale</a:t>
            </a:r>
            <a:r>
              <a:rPr lang="en-US" sz="2000" dirty="0">
                <a:cs typeface="Calibri"/>
              </a:rPr>
              <a:t> </a:t>
            </a:r>
            <a:r>
              <a:rPr lang="en-US" sz="2000" dirty="0" err="1">
                <a:cs typeface="Calibri"/>
              </a:rPr>
              <a:t>specificate</a:t>
            </a:r>
            <a:r>
              <a:rPr lang="en-US" sz="2000" dirty="0">
                <a:cs typeface="Calibri"/>
              </a:rPr>
              <a:t>. Prin </a:t>
            </a:r>
            <a:r>
              <a:rPr lang="en-US" sz="2000" dirty="0" err="1">
                <a:cs typeface="Calibri"/>
              </a:rPr>
              <a:t>acest</a:t>
            </a:r>
            <a:r>
              <a:rPr lang="en-US" sz="2000" dirty="0">
                <a:cs typeface="Calibri"/>
              </a:rPr>
              <a:t> tip de </a:t>
            </a:r>
            <a:r>
              <a:rPr lang="en-US" sz="2000" dirty="0" err="1">
                <a:cs typeface="Calibri"/>
              </a:rPr>
              <a:t>testare</a:t>
            </a:r>
            <a:r>
              <a:rPr lang="en-US" sz="2000" dirty="0">
                <a:cs typeface="Calibri"/>
              </a:rPr>
              <a:t> ne </a:t>
            </a:r>
            <a:r>
              <a:rPr lang="en-US" sz="2000" dirty="0" err="1">
                <a:cs typeface="Calibri"/>
              </a:rPr>
              <a:t>asiguram</a:t>
            </a:r>
            <a:r>
              <a:rPr lang="en-US" sz="2000" dirty="0">
                <a:cs typeface="Calibri"/>
              </a:rPr>
              <a:t> ca </a:t>
            </a:r>
            <a:r>
              <a:rPr lang="en-US" sz="2000" dirty="0" err="1">
                <a:cs typeface="Calibri"/>
              </a:rPr>
              <a:t>aplicatia</a:t>
            </a:r>
            <a:r>
              <a:rPr lang="en-US" sz="2000" dirty="0">
                <a:cs typeface="Calibri"/>
              </a:rPr>
              <a:t> </a:t>
            </a:r>
            <a:r>
              <a:rPr lang="en-US" sz="2000" dirty="0" err="1">
                <a:cs typeface="Calibri"/>
              </a:rPr>
              <a:t>respecta</a:t>
            </a:r>
            <a:r>
              <a:rPr lang="en-US" sz="2000" dirty="0">
                <a:cs typeface="Calibri"/>
              </a:rPr>
              <a:t> </a:t>
            </a:r>
            <a:r>
              <a:rPr lang="en-US" sz="2000" dirty="0" err="1">
                <a:cs typeface="Calibri"/>
              </a:rPr>
              <a:t>cerintele</a:t>
            </a:r>
            <a:r>
              <a:rPr lang="en-US" sz="2000" dirty="0">
                <a:cs typeface="Calibri"/>
              </a:rPr>
              <a:t> de business </a:t>
            </a:r>
            <a:r>
              <a:rPr lang="en-US" sz="2000" dirty="0" err="1">
                <a:cs typeface="Calibri"/>
              </a:rPr>
              <a:t>si</a:t>
            </a:r>
            <a:r>
              <a:rPr lang="en-US" sz="2000" dirty="0">
                <a:cs typeface="Calibri"/>
              </a:rPr>
              <a:t> </a:t>
            </a:r>
            <a:r>
              <a:rPr lang="en-US" sz="2000" dirty="0" err="1">
                <a:cs typeface="Calibri"/>
              </a:rPr>
              <a:t>ofera</a:t>
            </a:r>
            <a:r>
              <a:rPr lang="en-US" sz="2000" dirty="0">
                <a:cs typeface="Calibri"/>
              </a:rPr>
              <a:t> </a:t>
            </a:r>
            <a:r>
              <a:rPr lang="en-US" sz="2000" dirty="0" err="1">
                <a:cs typeface="Calibri"/>
              </a:rPr>
              <a:t>functionalitati</a:t>
            </a:r>
            <a:r>
              <a:rPr lang="en-US" sz="2000" dirty="0">
                <a:cs typeface="Calibri"/>
              </a:rPr>
              <a:t> </a:t>
            </a:r>
            <a:r>
              <a:rPr lang="en-US" sz="2000" dirty="0" err="1">
                <a:cs typeface="Calibri"/>
              </a:rPr>
              <a:t>conforme</a:t>
            </a:r>
            <a:r>
              <a:rPr lang="en-US" sz="2000" dirty="0">
                <a:cs typeface="Calibri"/>
              </a:rPr>
              <a:t> cu </a:t>
            </a:r>
            <a:r>
              <a:rPr lang="en-US" sz="2000" dirty="0" err="1">
                <a:cs typeface="Calibri"/>
              </a:rPr>
              <a:t>asteptarile</a:t>
            </a:r>
            <a:r>
              <a:rPr lang="en-US" sz="2000" dirty="0">
                <a:cs typeface="Calibri"/>
              </a:rPr>
              <a:t> </a:t>
            </a:r>
            <a:r>
              <a:rPr lang="en-US" sz="2000" dirty="0" err="1">
                <a:cs typeface="Calibri"/>
              </a:rPr>
              <a:t>utilizatorilor</a:t>
            </a:r>
            <a:r>
              <a:rPr lang="en-US" sz="2000" dirty="0">
                <a:cs typeface="Calibri"/>
              </a:rPr>
              <a:t> </a:t>
            </a:r>
            <a:r>
              <a:rPr lang="en-US" sz="2000" dirty="0" err="1">
                <a:cs typeface="Calibri"/>
              </a:rPr>
              <a:t>si</a:t>
            </a:r>
            <a:r>
              <a:rPr lang="en-US" sz="2000" dirty="0">
                <a:cs typeface="Calibri"/>
              </a:rPr>
              <a:t> ale </a:t>
            </a:r>
            <a:r>
              <a:rPr lang="en-US" sz="2000" dirty="0" err="1">
                <a:cs typeface="Calibri"/>
              </a:rPr>
              <a:t>clientului</a:t>
            </a:r>
            <a:r>
              <a:rPr lang="en-US" sz="2000" dirty="0">
                <a:cs typeface="Calibri"/>
              </a:rPr>
              <a:t>.</a:t>
            </a:r>
          </a:p>
          <a:p>
            <a:pPr marL="285750" indent="-285750">
              <a:buFont typeface="Arial,Sans-Serif"/>
              <a:buChar char="•"/>
            </a:pPr>
            <a:r>
              <a:rPr lang="en-US" sz="2000" b="1" err="1">
                <a:cs typeface="Calibri"/>
              </a:rPr>
              <a:t>Testarea</a:t>
            </a:r>
            <a:r>
              <a:rPr lang="en-US" sz="2000" b="1" dirty="0">
                <a:cs typeface="Calibri"/>
              </a:rPr>
              <a:t> non-</a:t>
            </a:r>
            <a:r>
              <a:rPr lang="en-US" sz="2000" b="1" err="1">
                <a:cs typeface="Calibri"/>
              </a:rPr>
              <a:t>functionala</a:t>
            </a:r>
            <a:r>
              <a:rPr lang="en-US" sz="2000" dirty="0">
                <a:cs typeface="Calibri"/>
              </a:rPr>
              <a:t> </a:t>
            </a:r>
            <a:r>
              <a:rPr lang="en-US" sz="2000" err="1">
                <a:cs typeface="Calibri"/>
              </a:rPr>
              <a:t>este</a:t>
            </a:r>
            <a:r>
              <a:rPr lang="en-US" sz="2000" dirty="0">
                <a:cs typeface="Calibri"/>
              </a:rPr>
              <a:t> o </a:t>
            </a:r>
            <a:r>
              <a:rPr lang="en-US" sz="2000" err="1">
                <a:cs typeface="Calibri"/>
              </a:rPr>
              <a:t>activitate</a:t>
            </a:r>
            <a:r>
              <a:rPr lang="en-US" sz="2000" dirty="0">
                <a:cs typeface="Calibri"/>
              </a:rPr>
              <a:t> care </a:t>
            </a:r>
            <a:r>
              <a:rPr lang="en-US" sz="2000" err="1">
                <a:cs typeface="Calibri"/>
              </a:rPr>
              <a:t>testeaza</a:t>
            </a:r>
            <a:r>
              <a:rPr lang="en-US" sz="2000" dirty="0">
                <a:cs typeface="Calibri"/>
              </a:rPr>
              <a:t> </a:t>
            </a:r>
            <a:r>
              <a:rPr lang="en-US" sz="2000" err="1">
                <a:cs typeface="Calibri"/>
              </a:rPr>
              <a:t>caracteristicile</a:t>
            </a:r>
            <a:r>
              <a:rPr lang="en-US" sz="2000" dirty="0">
                <a:cs typeface="Calibri"/>
              </a:rPr>
              <a:t> non-</a:t>
            </a:r>
            <a:r>
              <a:rPr lang="en-US" sz="2000" err="1">
                <a:cs typeface="Calibri"/>
              </a:rPr>
              <a:t>functionale</a:t>
            </a:r>
            <a:r>
              <a:rPr lang="en-US" sz="2000" dirty="0">
                <a:cs typeface="Calibri"/>
              </a:rPr>
              <a:t> ale </a:t>
            </a:r>
            <a:r>
              <a:rPr lang="en-US" sz="2000" err="1">
                <a:cs typeface="Calibri"/>
              </a:rPr>
              <a:t>aplicatiei</a:t>
            </a:r>
            <a:r>
              <a:rPr lang="en-US" sz="2000" dirty="0">
                <a:cs typeface="Calibri"/>
              </a:rPr>
              <a:t>, cum </a:t>
            </a:r>
            <a:r>
              <a:rPr lang="en-US" sz="2000" err="1">
                <a:cs typeface="Calibri"/>
              </a:rPr>
              <a:t>ar</a:t>
            </a:r>
            <a:r>
              <a:rPr lang="en-US" sz="2000" dirty="0">
                <a:cs typeface="Calibri"/>
              </a:rPr>
              <a:t> fi </a:t>
            </a:r>
            <a:r>
              <a:rPr lang="en-US" sz="2000" err="1">
                <a:cs typeface="Calibri"/>
              </a:rPr>
              <a:t>performanta</a:t>
            </a:r>
            <a:r>
              <a:rPr lang="en-US" sz="2000" dirty="0">
                <a:cs typeface="Calibri"/>
              </a:rPr>
              <a:t>, </a:t>
            </a:r>
            <a:r>
              <a:rPr lang="en-US" sz="2000" err="1">
                <a:cs typeface="Calibri"/>
              </a:rPr>
              <a:t>securiatea</a:t>
            </a:r>
            <a:r>
              <a:rPr lang="en-US" sz="2000" dirty="0">
                <a:cs typeface="Calibri"/>
              </a:rPr>
              <a:t>, </a:t>
            </a:r>
            <a:r>
              <a:rPr lang="en-US" sz="2000" err="1">
                <a:cs typeface="Calibri"/>
              </a:rPr>
              <a:t>fiabilitatea</a:t>
            </a:r>
            <a:r>
              <a:rPr lang="en-US" sz="2000" dirty="0">
                <a:cs typeface="Calibri"/>
              </a:rPr>
              <a:t> </a:t>
            </a:r>
            <a:r>
              <a:rPr lang="en-US" sz="2000" err="1">
                <a:cs typeface="Calibri"/>
              </a:rPr>
              <a:t>si</a:t>
            </a:r>
            <a:r>
              <a:rPr lang="en-US" sz="2000" dirty="0">
                <a:cs typeface="Calibri"/>
              </a:rPr>
              <a:t> </a:t>
            </a:r>
            <a:r>
              <a:rPr lang="en-US" sz="2000" err="1">
                <a:cs typeface="Calibri"/>
              </a:rPr>
              <a:t>alte</a:t>
            </a:r>
            <a:r>
              <a:rPr lang="en-US" sz="2000" dirty="0">
                <a:cs typeface="Calibri"/>
              </a:rPr>
              <a:t> </a:t>
            </a:r>
            <a:r>
              <a:rPr lang="en-US" sz="2000" err="1">
                <a:cs typeface="Calibri"/>
              </a:rPr>
              <a:t>aspecte</a:t>
            </a:r>
            <a:r>
              <a:rPr lang="en-US" sz="2000" dirty="0">
                <a:cs typeface="Calibri"/>
              </a:rPr>
              <a:t> care nu sunt direct legate de </a:t>
            </a:r>
            <a:r>
              <a:rPr lang="en-US" sz="2000" err="1">
                <a:cs typeface="Calibri"/>
              </a:rPr>
              <a:t>functionalitatile</a:t>
            </a:r>
            <a:r>
              <a:rPr lang="en-US" sz="2000" dirty="0">
                <a:cs typeface="Calibri"/>
              </a:rPr>
              <a:t> </a:t>
            </a:r>
            <a:r>
              <a:rPr lang="en-US" sz="2000" err="1">
                <a:cs typeface="Calibri"/>
              </a:rPr>
              <a:t>aplicatiei</a:t>
            </a:r>
            <a:r>
              <a:rPr lang="en-US" sz="2000" dirty="0">
                <a:cs typeface="Calibri"/>
              </a:rPr>
              <a:t>. Are </a:t>
            </a:r>
            <a:r>
              <a:rPr lang="en-US" sz="2000" err="1">
                <a:cs typeface="Calibri"/>
              </a:rPr>
              <a:t>drept</a:t>
            </a:r>
            <a:r>
              <a:rPr lang="en-US" sz="2000" dirty="0">
                <a:cs typeface="Calibri"/>
              </a:rPr>
              <a:t> scop </a:t>
            </a:r>
            <a:r>
              <a:rPr lang="en-US" sz="2000" err="1">
                <a:cs typeface="Calibri"/>
              </a:rPr>
              <a:t>asigurarea</a:t>
            </a:r>
            <a:r>
              <a:rPr lang="en-US" sz="2000" dirty="0">
                <a:cs typeface="Calibri"/>
              </a:rPr>
              <a:t> ca </a:t>
            </a:r>
            <a:r>
              <a:rPr lang="en-US" sz="2000" err="1">
                <a:cs typeface="Calibri"/>
              </a:rPr>
              <a:t>apllicatia</a:t>
            </a:r>
            <a:r>
              <a:rPr lang="en-US" sz="2000" dirty="0">
                <a:cs typeface="Calibri"/>
              </a:rPr>
              <a:t> nu </a:t>
            </a:r>
            <a:r>
              <a:rPr lang="en-US" sz="2000" err="1">
                <a:cs typeface="Calibri"/>
              </a:rPr>
              <a:t>numai</a:t>
            </a:r>
            <a:r>
              <a:rPr lang="en-US" sz="2000" dirty="0">
                <a:cs typeface="Calibri"/>
              </a:rPr>
              <a:t> ca </a:t>
            </a:r>
            <a:r>
              <a:rPr lang="en-US" sz="2000" err="1">
                <a:cs typeface="Calibri"/>
              </a:rPr>
              <a:t>functioneaza</a:t>
            </a:r>
            <a:r>
              <a:rPr lang="en-US" sz="2000" dirty="0">
                <a:cs typeface="Calibri"/>
              </a:rPr>
              <a:t> </a:t>
            </a:r>
            <a:r>
              <a:rPr lang="en-US" sz="2000" err="1">
                <a:cs typeface="Calibri"/>
              </a:rPr>
              <a:t>corect</a:t>
            </a:r>
            <a:r>
              <a:rPr lang="en-US" sz="2000" dirty="0">
                <a:cs typeface="Calibri"/>
              </a:rPr>
              <a:t>, </a:t>
            </a:r>
            <a:r>
              <a:rPr lang="en-US" sz="2000" err="1">
                <a:cs typeface="Calibri"/>
              </a:rPr>
              <a:t>dar</a:t>
            </a:r>
            <a:r>
              <a:rPr lang="en-US" sz="2000" dirty="0">
                <a:cs typeface="Calibri"/>
              </a:rPr>
              <a:t> </a:t>
            </a:r>
            <a:r>
              <a:rPr lang="en-US" sz="2000" err="1">
                <a:cs typeface="Calibri"/>
              </a:rPr>
              <a:t>si</a:t>
            </a:r>
            <a:r>
              <a:rPr lang="en-US" sz="2000" dirty="0">
                <a:cs typeface="Calibri"/>
              </a:rPr>
              <a:t> </a:t>
            </a:r>
            <a:r>
              <a:rPr lang="en-US" sz="2000" err="1">
                <a:cs typeface="Calibri"/>
              </a:rPr>
              <a:t>indeplineste</a:t>
            </a:r>
            <a:r>
              <a:rPr lang="en-US" sz="2000" dirty="0">
                <a:cs typeface="Calibri"/>
              </a:rPr>
              <a:t> </a:t>
            </a:r>
            <a:r>
              <a:rPr lang="en-US" sz="2000" err="1">
                <a:cs typeface="Calibri"/>
              </a:rPr>
              <a:t>cerintele</a:t>
            </a:r>
            <a:r>
              <a:rPr lang="en-US" sz="2000" dirty="0">
                <a:cs typeface="Calibri"/>
              </a:rPr>
              <a:t> non-</a:t>
            </a:r>
            <a:r>
              <a:rPr lang="en-US" sz="2000" err="1">
                <a:cs typeface="Calibri"/>
              </a:rPr>
              <a:t>functionale</a:t>
            </a:r>
            <a:r>
              <a:rPr lang="en-US" sz="2000" dirty="0">
                <a:cs typeface="Calibri"/>
              </a:rPr>
              <a:t> </a:t>
            </a:r>
            <a:r>
              <a:rPr lang="en-US" sz="2000" err="1">
                <a:cs typeface="Calibri"/>
              </a:rPr>
              <a:t>esentiale</a:t>
            </a:r>
            <a:r>
              <a:rPr lang="en-US" sz="2000" dirty="0">
                <a:cs typeface="Calibri"/>
              </a:rPr>
              <a:t> </a:t>
            </a:r>
            <a:r>
              <a:rPr lang="en-US" sz="2000" err="1">
                <a:cs typeface="Calibri"/>
              </a:rPr>
              <a:t>pentru</a:t>
            </a:r>
            <a:r>
              <a:rPr lang="en-US" sz="2000" dirty="0">
                <a:cs typeface="Calibri"/>
              </a:rPr>
              <a:t> a </a:t>
            </a:r>
            <a:r>
              <a:rPr lang="en-US" sz="2000" err="1">
                <a:cs typeface="Calibri"/>
              </a:rPr>
              <a:t>satisface</a:t>
            </a:r>
            <a:r>
              <a:rPr lang="en-US" sz="2000" dirty="0">
                <a:cs typeface="Calibri"/>
              </a:rPr>
              <a:t> </a:t>
            </a:r>
            <a:r>
              <a:rPr lang="en-US" sz="2000" err="1">
                <a:cs typeface="Calibri"/>
              </a:rPr>
              <a:t>standardele</a:t>
            </a:r>
            <a:r>
              <a:rPr lang="en-US" sz="2000" dirty="0">
                <a:cs typeface="Calibri"/>
              </a:rPr>
              <a:t> de </a:t>
            </a:r>
            <a:r>
              <a:rPr lang="en-US" sz="2000" err="1">
                <a:cs typeface="Calibri"/>
              </a:rPr>
              <a:t>performanta</a:t>
            </a:r>
            <a:r>
              <a:rPr lang="en-US" sz="2000" dirty="0">
                <a:cs typeface="Calibri"/>
              </a:rPr>
              <a:t> </a:t>
            </a:r>
            <a:r>
              <a:rPr lang="en-US" sz="2000" err="1">
                <a:cs typeface="Calibri"/>
              </a:rPr>
              <a:t>si</a:t>
            </a:r>
            <a:r>
              <a:rPr lang="en-US" sz="2000" dirty="0">
                <a:cs typeface="Calibri"/>
              </a:rPr>
              <a:t> </a:t>
            </a:r>
            <a:r>
              <a:rPr lang="en-US" sz="2000" err="1">
                <a:cs typeface="Calibri"/>
              </a:rPr>
              <a:t>utilizare</a:t>
            </a:r>
            <a:r>
              <a:rPr lang="en-US" sz="2000" dirty="0">
                <a:cs typeface="Calibri"/>
              </a:rPr>
              <a:t>.</a:t>
            </a:r>
          </a:p>
          <a:p>
            <a:endParaRPr lang="en-US" dirty="0">
              <a:cs typeface="Calibri"/>
            </a:endParaRPr>
          </a:p>
          <a:p>
            <a:pPr>
              <a:spcBef>
                <a:spcPct val="0"/>
              </a:spcBef>
            </a:pPr>
            <a:r>
              <a:rPr lang="en-US" dirty="0">
                <a:cs typeface="Calibri"/>
              </a:rPr>
              <a:t>.</a:t>
            </a:r>
          </a:p>
          <a:p>
            <a:endParaRPr lang="en-US" dirty="0">
              <a:cs typeface="Calibri"/>
            </a:endParaRPr>
          </a:p>
          <a:p>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endParaRPr lang="en-US" dirty="0">
              <a:cs typeface="Segoe UI"/>
            </a:endParaRPr>
          </a:p>
          <a:p>
            <a:r>
              <a:rPr lang="en-US" dirty="0">
                <a:cs typeface="Segoe UI"/>
              </a:rPr>
              <a:t>​</a:t>
            </a:r>
          </a:p>
          <a:p>
            <a:r>
              <a:rPr lang="en-US" dirty="0">
                <a:cs typeface="Segoe UI"/>
              </a:rPr>
              <a:t>​</a:t>
            </a:r>
          </a:p>
        </p:txBody>
      </p:sp>
    </p:spTree>
    <p:extLst>
      <p:ext uri="{BB962C8B-B14F-4D97-AF65-F5344CB8AC3E}">
        <p14:creationId xmlns:p14="http://schemas.microsoft.com/office/powerpoint/2010/main" val="77555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58D9-5166-DCEE-6D2D-52D752B2AE0E}"/>
              </a:ext>
            </a:extLst>
          </p:cNvPr>
          <p:cNvSpPr>
            <a:spLocks noGrp="1"/>
          </p:cNvSpPr>
          <p:nvPr>
            <p:ph type="title" idx="4294967295"/>
          </p:nvPr>
        </p:nvSpPr>
        <p:spPr>
          <a:xfrm>
            <a:off x="492370" y="605896"/>
            <a:ext cx="3084844" cy="5646208"/>
          </a:xfrm>
        </p:spPr>
        <p:txBody>
          <a:bodyPr vert="horz" lIns="91440" tIns="45720" rIns="91440" bIns="45720" rtlCol="0" anchor="ctr">
            <a:normAutofit/>
          </a:bodyPr>
          <a:lstStyle/>
          <a:p>
            <a:br>
              <a:rPr lang="en-US" sz="3600" b="1" noProof="1"/>
            </a:br>
            <a:r>
              <a:rPr lang="en-US" sz="3600" b="1" noProof="1">
                <a:solidFill>
                  <a:srgbClr val="FFFFFF"/>
                </a:solidFill>
              </a:rPr>
              <a:t>Notiuni teoretice</a:t>
            </a:r>
            <a:endParaRPr lang="en-US" sz="3600" b="1" noProof="1">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64187FFF-9802-A8E2-9ED6-2B5A8523A77D}"/>
              </a:ext>
            </a:extLst>
          </p:cNvPr>
          <p:cNvSpPr>
            <a:spLocks noGrp="1"/>
          </p:cNvSpPr>
          <p:nvPr>
            <p:ph idx="4294967295"/>
          </p:nvPr>
        </p:nvSpPr>
        <p:spPr>
          <a:xfrm>
            <a:off x="4742016" y="605896"/>
            <a:ext cx="6413663" cy="5646208"/>
          </a:xfrm>
        </p:spPr>
        <p:txBody>
          <a:bodyPr vert="horz" lIns="0" tIns="45720" rIns="0" bIns="45720" rtlCol="0" anchor="ctr">
            <a:normAutofit/>
          </a:bodyPr>
          <a:lstStyle/>
          <a:p>
            <a:endParaRPr lang="en-US" sz="1700" noProof="1">
              <a:ea typeface="Calibri"/>
              <a:cs typeface="Calibri"/>
            </a:endParaRPr>
          </a:p>
          <a:p>
            <a:endParaRPr lang="en-US" sz="1700" noProof="1"/>
          </a:p>
          <a:p>
            <a:endParaRPr lang="en-US" sz="1700"/>
          </a:p>
        </p:txBody>
      </p:sp>
      <p:sp>
        <p:nvSpPr>
          <p:cNvPr id="4" name="TextBox 3">
            <a:extLst>
              <a:ext uri="{FF2B5EF4-FFF2-40B4-BE49-F238E27FC236}">
                <a16:creationId xmlns:a16="http://schemas.microsoft.com/office/drawing/2014/main" id="{7BDD4434-9971-D47B-342A-4404A680615C}"/>
              </a:ext>
            </a:extLst>
          </p:cNvPr>
          <p:cNvSpPr txBox="1"/>
          <p:nvPr/>
        </p:nvSpPr>
        <p:spPr>
          <a:xfrm>
            <a:off x="309712" y="238124"/>
            <a:ext cx="1188719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noProof="1">
                <a:ea typeface="+mn-lt"/>
                <a:cs typeface="+mn-lt"/>
              </a:rPr>
              <a:t>12.</a:t>
            </a:r>
            <a:r>
              <a:rPr lang="en-US" b="1" dirty="0" err="1">
                <a:ea typeface="+mn-lt"/>
                <a:cs typeface="+mn-lt"/>
              </a:rPr>
              <a:t>Tipuri</a:t>
            </a:r>
            <a:r>
              <a:rPr lang="en-US" b="1" dirty="0">
                <a:ea typeface="+mn-lt"/>
                <a:cs typeface="+mn-lt"/>
              </a:rPr>
              <a:t> de </a:t>
            </a:r>
            <a:r>
              <a:rPr lang="en-US" b="1" dirty="0" err="1">
                <a:ea typeface="+mn-lt"/>
                <a:cs typeface="+mn-lt"/>
              </a:rPr>
              <a:t>testare</a:t>
            </a:r>
            <a:r>
              <a:rPr lang="en-US" b="1" dirty="0">
                <a:ea typeface="+mn-lt"/>
                <a:cs typeface="+mn-lt"/>
              </a:rPr>
              <a:t> </a:t>
            </a:r>
            <a:r>
              <a:rPr lang="en-US" b="1" dirty="0" err="1">
                <a:ea typeface="+mn-lt"/>
                <a:cs typeface="+mn-lt"/>
              </a:rPr>
              <a:t>si</a:t>
            </a:r>
            <a:r>
              <a:rPr lang="en-US" b="1" dirty="0">
                <a:ea typeface="+mn-lt"/>
                <a:cs typeface="+mn-lt"/>
              </a:rPr>
              <a:t> </a:t>
            </a:r>
            <a:r>
              <a:rPr lang="en-US" b="1" dirty="0" err="1">
                <a:ea typeface="+mn-lt"/>
                <a:cs typeface="+mn-lt"/>
              </a:rPr>
              <a:t>tehnicile</a:t>
            </a:r>
            <a:r>
              <a:rPr lang="en-US" b="1" dirty="0">
                <a:ea typeface="+mn-lt"/>
                <a:cs typeface="+mn-lt"/>
              </a:rPr>
              <a:t> </a:t>
            </a:r>
            <a:r>
              <a:rPr lang="en-US" b="1" dirty="0" err="1">
                <a:ea typeface="+mn-lt"/>
                <a:cs typeface="+mn-lt"/>
              </a:rPr>
              <a:t>specifice</a:t>
            </a:r>
            <a:r>
              <a:rPr lang="en-US" b="1" dirty="0">
                <a:ea typeface="+mn-lt"/>
                <a:cs typeface="+mn-lt"/>
              </a:rPr>
              <a:t> </a:t>
            </a:r>
            <a:r>
              <a:rPr lang="en-US" b="1" dirty="0" err="1">
                <a:ea typeface="+mn-lt"/>
                <a:cs typeface="+mn-lt"/>
              </a:rPr>
              <a:t>acestora</a:t>
            </a:r>
            <a:r>
              <a:rPr lang="en-US" b="1" dirty="0">
                <a:ea typeface="+mn-lt"/>
                <a:cs typeface="+mn-lt"/>
              </a:rPr>
              <a:t>:</a:t>
            </a:r>
            <a:endParaRPr lang="en-US" b="1" dirty="0">
              <a:ea typeface="Calibri"/>
              <a:cs typeface="Calibri"/>
            </a:endParaRPr>
          </a:p>
          <a:p>
            <a:pPr algn="ctr"/>
            <a:endParaRPr lang="en-US" sz="2000" b="1" noProof="1">
              <a:latin typeface="Calibri"/>
              <a:ea typeface="Calibri"/>
              <a:cs typeface="Calibri"/>
            </a:endParaRPr>
          </a:p>
          <a:p>
            <a:pPr algn="ctr"/>
            <a:r>
              <a:rPr lang="en-US" sz="2400" b="1" noProof="1">
                <a:latin typeface="Calibri"/>
                <a:ea typeface="Calibri"/>
                <a:cs typeface="Calibri"/>
              </a:rPr>
              <a:t>A) Testare de tip black box</a:t>
            </a:r>
          </a:p>
          <a:p>
            <a:pPr algn="ctr"/>
            <a:endParaRPr lang="en-US" sz="2000" b="1" noProof="1">
              <a:latin typeface="Calibri"/>
              <a:ea typeface="Calibri"/>
              <a:cs typeface="Calibri"/>
            </a:endParaRPr>
          </a:p>
          <a:p>
            <a:endParaRPr lang="en-US" dirty="0">
              <a:latin typeface="Times New Roman"/>
              <a:ea typeface="Calibri"/>
              <a:cs typeface="Calibri"/>
            </a:endParaRPr>
          </a:p>
        </p:txBody>
      </p:sp>
      <p:pic>
        <p:nvPicPr>
          <p:cNvPr id="6" name="Picture 5" descr="A diagram of a black box&#10;&#10;Description automatically generated">
            <a:extLst>
              <a:ext uri="{FF2B5EF4-FFF2-40B4-BE49-F238E27FC236}">
                <a16:creationId xmlns:a16="http://schemas.microsoft.com/office/drawing/2014/main" id="{2B12DFA4-10A1-106E-2F2A-5944ABFA0BD2}"/>
              </a:ext>
            </a:extLst>
          </p:cNvPr>
          <p:cNvPicPr>
            <a:picLocks noChangeAspect="1"/>
          </p:cNvPicPr>
          <p:nvPr/>
        </p:nvPicPr>
        <p:blipFill>
          <a:blip r:embed="rId2"/>
          <a:stretch>
            <a:fillRect/>
          </a:stretch>
        </p:blipFill>
        <p:spPr>
          <a:xfrm>
            <a:off x="1511779" y="1475838"/>
            <a:ext cx="9153344" cy="4519521"/>
          </a:xfrm>
          <a:prstGeom prst="rect">
            <a:avLst/>
          </a:prstGeom>
        </p:spPr>
      </p:pic>
    </p:spTree>
    <p:extLst>
      <p:ext uri="{BB962C8B-B14F-4D97-AF65-F5344CB8AC3E}">
        <p14:creationId xmlns:p14="http://schemas.microsoft.com/office/powerpoint/2010/main" val="232286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C1C35-9A6B-B406-2CF1-AA3DC1A9E558}"/>
              </a:ext>
            </a:extLst>
          </p:cNvPr>
          <p:cNvSpPr txBox="1"/>
          <p:nvPr/>
        </p:nvSpPr>
        <p:spPr>
          <a:xfrm>
            <a:off x="124702" y="-880"/>
            <a:ext cx="831979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cs typeface="Calibri"/>
              </a:rPr>
              <a:t>B) </a:t>
            </a:r>
            <a:r>
              <a:rPr lang="en-US" sz="2200" b="1" dirty="0" err="1">
                <a:cs typeface="Calibri"/>
              </a:rPr>
              <a:t>Testare</a:t>
            </a:r>
            <a:r>
              <a:rPr lang="en-US" sz="2200" b="1" dirty="0">
                <a:cs typeface="Calibri"/>
              </a:rPr>
              <a:t> de tip White Box</a:t>
            </a:r>
            <a:endParaRPr lang="en-US" sz="2000" b="1" dirty="0">
              <a:cs typeface="Calibri" panose="020F0502020204030204"/>
            </a:endParaRPr>
          </a:p>
        </p:txBody>
      </p:sp>
      <p:pic>
        <p:nvPicPr>
          <p:cNvPr id="3" name="Picture 2" descr="A diagram of a white box testing&#10;&#10;Description automatically generated">
            <a:extLst>
              <a:ext uri="{FF2B5EF4-FFF2-40B4-BE49-F238E27FC236}">
                <a16:creationId xmlns:a16="http://schemas.microsoft.com/office/drawing/2014/main" id="{4B86D62E-B357-4EF8-90AE-5683E7AAB308}"/>
              </a:ext>
            </a:extLst>
          </p:cNvPr>
          <p:cNvPicPr>
            <a:picLocks noChangeAspect="1"/>
          </p:cNvPicPr>
          <p:nvPr/>
        </p:nvPicPr>
        <p:blipFill>
          <a:blip r:embed="rId2"/>
          <a:stretch>
            <a:fillRect/>
          </a:stretch>
        </p:blipFill>
        <p:spPr>
          <a:xfrm>
            <a:off x="1" y="636917"/>
            <a:ext cx="7001772" cy="5584166"/>
          </a:xfrm>
          <a:prstGeom prst="rect">
            <a:avLst/>
          </a:prstGeom>
        </p:spPr>
      </p:pic>
      <p:sp>
        <p:nvSpPr>
          <p:cNvPr id="4" name="TextBox 3">
            <a:extLst>
              <a:ext uri="{FF2B5EF4-FFF2-40B4-BE49-F238E27FC236}">
                <a16:creationId xmlns:a16="http://schemas.microsoft.com/office/drawing/2014/main" id="{735BB768-6A5A-87EF-D8B1-F1A6C454287D}"/>
              </a:ext>
            </a:extLst>
          </p:cNvPr>
          <p:cNvSpPr txBox="1"/>
          <p:nvPr/>
        </p:nvSpPr>
        <p:spPr>
          <a:xfrm>
            <a:off x="8024327" y="4107"/>
            <a:ext cx="416767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cs typeface="Calibri"/>
              </a:rPr>
              <a:t>C) </a:t>
            </a:r>
            <a:r>
              <a:rPr lang="en-US" sz="2200" b="1" err="1">
                <a:cs typeface="Calibri"/>
              </a:rPr>
              <a:t>Testare</a:t>
            </a:r>
            <a:r>
              <a:rPr lang="en-US" sz="2200" b="1" dirty="0">
                <a:cs typeface="Calibri"/>
              </a:rPr>
              <a:t> de tip Experience-based</a:t>
            </a:r>
            <a:endParaRPr lang="en-US" sz="2400" b="1" dirty="0">
              <a:cs typeface="Calibri" panose="020F0502020204030204"/>
            </a:endParaRPr>
          </a:p>
        </p:txBody>
      </p:sp>
      <p:pic>
        <p:nvPicPr>
          <p:cNvPr id="5" name="Picture 4" descr="A diagram of a test&#10;&#10;Description automatically generated">
            <a:extLst>
              <a:ext uri="{FF2B5EF4-FFF2-40B4-BE49-F238E27FC236}">
                <a16:creationId xmlns:a16="http://schemas.microsoft.com/office/drawing/2014/main" id="{2B0FCC99-B369-AE53-AAF7-DE3595FD1F1B}"/>
              </a:ext>
            </a:extLst>
          </p:cNvPr>
          <p:cNvPicPr>
            <a:picLocks noChangeAspect="1"/>
          </p:cNvPicPr>
          <p:nvPr/>
        </p:nvPicPr>
        <p:blipFill>
          <a:blip r:embed="rId3"/>
          <a:stretch>
            <a:fillRect/>
          </a:stretch>
        </p:blipFill>
        <p:spPr>
          <a:xfrm>
            <a:off x="7000337" y="638355"/>
            <a:ext cx="4862422" cy="556691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E31DB38-CDCA-D779-534A-97DCFF00020F}"/>
                  </a:ext>
                </a:extLst>
              </p14:cNvPr>
              <p14:cNvContentPartPr/>
              <p14:nvPr/>
            </p14:nvContentPartPr>
            <p14:xfrm>
              <a:off x="92121" y="747703"/>
              <a:ext cx="950320" cy="248764"/>
            </p14:xfrm>
          </p:contentPart>
        </mc:Choice>
        <mc:Fallback xmlns="">
          <p:pic>
            <p:nvPicPr>
              <p:cNvPr id="6" name="Ink 5">
                <a:extLst>
                  <a:ext uri="{FF2B5EF4-FFF2-40B4-BE49-F238E27FC236}">
                    <a16:creationId xmlns:a16="http://schemas.microsoft.com/office/drawing/2014/main" id="{4E31DB38-CDCA-D779-534A-97DCFF00020F}"/>
                  </a:ext>
                </a:extLst>
              </p:cNvPr>
              <p:cNvPicPr/>
              <p:nvPr/>
            </p:nvPicPr>
            <p:blipFill>
              <a:blip r:embed="rId5"/>
              <a:stretch>
                <a:fillRect/>
              </a:stretch>
            </p:blipFill>
            <p:spPr>
              <a:xfrm>
                <a:off x="29510" y="684793"/>
                <a:ext cx="1075902" cy="37422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6CFBB81-06BA-E337-F96A-8E633DDF30F3}"/>
                  </a:ext>
                </a:extLst>
              </p14:cNvPr>
              <p14:cNvContentPartPr/>
              <p14:nvPr/>
            </p14:nvContentPartPr>
            <p14:xfrm>
              <a:off x="7182021" y="5793486"/>
              <a:ext cx="1324386" cy="257487"/>
            </p14:xfrm>
          </p:contentPart>
        </mc:Choice>
        <mc:Fallback xmlns="">
          <p:pic>
            <p:nvPicPr>
              <p:cNvPr id="7" name="Ink 6">
                <a:extLst>
                  <a:ext uri="{FF2B5EF4-FFF2-40B4-BE49-F238E27FC236}">
                    <a16:creationId xmlns:a16="http://schemas.microsoft.com/office/drawing/2014/main" id="{46CFBB81-06BA-E337-F96A-8E633DDF30F3}"/>
                  </a:ext>
                </a:extLst>
              </p:cNvPr>
              <p:cNvPicPr/>
              <p:nvPr/>
            </p:nvPicPr>
            <p:blipFill>
              <a:blip r:embed="rId7"/>
              <a:stretch>
                <a:fillRect/>
              </a:stretch>
            </p:blipFill>
            <p:spPr>
              <a:xfrm>
                <a:off x="7119041" y="5730553"/>
                <a:ext cx="1449987" cy="382994"/>
              </a:xfrm>
              <a:prstGeom prst="rect">
                <a:avLst/>
              </a:prstGeom>
            </p:spPr>
          </p:pic>
        </mc:Fallback>
      </mc:AlternateContent>
    </p:spTree>
    <p:extLst>
      <p:ext uri="{BB962C8B-B14F-4D97-AF65-F5344CB8AC3E}">
        <p14:creationId xmlns:p14="http://schemas.microsoft.com/office/powerpoint/2010/main" val="413656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849606-B8C2-2C8F-BAE6-F1C1E2AFACB0}"/>
              </a:ext>
            </a:extLst>
          </p:cNvPr>
          <p:cNvSpPr>
            <a:spLocks noGrp="1"/>
          </p:cNvSpPr>
          <p:nvPr>
            <p:ph type="title" idx="4294967295"/>
          </p:nvPr>
        </p:nvSpPr>
        <p:spPr>
          <a:xfrm>
            <a:off x="422695" y="-259001"/>
            <a:ext cx="11352363" cy="917425"/>
          </a:xfrm>
        </p:spPr>
        <p:txBody>
          <a:bodyPr vert="horz" lIns="91440" tIns="45720" rIns="91440" bIns="45720" rtlCol="0">
            <a:normAutofit/>
          </a:bodyPr>
          <a:lstStyle/>
          <a:p>
            <a:pPr algn="ctr"/>
            <a:r>
              <a:rPr lang="en-US" b="1" u="sng" err="1">
                <a:solidFill>
                  <a:srgbClr val="BD582C"/>
                </a:solidFill>
                <a:latin typeface="Calibri"/>
                <a:cs typeface="Calibri"/>
              </a:rPr>
              <a:t>Parte</a:t>
            </a:r>
            <a:r>
              <a:rPr lang="en-US" b="1" u="sng" dirty="0">
                <a:solidFill>
                  <a:srgbClr val="BD582C"/>
                </a:solidFill>
                <a:latin typeface="Calibri"/>
                <a:cs typeface="Calibri"/>
              </a:rPr>
              <a:t> </a:t>
            </a:r>
            <a:r>
              <a:rPr lang="en-US" b="1" u="sng" err="1">
                <a:solidFill>
                  <a:srgbClr val="BD582C"/>
                </a:solidFill>
                <a:latin typeface="Calibri"/>
                <a:cs typeface="Calibri"/>
              </a:rPr>
              <a:t>practica</a:t>
            </a:r>
            <a:endParaRPr lang="en-US" b="1" u="sng">
              <a:solidFill>
                <a:srgbClr val="BD582C"/>
              </a:solidFill>
              <a:latin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E02AFF74-0111-DE17-7835-958431DA69E1}"/>
              </a:ext>
            </a:extLst>
          </p:cNvPr>
          <p:cNvPicPr>
            <a:picLocks noChangeAspect="1"/>
          </p:cNvPicPr>
          <p:nvPr/>
        </p:nvPicPr>
        <p:blipFill>
          <a:blip r:embed="rId2"/>
          <a:stretch>
            <a:fillRect/>
          </a:stretch>
        </p:blipFill>
        <p:spPr>
          <a:xfrm>
            <a:off x="0" y="1112121"/>
            <a:ext cx="12192000" cy="3440437"/>
          </a:xfrm>
          <a:prstGeom prst="rect">
            <a:avLst/>
          </a:prstGeom>
        </p:spPr>
      </p:pic>
      <p:pic>
        <p:nvPicPr>
          <p:cNvPr id="9" name="Picture 8" descr="A screenshot of a phone&#10;&#10;Description automatically generated">
            <a:extLst>
              <a:ext uri="{FF2B5EF4-FFF2-40B4-BE49-F238E27FC236}">
                <a16:creationId xmlns:a16="http://schemas.microsoft.com/office/drawing/2014/main" id="{7D1ADB82-D49B-CAAA-F812-C2BF5C5F8187}"/>
              </a:ext>
            </a:extLst>
          </p:cNvPr>
          <p:cNvPicPr>
            <a:picLocks noChangeAspect="1"/>
          </p:cNvPicPr>
          <p:nvPr/>
        </p:nvPicPr>
        <p:blipFill>
          <a:blip r:embed="rId3"/>
          <a:stretch>
            <a:fillRect/>
          </a:stretch>
        </p:blipFill>
        <p:spPr>
          <a:xfrm>
            <a:off x="3594" y="4551904"/>
            <a:ext cx="12192000" cy="2065419"/>
          </a:xfrm>
          <a:prstGeom prst="rect">
            <a:avLst/>
          </a:prstGeom>
        </p:spPr>
      </p:pic>
      <p:sp>
        <p:nvSpPr>
          <p:cNvPr id="2" name="TextBox 1">
            <a:extLst>
              <a:ext uri="{FF2B5EF4-FFF2-40B4-BE49-F238E27FC236}">
                <a16:creationId xmlns:a16="http://schemas.microsoft.com/office/drawing/2014/main" id="{6118CD99-56CF-1082-8F6F-963E4B42CEFB}"/>
              </a:ext>
            </a:extLst>
          </p:cNvPr>
          <p:cNvSpPr txBox="1"/>
          <p:nvPr/>
        </p:nvSpPr>
        <p:spPr>
          <a:xfrm>
            <a:off x="142746" y="654511"/>
            <a:ext cx="67262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err="1">
                <a:cs typeface="Calibri"/>
              </a:rPr>
              <a:t>Crearea</a:t>
            </a:r>
            <a:r>
              <a:rPr lang="en-US" sz="2400" b="1" dirty="0">
                <a:cs typeface="Calibri"/>
              </a:rPr>
              <a:t> a 10 Requirements in Jira:</a:t>
            </a:r>
          </a:p>
        </p:txBody>
      </p:sp>
    </p:spTree>
    <p:extLst>
      <p:ext uri="{BB962C8B-B14F-4D97-AF65-F5344CB8AC3E}">
        <p14:creationId xmlns:p14="http://schemas.microsoft.com/office/powerpoint/2010/main" val="33801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008A2-518E-9F04-813B-6F298A61C8D2}"/>
              </a:ext>
            </a:extLst>
          </p:cNvPr>
          <p:cNvSpPr txBox="1"/>
          <p:nvPr/>
        </p:nvSpPr>
        <p:spPr>
          <a:xfrm>
            <a:off x="181428" y="36285"/>
            <a:ext cx="9688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ctr">
              <a:buFont typeface="Wingdings"/>
              <a:buChar char="Ø"/>
            </a:pPr>
            <a:r>
              <a:rPr lang="en-US" sz="2400" b="1" u="sng" dirty="0">
                <a:cs typeface="Calibri"/>
              </a:rPr>
              <a:t>Cream un Story in Jira </a:t>
            </a:r>
            <a:r>
              <a:rPr lang="en-US" sz="2400" b="1" u="sng" dirty="0" err="1">
                <a:cs typeface="Calibri"/>
              </a:rPr>
              <a:t>astfel</a:t>
            </a:r>
            <a:r>
              <a:rPr lang="en-US" sz="2400" b="1" u="sng" dirty="0">
                <a:cs typeface="Calibri"/>
              </a:rPr>
              <a:t>:</a:t>
            </a:r>
          </a:p>
        </p:txBody>
      </p:sp>
      <p:pic>
        <p:nvPicPr>
          <p:cNvPr id="3" name="Picture 2" descr="A screenshot of a computer&#10;&#10;Description automatically generated">
            <a:extLst>
              <a:ext uri="{FF2B5EF4-FFF2-40B4-BE49-F238E27FC236}">
                <a16:creationId xmlns:a16="http://schemas.microsoft.com/office/drawing/2014/main" id="{A1827FD1-C3D4-77AA-4620-6BDDEFA17C5D}"/>
              </a:ext>
            </a:extLst>
          </p:cNvPr>
          <p:cNvPicPr>
            <a:picLocks noChangeAspect="1"/>
          </p:cNvPicPr>
          <p:nvPr/>
        </p:nvPicPr>
        <p:blipFill>
          <a:blip r:embed="rId2"/>
          <a:stretch>
            <a:fillRect/>
          </a:stretch>
        </p:blipFill>
        <p:spPr>
          <a:xfrm>
            <a:off x="0" y="766736"/>
            <a:ext cx="12192000" cy="5655207"/>
          </a:xfrm>
          <a:prstGeom prst="rect">
            <a:avLst/>
          </a:prstGeom>
        </p:spPr>
      </p:pic>
    </p:spTree>
    <p:extLst>
      <p:ext uri="{BB962C8B-B14F-4D97-AF65-F5344CB8AC3E}">
        <p14:creationId xmlns:p14="http://schemas.microsoft.com/office/powerpoint/2010/main" val="20524406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Retrospect</vt:lpstr>
      <vt:lpstr>Proiect de absolvire Software Development Academy</vt:lpstr>
      <vt:lpstr> Notiuni teoretice</vt:lpstr>
      <vt:lpstr>PowerPoint Presentation</vt:lpstr>
      <vt:lpstr>PowerPoint Presentation</vt:lpstr>
      <vt:lpstr>PowerPoint Presentation</vt:lpstr>
      <vt:lpstr> Notiuni teoretice</vt:lpstr>
      <vt:lpstr>PowerPoint Presentation</vt:lpstr>
      <vt:lpstr>Parte practica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918</cp:revision>
  <dcterms:created xsi:type="dcterms:W3CDTF">2024-06-16T19:20:23Z</dcterms:created>
  <dcterms:modified xsi:type="dcterms:W3CDTF">2024-08-08T16:59:17Z</dcterms:modified>
</cp:coreProperties>
</file>