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D97-F486-4207-AD5F-D88F4F05573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5EB2-1046-4EAE-9D45-06EF4D20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71" y="3509963"/>
            <a:ext cx="4712057" cy="2311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Bianca </a:t>
            </a:r>
            <a:r>
              <a:rPr lang="en-ZA" dirty="0" err="1" smtClean="0"/>
              <a:t>Blomerus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REII 424</a:t>
            </a:r>
            <a:br>
              <a:rPr lang="en-ZA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1016343" cy="191922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7087" y="2922814"/>
            <a:ext cx="5686425" cy="27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26"/>
            <a:ext cx="11538857" cy="178103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29694"/>
            <a:ext cx="4114800" cy="2743200"/>
          </a:xfrm>
        </p:spPr>
      </p:pic>
    </p:spTree>
    <p:extLst>
      <p:ext uri="{BB962C8B-B14F-4D97-AF65-F5344CB8AC3E}">
        <p14:creationId xmlns:p14="http://schemas.microsoft.com/office/powerpoint/2010/main" val="26287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694"/>
            <a:ext cx="10967357" cy="189488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775"/>
            <a:ext cx="4790394" cy="31935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78" y="2590921"/>
            <a:ext cx="4576763" cy="29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9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06100" cy="18283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48" y="2450079"/>
            <a:ext cx="5387238" cy="3591492"/>
          </a:xfrm>
        </p:spPr>
      </p:pic>
    </p:spTree>
    <p:extLst>
      <p:ext uri="{BB962C8B-B14F-4D97-AF65-F5344CB8AC3E}">
        <p14:creationId xmlns:p14="http://schemas.microsoft.com/office/powerpoint/2010/main" val="244875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135113"/>
            <a:ext cx="10809514" cy="178558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66358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557"/>
            <a:ext cx="10738757" cy="181820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53" y="233536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43696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67154"/>
            <a:ext cx="11299372" cy="1692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621" y="2311124"/>
            <a:ext cx="5093043" cy="35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Bianca Blomerus REII 424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North-West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Bianca Blomerus REII 424 </dc:title>
  <dc:creator>Bianca</dc:creator>
  <cp:lastModifiedBy>Bianca</cp:lastModifiedBy>
  <cp:revision>1</cp:revision>
  <dcterms:created xsi:type="dcterms:W3CDTF">2017-08-25T08:44:48Z</dcterms:created>
  <dcterms:modified xsi:type="dcterms:W3CDTF">2017-08-25T08:45:12Z</dcterms:modified>
</cp:coreProperties>
</file>