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1pPr>
            <a:lvl2pPr indent="-298450" lvl="1" marL="9144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2pPr>
            <a:lvl3pPr indent="-298450" lvl="2" marL="13716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3pPr>
            <a:lvl4pPr indent="-298450" lvl="3" marL="18288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298450" lvl="4" marL="22860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298450" lvl="5" marL="27432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298450" lvl="6" marL="32004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7pPr>
            <a:lvl8pPr indent="-298450" lvl="7" marL="36576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8pPr>
            <a:lvl9pPr indent="-298450" lvl="8" marL="41148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Font typeface="Arial"/>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Font typeface="Arial"/>
              <a:buNone/>
              <a:defRPr sz="2800"/>
            </a:lvl1pPr>
            <a:lvl2pPr lvl="1" algn="ctr">
              <a:lnSpc>
                <a:spcPct val="100000"/>
              </a:lnSpc>
              <a:spcBef>
                <a:spcPts val="0"/>
              </a:spcBef>
              <a:spcAft>
                <a:spcPts val="0"/>
              </a:spcAft>
              <a:buSzPts val="2800"/>
              <a:buFont typeface="Arial"/>
              <a:buNone/>
              <a:defRPr sz="2800"/>
            </a:lvl2pPr>
            <a:lvl3pPr lvl="2" algn="ctr">
              <a:lnSpc>
                <a:spcPct val="100000"/>
              </a:lnSpc>
              <a:spcBef>
                <a:spcPts val="0"/>
              </a:spcBef>
              <a:spcAft>
                <a:spcPts val="0"/>
              </a:spcAft>
              <a:buSzPts val="2800"/>
              <a:buFont typeface="Arial"/>
              <a:buNone/>
              <a:defRPr sz="2800"/>
            </a:lvl3pPr>
            <a:lvl4pPr lvl="3" algn="ctr">
              <a:lnSpc>
                <a:spcPct val="100000"/>
              </a:lnSpc>
              <a:spcBef>
                <a:spcPts val="0"/>
              </a:spcBef>
              <a:spcAft>
                <a:spcPts val="0"/>
              </a:spcAft>
              <a:buSzPts val="2800"/>
              <a:buFont typeface="Arial"/>
              <a:buNone/>
              <a:defRPr sz="2800"/>
            </a:lvl4pPr>
            <a:lvl5pPr lvl="4" algn="ctr">
              <a:lnSpc>
                <a:spcPct val="100000"/>
              </a:lnSpc>
              <a:spcBef>
                <a:spcPts val="0"/>
              </a:spcBef>
              <a:spcAft>
                <a:spcPts val="0"/>
              </a:spcAft>
              <a:buSzPts val="2800"/>
              <a:buFont typeface="Arial"/>
              <a:buNone/>
              <a:defRPr sz="2800"/>
            </a:lvl5pPr>
            <a:lvl6pPr lvl="5" algn="ctr">
              <a:lnSpc>
                <a:spcPct val="100000"/>
              </a:lnSpc>
              <a:spcBef>
                <a:spcPts val="0"/>
              </a:spcBef>
              <a:spcAft>
                <a:spcPts val="0"/>
              </a:spcAft>
              <a:buSzPts val="2800"/>
              <a:buFont typeface="Arial"/>
              <a:buNone/>
              <a:defRPr sz="2800"/>
            </a:lvl6pPr>
            <a:lvl7pPr lvl="6" algn="ctr">
              <a:lnSpc>
                <a:spcPct val="100000"/>
              </a:lnSpc>
              <a:spcBef>
                <a:spcPts val="0"/>
              </a:spcBef>
              <a:spcAft>
                <a:spcPts val="0"/>
              </a:spcAft>
              <a:buSzPts val="2800"/>
              <a:buFont typeface="Arial"/>
              <a:buNone/>
              <a:defRPr sz="2800"/>
            </a:lvl7pPr>
            <a:lvl8pPr lvl="7" algn="ctr">
              <a:lnSpc>
                <a:spcPct val="100000"/>
              </a:lnSpc>
              <a:spcBef>
                <a:spcPts val="0"/>
              </a:spcBef>
              <a:spcAft>
                <a:spcPts val="0"/>
              </a:spcAft>
              <a:buSzPts val="2800"/>
              <a:buFont typeface="Arial"/>
              <a:buNone/>
              <a:defRPr sz="2800"/>
            </a:lvl8pPr>
            <a:lvl9pPr lvl="8" algn="ctr">
              <a:lnSpc>
                <a:spcPct val="100000"/>
              </a:lnSpc>
              <a:spcBef>
                <a:spcPts val="0"/>
              </a:spcBef>
              <a:spcAft>
                <a:spcPts val="0"/>
              </a:spcAft>
              <a:buSzPts val="2800"/>
              <a:buFont typeface="Arial"/>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44" name="Shape 44"/>
        <p:cNvGrpSpPr/>
        <p:nvPr/>
      </p:nvGrpSpPr>
      <p:grpSpPr>
        <a:xfrm>
          <a:off x="0" y="0"/>
          <a:ext cx="0" cy="0"/>
          <a:chOff x="0" y="0"/>
          <a:chExt cx="0" cy="0"/>
        </a:xfrm>
      </p:grpSpPr>
      <p:sp>
        <p:nvSpPr>
          <p:cNvPr id="45" name="Google Shape;45;p11"/>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Font typeface="Arial"/>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Font typeface="Arial"/>
              <a:buChar char="●"/>
              <a:defRPr/>
            </a:lvl1pPr>
            <a:lvl2pPr indent="-317500" lvl="1" marL="914400" algn="ctr">
              <a:lnSpc>
                <a:spcPct val="115000"/>
              </a:lnSpc>
              <a:spcBef>
                <a:spcPts val="1600"/>
              </a:spcBef>
              <a:spcAft>
                <a:spcPts val="0"/>
              </a:spcAft>
              <a:buSzPts val="1400"/>
              <a:buFont typeface="Arial"/>
              <a:buChar char="○"/>
              <a:defRPr/>
            </a:lvl2pPr>
            <a:lvl3pPr indent="-317500" lvl="2" marL="1371600" algn="ctr">
              <a:lnSpc>
                <a:spcPct val="115000"/>
              </a:lnSpc>
              <a:spcBef>
                <a:spcPts val="1600"/>
              </a:spcBef>
              <a:spcAft>
                <a:spcPts val="0"/>
              </a:spcAft>
              <a:buSzPts val="1400"/>
              <a:buFont typeface="Arial"/>
              <a:buChar char="■"/>
              <a:defRPr/>
            </a:lvl3pPr>
            <a:lvl4pPr indent="-317500" lvl="3" marL="1828800" algn="ctr">
              <a:lnSpc>
                <a:spcPct val="115000"/>
              </a:lnSpc>
              <a:spcBef>
                <a:spcPts val="1600"/>
              </a:spcBef>
              <a:spcAft>
                <a:spcPts val="0"/>
              </a:spcAft>
              <a:buSzPts val="1400"/>
              <a:buFont typeface="Arial"/>
              <a:buChar char="●"/>
              <a:defRPr/>
            </a:lvl4pPr>
            <a:lvl5pPr indent="-317500" lvl="4" marL="2286000" algn="ctr">
              <a:lnSpc>
                <a:spcPct val="115000"/>
              </a:lnSpc>
              <a:spcBef>
                <a:spcPts val="1600"/>
              </a:spcBef>
              <a:spcAft>
                <a:spcPts val="0"/>
              </a:spcAft>
              <a:buSzPts val="1400"/>
              <a:buFont typeface="Arial"/>
              <a:buChar char="○"/>
              <a:defRPr/>
            </a:lvl5pPr>
            <a:lvl6pPr indent="-317500" lvl="5" marL="2743200" algn="ctr">
              <a:lnSpc>
                <a:spcPct val="115000"/>
              </a:lnSpc>
              <a:spcBef>
                <a:spcPts val="1600"/>
              </a:spcBef>
              <a:spcAft>
                <a:spcPts val="0"/>
              </a:spcAft>
              <a:buSzPts val="1400"/>
              <a:buFont typeface="Arial"/>
              <a:buChar char="■"/>
              <a:defRPr/>
            </a:lvl6pPr>
            <a:lvl7pPr indent="-317500" lvl="6" marL="3200400" algn="ctr">
              <a:lnSpc>
                <a:spcPct val="115000"/>
              </a:lnSpc>
              <a:spcBef>
                <a:spcPts val="1600"/>
              </a:spcBef>
              <a:spcAft>
                <a:spcPts val="0"/>
              </a:spcAft>
              <a:buSzPts val="1400"/>
              <a:buFont typeface="Arial"/>
              <a:buChar char="●"/>
              <a:defRPr/>
            </a:lvl7pPr>
            <a:lvl8pPr indent="-317500" lvl="7" marL="3657600" algn="ctr">
              <a:lnSpc>
                <a:spcPct val="115000"/>
              </a:lnSpc>
              <a:spcBef>
                <a:spcPts val="1600"/>
              </a:spcBef>
              <a:spcAft>
                <a:spcPts val="0"/>
              </a:spcAft>
              <a:buSzPts val="1400"/>
              <a:buFont typeface="Arial"/>
              <a:buChar char="○"/>
              <a:defRPr/>
            </a:lvl8pPr>
            <a:lvl9pPr indent="-317500" lvl="8" marL="4114800" algn="ctr">
              <a:lnSpc>
                <a:spcPct val="115000"/>
              </a:lnSpc>
              <a:spcBef>
                <a:spcPts val="1600"/>
              </a:spcBef>
              <a:spcAft>
                <a:spcPts val="1600"/>
              </a:spcAft>
              <a:buSzPts val="1400"/>
              <a:buFont typeface="Arial"/>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Font typeface="Arial"/>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Font typeface="Arial"/>
              <a:buChar char="●"/>
              <a:defRPr/>
            </a:lvl1pPr>
            <a:lvl2pPr indent="-317500" lvl="1" marL="914400" algn="l">
              <a:lnSpc>
                <a:spcPct val="115000"/>
              </a:lnSpc>
              <a:spcBef>
                <a:spcPts val="1600"/>
              </a:spcBef>
              <a:spcAft>
                <a:spcPts val="0"/>
              </a:spcAft>
              <a:buSzPts val="1400"/>
              <a:buFont typeface="Arial"/>
              <a:buChar char="○"/>
              <a:defRPr/>
            </a:lvl2pPr>
            <a:lvl3pPr indent="-317500" lvl="2" marL="1371600" algn="l">
              <a:lnSpc>
                <a:spcPct val="115000"/>
              </a:lnSpc>
              <a:spcBef>
                <a:spcPts val="1600"/>
              </a:spcBef>
              <a:spcAft>
                <a:spcPts val="0"/>
              </a:spcAft>
              <a:buSzPts val="1400"/>
              <a:buFont typeface="Arial"/>
              <a:buChar char="■"/>
              <a:defRPr/>
            </a:lvl3pPr>
            <a:lvl4pPr indent="-317500" lvl="3" marL="1828800" algn="l">
              <a:lnSpc>
                <a:spcPct val="115000"/>
              </a:lnSpc>
              <a:spcBef>
                <a:spcPts val="1600"/>
              </a:spcBef>
              <a:spcAft>
                <a:spcPts val="0"/>
              </a:spcAft>
              <a:buSzPts val="1400"/>
              <a:buFont typeface="Arial"/>
              <a:buChar char="●"/>
              <a:defRPr/>
            </a:lvl4pPr>
            <a:lvl5pPr indent="-317500" lvl="4" marL="2286000" algn="l">
              <a:lnSpc>
                <a:spcPct val="115000"/>
              </a:lnSpc>
              <a:spcBef>
                <a:spcPts val="1600"/>
              </a:spcBef>
              <a:spcAft>
                <a:spcPts val="0"/>
              </a:spcAft>
              <a:buSzPts val="1400"/>
              <a:buFont typeface="Arial"/>
              <a:buChar char="○"/>
              <a:defRPr/>
            </a:lvl5pPr>
            <a:lvl6pPr indent="-317500" lvl="5" marL="2743200" algn="l">
              <a:lnSpc>
                <a:spcPct val="115000"/>
              </a:lnSpc>
              <a:spcBef>
                <a:spcPts val="1600"/>
              </a:spcBef>
              <a:spcAft>
                <a:spcPts val="0"/>
              </a:spcAft>
              <a:buSzPts val="1400"/>
              <a:buFont typeface="Arial"/>
              <a:buChar char="■"/>
              <a:defRPr/>
            </a:lvl6pPr>
            <a:lvl7pPr indent="-317500" lvl="6" marL="3200400" algn="l">
              <a:lnSpc>
                <a:spcPct val="115000"/>
              </a:lnSpc>
              <a:spcBef>
                <a:spcPts val="1600"/>
              </a:spcBef>
              <a:spcAft>
                <a:spcPts val="0"/>
              </a:spcAft>
              <a:buSzPts val="1400"/>
              <a:buFont typeface="Arial"/>
              <a:buChar char="●"/>
              <a:defRPr/>
            </a:lvl7pPr>
            <a:lvl8pPr indent="-317500" lvl="7" marL="3657600" algn="l">
              <a:lnSpc>
                <a:spcPct val="115000"/>
              </a:lnSpc>
              <a:spcBef>
                <a:spcPts val="1600"/>
              </a:spcBef>
              <a:spcAft>
                <a:spcPts val="0"/>
              </a:spcAft>
              <a:buSzPts val="1400"/>
              <a:buFont typeface="Arial"/>
              <a:buChar char="○"/>
              <a:defRPr/>
            </a:lvl8pPr>
            <a:lvl9pPr indent="-317500" lvl="8" marL="4114800" algn="l">
              <a:lnSpc>
                <a:spcPct val="115000"/>
              </a:lnSpc>
              <a:spcBef>
                <a:spcPts val="1600"/>
              </a:spcBef>
              <a:spcAft>
                <a:spcPts val="1600"/>
              </a:spcAft>
              <a:buSzPts val="1400"/>
              <a:buFont typeface="Arial"/>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Font typeface="Arial"/>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Font typeface="Arial"/>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Font typeface="Arial"/>
              <a:buChar char="●"/>
              <a:defRPr sz="1400"/>
            </a:lvl1pPr>
            <a:lvl2pPr indent="-304800" lvl="1" marL="914400" algn="l">
              <a:lnSpc>
                <a:spcPct val="115000"/>
              </a:lnSpc>
              <a:spcBef>
                <a:spcPts val="1600"/>
              </a:spcBef>
              <a:spcAft>
                <a:spcPts val="0"/>
              </a:spcAft>
              <a:buSzPts val="1200"/>
              <a:buFont typeface="Arial"/>
              <a:buChar char="○"/>
              <a:defRPr sz="1200"/>
            </a:lvl2pPr>
            <a:lvl3pPr indent="-304800" lvl="2" marL="1371600" algn="l">
              <a:lnSpc>
                <a:spcPct val="115000"/>
              </a:lnSpc>
              <a:spcBef>
                <a:spcPts val="1600"/>
              </a:spcBef>
              <a:spcAft>
                <a:spcPts val="0"/>
              </a:spcAft>
              <a:buSzPts val="1200"/>
              <a:buFont typeface="Arial"/>
              <a:buChar char="■"/>
              <a:defRPr sz="1200"/>
            </a:lvl3pPr>
            <a:lvl4pPr indent="-304800" lvl="3" marL="1828800" algn="l">
              <a:lnSpc>
                <a:spcPct val="115000"/>
              </a:lnSpc>
              <a:spcBef>
                <a:spcPts val="1600"/>
              </a:spcBef>
              <a:spcAft>
                <a:spcPts val="0"/>
              </a:spcAft>
              <a:buSzPts val="1200"/>
              <a:buFont typeface="Arial"/>
              <a:buChar char="●"/>
              <a:defRPr sz="1200"/>
            </a:lvl4pPr>
            <a:lvl5pPr indent="-304800" lvl="4" marL="2286000" algn="l">
              <a:lnSpc>
                <a:spcPct val="115000"/>
              </a:lnSpc>
              <a:spcBef>
                <a:spcPts val="1600"/>
              </a:spcBef>
              <a:spcAft>
                <a:spcPts val="0"/>
              </a:spcAft>
              <a:buSzPts val="1200"/>
              <a:buFont typeface="Arial"/>
              <a:buChar char="○"/>
              <a:defRPr sz="1200"/>
            </a:lvl5pPr>
            <a:lvl6pPr indent="-304800" lvl="5" marL="2743200" algn="l">
              <a:lnSpc>
                <a:spcPct val="115000"/>
              </a:lnSpc>
              <a:spcBef>
                <a:spcPts val="1600"/>
              </a:spcBef>
              <a:spcAft>
                <a:spcPts val="0"/>
              </a:spcAft>
              <a:buSzPts val="1200"/>
              <a:buFont typeface="Arial"/>
              <a:buChar char="■"/>
              <a:defRPr sz="1200"/>
            </a:lvl6pPr>
            <a:lvl7pPr indent="-304800" lvl="6" marL="3200400" algn="l">
              <a:lnSpc>
                <a:spcPct val="115000"/>
              </a:lnSpc>
              <a:spcBef>
                <a:spcPts val="1600"/>
              </a:spcBef>
              <a:spcAft>
                <a:spcPts val="0"/>
              </a:spcAft>
              <a:buSzPts val="1200"/>
              <a:buFont typeface="Arial"/>
              <a:buChar char="●"/>
              <a:defRPr sz="1200"/>
            </a:lvl7pPr>
            <a:lvl8pPr indent="-304800" lvl="7" marL="3657600" algn="l">
              <a:lnSpc>
                <a:spcPct val="115000"/>
              </a:lnSpc>
              <a:spcBef>
                <a:spcPts val="1600"/>
              </a:spcBef>
              <a:spcAft>
                <a:spcPts val="0"/>
              </a:spcAft>
              <a:buSzPts val="1200"/>
              <a:buFont typeface="Arial"/>
              <a:buChar char="○"/>
              <a:defRPr sz="1200"/>
            </a:lvl8pPr>
            <a:lvl9pPr indent="-304800" lvl="8" marL="4114800" algn="l">
              <a:lnSpc>
                <a:spcPct val="115000"/>
              </a:lnSpc>
              <a:spcBef>
                <a:spcPts val="1600"/>
              </a:spcBef>
              <a:spcAft>
                <a:spcPts val="1600"/>
              </a:spcAft>
              <a:buSzPts val="1200"/>
              <a:buFont typeface="Arial"/>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Font typeface="Arial"/>
              <a:buChar char="●"/>
              <a:defRPr sz="1400"/>
            </a:lvl1pPr>
            <a:lvl2pPr indent="-304800" lvl="1" marL="914400" algn="l">
              <a:lnSpc>
                <a:spcPct val="115000"/>
              </a:lnSpc>
              <a:spcBef>
                <a:spcPts val="1600"/>
              </a:spcBef>
              <a:spcAft>
                <a:spcPts val="0"/>
              </a:spcAft>
              <a:buSzPts val="1200"/>
              <a:buFont typeface="Arial"/>
              <a:buChar char="○"/>
              <a:defRPr sz="1200"/>
            </a:lvl2pPr>
            <a:lvl3pPr indent="-304800" lvl="2" marL="1371600" algn="l">
              <a:lnSpc>
                <a:spcPct val="115000"/>
              </a:lnSpc>
              <a:spcBef>
                <a:spcPts val="1600"/>
              </a:spcBef>
              <a:spcAft>
                <a:spcPts val="0"/>
              </a:spcAft>
              <a:buSzPts val="1200"/>
              <a:buFont typeface="Arial"/>
              <a:buChar char="■"/>
              <a:defRPr sz="1200"/>
            </a:lvl3pPr>
            <a:lvl4pPr indent="-304800" lvl="3" marL="1828800" algn="l">
              <a:lnSpc>
                <a:spcPct val="115000"/>
              </a:lnSpc>
              <a:spcBef>
                <a:spcPts val="1600"/>
              </a:spcBef>
              <a:spcAft>
                <a:spcPts val="0"/>
              </a:spcAft>
              <a:buSzPts val="1200"/>
              <a:buFont typeface="Arial"/>
              <a:buChar char="●"/>
              <a:defRPr sz="1200"/>
            </a:lvl4pPr>
            <a:lvl5pPr indent="-304800" lvl="4" marL="2286000" algn="l">
              <a:lnSpc>
                <a:spcPct val="115000"/>
              </a:lnSpc>
              <a:spcBef>
                <a:spcPts val="1600"/>
              </a:spcBef>
              <a:spcAft>
                <a:spcPts val="0"/>
              </a:spcAft>
              <a:buSzPts val="1200"/>
              <a:buFont typeface="Arial"/>
              <a:buChar char="○"/>
              <a:defRPr sz="1200"/>
            </a:lvl5pPr>
            <a:lvl6pPr indent="-304800" lvl="5" marL="2743200" algn="l">
              <a:lnSpc>
                <a:spcPct val="115000"/>
              </a:lnSpc>
              <a:spcBef>
                <a:spcPts val="1600"/>
              </a:spcBef>
              <a:spcAft>
                <a:spcPts val="0"/>
              </a:spcAft>
              <a:buSzPts val="1200"/>
              <a:buFont typeface="Arial"/>
              <a:buChar char="■"/>
              <a:defRPr sz="1200"/>
            </a:lvl6pPr>
            <a:lvl7pPr indent="-304800" lvl="6" marL="3200400" algn="l">
              <a:lnSpc>
                <a:spcPct val="115000"/>
              </a:lnSpc>
              <a:spcBef>
                <a:spcPts val="1600"/>
              </a:spcBef>
              <a:spcAft>
                <a:spcPts val="0"/>
              </a:spcAft>
              <a:buSzPts val="1200"/>
              <a:buFont typeface="Arial"/>
              <a:buChar char="●"/>
              <a:defRPr sz="1200"/>
            </a:lvl7pPr>
            <a:lvl8pPr indent="-304800" lvl="7" marL="3657600" algn="l">
              <a:lnSpc>
                <a:spcPct val="115000"/>
              </a:lnSpc>
              <a:spcBef>
                <a:spcPts val="1600"/>
              </a:spcBef>
              <a:spcAft>
                <a:spcPts val="0"/>
              </a:spcAft>
              <a:buSzPts val="1200"/>
              <a:buFont typeface="Arial"/>
              <a:buChar char="○"/>
              <a:defRPr sz="1200"/>
            </a:lvl8pPr>
            <a:lvl9pPr indent="-304800" lvl="8" marL="4114800" algn="l">
              <a:lnSpc>
                <a:spcPct val="115000"/>
              </a:lnSpc>
              <a:spcBef>
                <a:spcPts val="1600"/>
              </a:spcBef>
              <a:spcAft>
                <a:spcPts val="1600"/>
              </a:spcAft>
              <a:buSzPts val="1200"/>
              <a:buFont typeface="Arial"/>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Font typeface="Arial"/>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Arial"/>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Font typeface="Arial"/>
              <a:buChar char="●"/>
              <a:defRPr sz="1200"/>
            </a:lvl1pPr>
            <a:lvl2pPr indent="-304800" lvl="1" marL="914400" algn="l">
              <a:lnSpc>
                <a:spcPct val="115000"/>
              </a:lnSpc>
              <a:spcBef>
                <a:spcPts val="1600"/>
              </a:spcBef>
              <a:spcAft>
                <a:spcPts val="0"/>
              </a:spcAft>
              <a:buSzPts val="1200"/>
              <a:buFont typeface="Arial"/>
              <a:buChar char="○"/>
              <a:defRPr sz="1200"/>
            </a:lvl2pPr>
            <a:lvl3pPr indent="-304800" lvl="2" marL="1371600" algn="l">
              <a:lnSpc>
                <a:spcPct val="115000"/>
              </a:lnSpc>
              <a:spcBef>
                <a:spcPts val="1600"/>
              </a:spcBef>
              <a:spcAft>
                <a:spcPts val="0"/>
              </a:spcAft>
              <a:buSzPts val="1200"/>
              <a:buFont typeface="Arial"/>
              <a:buChar char="■"/>
              <a:defRPr sz="1200"/>
            </a:lvl3pPr>
            <a:lvl4pPr indent="-304800" lvl="3" marL="1828800" algn="l">
              <a:lnSpc>
                <a:spcPct val="115000"/>
              </a:lnSpc>
              <a:spcBef>
                <a:spcPts val="1600"/>
              </a:spcBef>
              <a:spcAft>
                <a:spcPts val="0"/>
              </a:spcAft>
              <a:buSzPts val="1200"/>
              <a:buFont typeface="Arial"/>
              <a:buChar char="●"/>
              <a:defRPr sz="1200"/>
            </a:lvl4pPr>
            <a:lvl5pPr indent="-304800" lvl="4" marL="2286000" algn="l">
              <a:lnSpc>
                <a:spcPct val="115000"/>
              </a:lnSpc>
              <a:spcBef>
                <a:spcPts val="1600"/>
              </a:spcBef>
              <a:spcAft>
                <a:spcPts val="0"/>
              </a:spcAft>
              <a:buSzPts val="1200"/>
              <a:buFont typeface="Arial"/>
              <a:buChar char="○"/>
              <a:defRPr sz="1200"/>
            </a:lvl5pPr>
            <a:lvl6pPr indent="-304800" lvl="5" marL="2743200" algn="l">
              <a:lnSpc>
                <a:spcPct val="115000"/>
              </a:lnSpc>
              <a:spcBef>
                <a:spcPts val="1600"/>
              </a:spcBef>
              <a:spcAft>
                <a:spcPts val="0"/>
              </a:spcAft>
              <a:buSzPts val="1200"/>
              <a:buFont typeface="Arial"/>
              <a:buChar char="■"/>
              <a:defRPr sz="1200"/>
            </a:lvl6pPr>
            <a:lvl7pPr indent="-304800" lvl="6" marL="3200400" algn="l">
              <a:lnSpc>
                <a:spcPct val="115000"/>
              </a:lnSpc>
              <a:spcBef>
                <a:spcPts val="1600"/>
              </a:spcBef>
              <a:spcAft>
                <a:spcPts val="0"/>
              </a:spcAft>
              <a:buSzPts val="1200"/>
              <a:buFont typeface="Arial"/>
              <a:buChar char="●"/>
              <a:defRPr sz="1200"/>
            </a:lvl7pPr>
            <a:lvl8pPr indent="-304800" lvl="7" marL="3657600" algn="l">
              <a:lnSpc>
                <a:spcPct val="115000"/>
              </a:lnSpc>
              <a:spcBef>
                <a:spcPts val="1600"/>
              </a:spcBef>
              <a:spcAft>
                <a:spcPts val="0"/>
              </a:spcAft>
              <a:buSzPts val="1200"/>
              <a:buFont typeface="Arial"/>
              <a:buChar char="○"/>
              <a:defRPr sz="1200"/>
            </a:lvl8pPr>
            <a:lvl9pPr indent="-304800" lvl="8" marL="4114800" algn="l">
              <a:lnSpc>
                <a:spcPct val="115000"/>
              </a:lnSpc>
              <a:spcBef>
                <a:spcPts val="1600"/>
              </a:spcBef>
              <a:spcAft>
                <a:spcPts val="1600"/>
              </a:spcAft>
              <a:buSzPts val="1200"/>
              <a:buFont typeface="Arial"/>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Font typeface="Arial"/>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Font typeface="Arial"/>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Arial"/>
              <a:buNone/>
              <a:defRPr sz="2100"/>
            </a:lvl1pPr>
            <a:lvl2pPr lvl="1" algn="ctr">
              <a:lnSpc>
                <a:spcPct val="100000"/>
              </a:lnSpc>
              <a:spcBef>
                <a:spcPts val="0"/>
              </a:spcBef>
              <a:spcAft>
                <a:spcPts val="0"/>
              </a:spcAft>
              <a:buSzPts val="2100"/>
              <a:buFont typeface="Arial"/>
              <a:buNone/>
              <a:defRPr sz="2100"/>
            </a:lvl2pPr>
            <a:lvl3pPr lvl="2" algn="ctr">
              <a:lnSpc>
                <a:spcPct val="100000"/>
              </a:lnSpc>
              <a:spcBef>
                <a:spcPts val="0"/>
              </a:spcBef>
              <a:spcAft>
                <a:spcPts val="0"/>
              </a:spcAft>
              <a:buSzPts val="2100"/>
              <a:buFont typeface="Arial"/>
              <a:buNone/>
              <a:defRPr sz="2100"/>
            </a:lvl3pPr>
            <a:lvl4pPr lvl="3" algn="ctr">
              <a:lnSpc>
                <a:spcPct val="100000"/>
              </a:lnSpc>
              <a:spcBef>
                <a:spcPts val="0"/>
              </a:spcBef>
              <a:spcAft>
                <a:spcPts val="0"/>
              </a:spcAft>
              <a:buSzPts val="2100"/>
              <a:buFont typeface="Arial"/>
              <a:buNone/>
              <a:defRPr sz="2100"/>
            </a:lvl4pPr>
            <a:lvl5pPr lvl="4" algn="ctr">
              <a:lnSpc>
                <a:spcPct val="100000"/>
              </a:lnSpc>
              <a:spcBef>
                <a:spcPts val="0"/>
              </a:spcBef>
              <a:spcAft>
                <a:spcPts val="0"/>
              </a:spcAft>
              <a:buSzPts val="2100"/>
              <a:buFont typeface="Arial"/>
              <a:buNone/>
              <a:defRPr sz="2100"/>
            </a:lvl5pPr>
            <a:lvl6pPr lvl="5" algn="ctr">
              <a:lnSpc>
                <a:spcPct val="100000"/>
              </a:lnSpc>
              <a:spcBef>
                <a:spcPts val="0"/>
              </a:spcBef>
              <a:spcAft>
                <a:spcPts val="0"/>
              </a:spcAft>
              <a:buSzPts val="2100"/>
              <a:buFont typeface="Arial"/>
              <a:buNone/>
              <a:defRPr sz="2100"/>
            </a:lvl6pPr>
            <a:lvl7pPr lvl="6" algn="ctr">
              <a:lnSpc>
                <a:spcPct val="100000"/>
              </a:lnSpc>
              <a:spcBef>
                <a:spcPts val="0"/>
              </a:spcBef>
              <a:spcAft>
                <a:spcPts val="0"/>
              </a:spcAft>
              <a:buSzPts val="2100"/>
              <a:buFont typeface="Arial"/>
              <a:buNone/>
              <a:defRPr sz="2100"/>
            </a:lvl7pPr>
            <a:lvl8pPr lvl="7" algn="ctr">
              <a:lnSpc>
                <a:spcPct val="100000"/>
              </a:lnSpc>
              <a:spcBef>
                <a:spcPts val="0"/>
              </a:spcBef>
              <a:spcAft>
                <a:spcPts val="0"/>
              </a:spcAft>
              <a:buSzPts val="2100"/>
              <a:buFont typeface="Arial"/>
              <a:buNone/>
              <a:defRPr sz="2100"/>
            </a:lvl8pPr>
            <a:lvl9pPr lvl="8" algn="ctr">
              <a:lnSpc>
                <a:spcPct val="100000"/>
              </a:lnSpc>
              <a:spcBef>
                <a:spcPts val="0"/>
              </a:spcBef>
              <a:spcAft>
                <a:spcPts val="0"/>
              </a:spcAft>
              <a:buSzPts val="2100"/>
              <a:buFont typeface="Arial"/>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Font typeface="Arial"/>
              <a:buChar char="●"/>
              <a:defRPr/>
            </a:lvl1pPr>
            <a:lvl2pPr indent="-317500" lvl="1" marL="914400" algn="l">
              <a:lnSpc>
                <a:spcPct val="115000"/>
              </a:lnSpc>
              <a:spcBef>
                <a:spcPts val="1600"/>
              </a:spcBef>
              <a:spcAft>
                <a:spcPts val="0"/>
              </a:spcAft>
              <a:buSzPts val="1400"/>
              <a:buFont typeface="Arial"/>
              <a:buChar char="○"/>
              <a:defRPr/>
            </a:lvl2pPr>
            <a:lvl3pPr indent="-317500" lvl="2" marL="1371600" algn="l">
              <a:lnSpc>
                <a:spcPct val="115000"/>
              </a:lnSpc>
              <a:spcBef>
                <a:spcPts val="1600"/>
              </a:spcBef>
              <a:spcAft>
                <a:spcPts val="0"/>
              </a:spcAft>
              <a:buSzPts val="1400"/>
              <a:buFont typeface="Arial"/>
              <a:buChar char="■"/>
              <a:defRPr/>
            </a:lvl3pPr>
            <a:lvl4pPr indent="-317500" lvl="3" marL="1828800" algn="l">
              <a:lnSpc>
                <a:spcPct val="115000"/>
              </a:lnSpc>
              <a:spcBef>
                <a:spcPts val="1600"/>
              </a:spcBef>
              <a:spcAft>
                <a:spcPts val="0"/>
              </a:spcAft>
              <a:buSzPts val="1400"/>
              <a:buFont typeface="Arial"/>
              <a:buChar char="●"/>
              <a:defRPr/>
            </a:lvl4pPr>
            <a:lvl5pPr indent="-317500" lvl="4" marL="2286000" algn="l">
              <a:lnSpc>
                <a:spcPct val="115000"/>
              </a:lnSpc>
              <a:spcBef>
                <a:spcPts val="1600"/>
              </a:spcBef>
              <a:spcAft>
                <a:spcPts val="0"/>
              </a:spcAft>
              <a:buSzPts val="1400"/>
              <a:buFont typeface="Arial"/>
              <a:buChar char="○"/>
              <a:defRPr/>
            </a:lvl5pPr>
            <a:lvl6pPr indent="-317500" lvl="5" marL="2743200" algn="l">
              <a:lnSpc>
                <a:spcPct val="115000"/>
              </a:lnSpc>
              <a:spcBef>
                <a:spcPts val="1600"/>
              </a:spcBef>
              <a:spcAft>
                <a:spcPts val="0"/>
              </a:spcAft>
              <a:buSzPts val="1400"/>
              <a:buFont typeface="Arial"/>
              <a:buChar char="■"/>
              <a:defRPr/>
            </a:lvl6pPr>
            <a:lvl7pPr indent="-317500" lvl="6" marL="3200400" algn="l">
              <a:lnSpc>
                <a:spcPct val="115000"/>
              </a:lnSpc>
              <a:spcBef>
                <a:spcPts val="1600"/>
              </a:spcBef>
              <a:spcAft>
                <a:spcPts val="0"/>
              </a:spcAft>
              <a:buSzPts val="1400"/>
              <a:buFont typeface="Arial"/>
              <a:buChar char="●"/>
              <a:defRPr/>
            </a:lvl7pPr>
            <a:lvl8pPr indent="-317500" lvl="7" marL="3657600" algn="l">
              <a:lnSpc>
                <a:spcPct val="115000"/>
              </a:lnSpc>
              <a:spcBef>
                <a:spcPts val="1600"/>
              </a:spcBef>
              <a:spcAft>
                <a:spcPts val="0"/>
              </a:spcAft>
              <a:buSzPts val="1400"/>
              <a:buFont typeface="Arial"/>
              <a:buChar char="○"/>
              <a:defRPr/>
            </a:lvl8pPr>
            <a:lvl9pPr indent="-317500" lvl="8" marL="4114800" algn="l">
              <a:lnSpc>
                <a:spcPct val="115000"/>
              </a:lnSpc>
              <a:spcBef>
                <a:spcPts val="1600"/>
              </a:spcBef>
              <a:spcAft>
                <a:spcPts val="1600"/>
              </a:spcAft>
              <a:buSzPts val="1400"/>
              <a:buFont typeface="Arial"/>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Font typeface="Arial"/>
              <a:buNone/>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a:spcBef>
                <a:spcPts val="0"/>
              </a:spcBef>
              <a:spcAft>
                <a:spcPts val="0"/>
              </a:spcAft>
              <a:buClr>
                <a:schemeClr val="dk1"/>
              </a:buClr>
              <a:buSzPts val="2800"/>
              <a:buFont typeface="Arial"/>
              <a:buNone/>
              <a:defRPr sz="2800">
                <a:solidFill>
                  <a:schemeClr val="dk1"/>
                </a:solidFill>
              </a:defRPr>
            </a:lvl2pPr>
            <a:lvl3pPr lvl="2">
              <a:spcBef>
                <a:spcPts val="0"/>
              </a:spcBef>
              <a:spcAft>
                <a:spcPts val="0"/>
              </a:spcAft>
              <a:buClr>
                <a:schemeClr val="dk1"/>
              </a:buClr>
              <a:buSzPts val="2800"/>
              <a:buFont typeface="Arial"/>
              <a:buNone/>
              <a:defRPr sz="2800">
                <a:solidFill>
                  <a:schemeClr val="dk1"/>
                </a:solidFill>
              </a:defRPr>
            </a:lvl3pPr>
            <a:lvl4pPr lvl="3">
              <a:spcBef>
                <a:spcPts val="0"/>
              </a:spcBef>
              <a:spcAft>
                <a:spcPts val="0"/>
              </a:spcAft>
              <a:buClr>
                <a:schemeClr val="dk1"/>
              </a:buClr>
              <a:buSzPts val="2800"/>
              <a:buFont typeface="Arial"/>
              <a:buNone/>
              <a:defRPr sz="2800">
                <a:solidFill>
                  <a:schemeClr val="dk1"/>
                </a:solidFill>
              </a:defRPr>
            </a:lvl4pPr>
            <a:lvl5pPr lvl="4">
              <a:spcBef>
                <a:spcPts val="0"/>
              </a:spcBef>
              <a:spcAft>
                <a:spcPts val="0"/>
              </a:spcAft>
              <a:buClr>
                <a:schemeClr val="dk1"/>
              </a:buClr>
              <a:buSzPts val="2800"/>
              <a:buFont typeface="Arial"/>
              <a:buNone/>
              <a:defRPr sz="2800">
                <a:solidFill>
                  <a:schemeClr val="dk1"/>
                </a:solidFill>
              </a:defRPr>
            </a:lvl5pPr>
            <a:lvl6pPr lvl="5">
              <a:spcBef>
                <a:spcPts val="0"/>
              </a:spcBef>
              <a:spcAft>
                <a:spcPts val="0"/>
              </a:spcAft>
              <a:buClr>
                <a:schemeClr val="dk1"/>
              </a:buClr>
              <a:buSzPts val="2800"/>
              <a:buFont typeface="Arial"/>
              <a:buNone/>
              <a:defRPr sz="2800">
                <a:solidFill>
                  <a:schemeClr val="dk1"/>
                </a:solidFill>
              </a:defRPr>
            </a:lvl6pPr>
            <a:lvl7pPr lvl="6">
              <a:spcBef>
                <a:spcPts val="0"/>
              </a:spcBef>
              <a:spcAft>
                <a:spcPts val="0"/>
              </a:spcAft>
              <a:buClr>
                <a:schemeClr val="dk1"/>
              </a:buClr>
              <a:buSzPts val="2800"/>
              <a:buFont typeface="Arial"/>
              <a:buNone/>
              <a:defRPr sz="2800">
                <a:solidFill>
                  <a:schemeClr val="dk1"/>
                </a:solidFill>
              </a:defRPr>
            </a:lvl7pPr>
            <a:lvl8pPr lvl="7">
              <a:spcBef>
                <a:spcPts val="0"/>
              </a:spcBef>
              <a:spcAft>
                <a:spcPts val="0"/>
              </a:spcAft>
              <a:buClr>
                <a:schemeClr val="dk1"/>
              </a:buClr>
              <a:buSzPts val="2800"/>
              <a:buFont typeface="Arial"/>
              <a:buNone/>
              <a:defRPr sz="2800">
                <a:solidFill>
                  <a:schemeClr val="dk1"/>
                </a:solidFill>
              </a:defRPr>
            </a:lvl8pPr>
            <a:lvl9pPr lvl="8">
              <a:spcBef>
                <a:spcPts val="0"/>
              </a:spcBef>
              <a:spcAft>
                <a:spcPts val="0"/>
              </a:spcAft>
              <a:buClr>
                <a:schemeClr val="dk1"/>
              </a:buClr>
              <a:buSzPts val="2800"/>
              <a:buFont typeface="Arial"/>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368650"/>
            <a:ext cx="8520600" cy="2052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Font typeface="Arial"/>
              <a:buNone/>
            </a:pPr>
            <a:r>
              <a:rPr lang="en"/>
              <a:t>Sustainable Technology</a:t>
            </a:r>
            <a:endParaRPr/>
          </a:p>
          <a:p>
            <a:pPr indent="0" lvl="0" marL="0" rtl="0" algn="ctr">
              <a:lnSpc>
                <a:spcPct val="100000"/>
              </a:lnSpc>
              <a:spcBef>
                <a:spcPts val="0"/>
              </a:spcBef>
              <a:spcAft>
                <a:spcPts val="0"/>
              </a:spcAft>
              <a:buSzPts val="5200"/>
              <a:buFont typeface="Arial"/>
              <a:buNone/>
            </a:pPr>
            <a:r>
              <a:rPr lang="en"/>
              <a:t>Plant for Life </a:t>
            </a:r>
            <a:endParaRPr/>
          </a:p>
        </p:txBody>
      </p:sp>
      <p:sp>
        <p:nvSpPr>
          <p:cNvPr id="55" name="Google Shape;55;p13"/>
          <p:cNvSpPr txBox="1"/>
          <p:nvPr>
            <p:ph idx="1" type="subTitle"/>
          </p:nvPr>
        </p:nvSpPr>
        <p:spPr>
          <a:xfrm>
            <a:off x="311700" y="22275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Font typeface="Arial"/>
              <a:buNone/>
            </a:pPr>
            <a:r>
              <a:rPr lang="en"/>
              <a:t>(DAM_JH)</a:t>
            </a:r>
            <a:endParaRPr/>
          </a:p>
        </p:txBody>
      </p:sp>
      <p:pic>
        <p:nvPicPr>
          <p:cNvPr descr="Image result for profile silhouette" id="56" name="Google Shape;56;p13"/>
          <p:cNvPicPr preferRelativeResize="0"/>
          <p:nvPr/>
        </p:nvPicPr>
        <p:blipFill rotWithShape="1">
          <a:blip r:embed="rId3">
            <a:alphaModFix/>
          </a:blip>
          <a:srcRect b="0" l="0" r="0" t="0"/>
          <a:stretch/>
        </p:blipFill>
        <p:spPr>
          <a:xfrm>
            <a:off x="550325" y="2812050"/>
            <a:ext cx="1268375" cy="1268375"/>
          </a:xfrm>
          <a:prstGeom prst="rect">
            <a:avLst/>
          </a:prstGeom>
          <a:noFill/>
          <a:ln>
            <a:noFill/>
          </a:ln>
        </p:spPr>
      </p:pic>
      <p:pic>
        <p:nvPicPr>
          <p:cNvPr descr="Image result for profile silhouette" id="57" name="Google Shape;57;p13"/>
          <p:cNvPicPr preferRelativeResize="0"/>
          <p:nvPr/>
        </p:nvPicPr>
        <p:blipFill rotWithShape="1">
          <a:blip r:embed="rId3">
            <a:alphaModFix/>
          </a:blip>
          <a:srcRect b="0" l="0" r="0" t="0"/>
          <a:stretch/>
        </p:blipFill>
        <p:spPr>
          <a:xfrm>
            <a:off x="2353176" y="2834400"/>
            <a:ext cx="1268375" cy="1268375"/>
          </a:xfrm>
          <a:prstGeom prst="rect">
            <a:avLst/>
          </a:prstGeom>
          <a:noFill/>
          <a:ln>
            <a:noFill/>
          </a:ln>
        </p:spPr>
      </p:pic>
      <p:pic>
        <p:nvPicPr>
          <p:cNvPr descr="Image result for profile silhouette" id="58" name="Google Shape;58;p13"/>
          <p:cNvPicPr preferRelativeResize="0"/>
          <p:nvPr/>
        </p:nvPicPr>
        <p:blipFill rotWithShape="1">
          <a:blip r:embed="rId3">
            <a:alphaModFix/>
          </a:blip>
          <a:srcRect b="0" l="0" r="0" t="0"/>
          <a:stretch/>
        </p:blipFill>
        <p:spPr>
          <a:xfrm>
            <a:off x="4109563" y="2834400"/>
            <a:ext cx="1268375" cy="1268375"/>
          </a:xfrm>
          <a:prstGeom prst="rect">
            <a:avLst/>
          </a:prstGeom>
          <a:noFill/>
          <a:ln>
            <a:noFill/>
          </a:ln>
        </p:spPr>
      </p:pic>
      <p:pic>
        <p:nvPicPr>
          <p:cNvPr descr="Image result for profile silhouette" id="59" name="Google Shape;59;p13"/>
          <p:cNvPicPr preferRelativeResize="0"/>
          <p:nvPr/>
        </p:nvPicPr>
        <p:blipFill rotWithShape="1">
          <a:blip r:embed="rId3">
            <a:alphaModFix/>
          </a:blip>
          <a:srcRect b="0" l="0" r="0" t="0"/>
          <a:stretch/>
        </p:blipFill>
        <p:spPr>
          <a:xfrm>
            <a:off x="5812463" y="2834400"/>
            <a:ext cx="1268375" cy="1268375"/>
          </a:xfrm>
          <a:prstGeom prst="rect">
            <a:avLst/>
          </a:prstGeom>
          <a:noFill/>
          <a:ln>
            <a:noFill/>
          </a:ln>
        </p:spPr>
      </p:pic>
      <p:pic>
        <p:nvPicPr>
          <p:cNvPr descr="Image result for profile silhouette" id="60" name="Google Shape;60;p13"/>
          <p:cNvPicPr preferRelativeResize="0"/>
          <p:nvPr/>
        </p:nvPicPr>
        <p:blipFill rotWithShape="1">
          <a:blip r:embed="rId3">
            <a:alphaModFix/>
          </a:blip>
          <a:srcRect b="0" l="0" r="0" t="0"/>
          <a:stretch/>
        </p:blipFill>
        <p:spPr>
          <a:xfrm>
            <a:off x="7668826" y="2834388"/>
            <a:ext cx="1268375" cy="1268375"/>
          </a:xfrm>
          <a:prstGeom prst="rect">
            <a:avLst/>
          </a:prstGeom>
          <a:noFill/>
          <a:ln>
            <a:noFill/>
          </a:ln>
        </p:spPr>
      </p:pic>
      <p:sp>
        <p:nvSpPr>
          <p:cNvPr id="61" name="Google Shape;61;p13"/>
          <p:cNvSpPr txBox="1"/>
          <p:nvPr/>
        </p:nvSpPr>
        <p:spPr>
          <a:xfrm>
            <a:off x="85525" y="4102775"/>
            <a:ext cx="2066400" cy="733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Leader Name: David Maestas</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rPr lang="en" sz="1100"/>
              <a:t>Github ID: davidmaestas13</a:t>
            </a:r>
            <a:endParaRPr sz="1100"/>
          </a:p>
          <a:p>
            <a:pPr indent="0" lvl="0" marL="0" marR="0" rtl="0" algn="ctr">
              <a:lnSpc>
                <a:spcPct val="100000"/>
              </a:lnSpc>
              <a:spcBef>
                <a:spcPts val="0"/>
              </a:spcBef>
              <a:spcAft>
                <a:spcPts val="0"/>
              </a:spcAft>
              <a:buClr>
                <a:srgbClr val="000000"/>
              </a:buClr>
              <a:buSzPts val="1100"/>
              <a:buFont typeface="Arial"/>
              <a:buNone/>
            </a:pPr>
            <a:r>
              <a:rPr lang="en" sz="1100"/>
              <a:t>abc123: xzu322 </a:t>
            </a:r>
            <a:endParaRPr sz="1100"/>
          </a:p>
          <a:p>
            <a:pPr indent="0" lvl="0" marL="0" marR="0" rtl="0" algn="l">
              <a:lnSpc>
                <a:spcPct val="100000"/>
              </a:lnSpc>
              <a:spcBef>
                <a:spcPts val="0"/>
              </a:spcBef>
              <a:spcAft>
                <a:spcPts val="0"/>
              </a:spcAft>
              <a:buClr>
                <a:srgbClr val="000000"/>
              </a:buClr>
              <a:buSzPts val="1100"/>
              <a:buFont typeface="Arial"/>
              <a:buNone/>
            </a:pPr>
            <a:br>
              <a:rPr b="0" i="0" lang="en" sz="1100" u="none" cap="none" strike="noStrike">
                <a:solidFill>
                  <a:srgbClr val="000000"/>
                </a:solidFill>
                <a:latin typeface="Arial"/>
                <a:ea typeface="Arial"/>
                <a:cs typeface="Arial"/>
                <a:sym typeface="Arial"/>
              </a:rPr>
            </a:b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sz="1100"/>
          </a:p>
        </p:txBody>
      </p:sp>
      <p:sp>
        <p:nvSpPr>
          <p:cNvPr id="62" name="Google Shape;62;p13"/>
          <p:cNvSpPr txBox="1"/>
          <p:nvPr/>
        </p:nvSpPr>
        <p:spPr>
          <a:xfrm>
            <a:off x="2007875" y="4102775"/>
            <a:ext cx="2066400" cy="792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 sz="1100"/>
              <a:t>Name: Michael Ginsberg</a:t>
            </a:r>
            <a:endParaRPr sz="1100"/>
          </a:p>
          <a:p>
            <a:pPr indent="0" lvl="0" marL="0" marR="0" rtl="0" algn="ctr">
              <a:lnSpc>
                <a:spcPct val="100000"/>
              </a:lnSpc>
              <a:spcBef>
                <a:spcPts val="0"/>
              </a:spcBef>
              <a:spcAft>
                <a:spcPts val="0"/>
              </a:spcAft>
              <a:buClr>
                <a:srgbClr val="000000"/>
              </a:buClr>
              <a:buSzPts val="1100"/>
              <a:buFont typeface="Arial"/>
              <a:buNone/>
            </a:pPr>
            <a:r>
              <a:rPr lang="en" sz="1100"/>
              <a:t>Github ID: MichaelGinsberg</a:t>
            </a:r>
            <a:endParaRPr sz="1100"/>
          </a:p>
          <a:p>
            <a:pPr indent="0" lvl="0" marL="0" marR="0" rtl="0" algn="ctr">
              <a:lnSpc>
                <a:spcPct val="100000"/>
              </a:lnSpc>
              <a:spcBef>
                <a:spcPts val="0"/>
              </a:spcBef>
              <a:spcAft>
                <a:spcPts val="0"/>
              </a:spcAft>
              <a:buClr>
                <a:srgbClr val="000000"/>
              </a:buClr>
              <a:buSzPts val="1100"/>
              <a:buFont typeface="Arial"/>
              <a:buNone/>
            </a:pPr>
            <a:r>
              <a:rPr lang="en" sz="1100"/>
              <a:t>abc123: sfi208</a:t>
            </a:r>
            <a:endParaRPr sz="1100"/>
          </a:p>
          <a:p>
            <a:pPr indent="0" lvl="0" marL="0" marR="0" rtl="0" algn="l">
              <a:lnSpc>
                <a:spcPct val="100000"/>
              </a:lnSpc>
              <a:spcBef>
                <a:spcPts val="0"/>
              </a:spcBef>
              <a:spcAft>
                <a:spcPts val="0"/>
              </a:spcAft>
              <a:buClr>
                <a:srgbClr val="000000"/>
              </a:buClr>
              <a:buSzPts val="1100"/>
              <a:buFont typeface="Arial"/>
              <a:buNone/>
            </a:pPr>
            <a:r>
              <a:t/>
            </a:r>
            <a:endParaRPr sz="1100"/>
          </a:p>
        </p:txBody>
      </p:sp>
      <p:sp>
        <p:nvSpPr>
          <p:cNvPr id="63" name="Google Shape;63;p13"/>
          <p:cNvSpPr txBox="1"/>
          <p:nvPr/>
        </p:nvSpPr>
        <p:spPr>
          <a:xfrm>
            <a:off x="3955875" y="4080425"/>
            <a:ext cx="1588800" cy="954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 sz="1100"/>
              <a:t>Name: Aisha Bah</a:t>
            </a:r>
            <a:endParaRPr sz="1100"/>
          </a:p>
          <a:p>
            <a:pPr indent="0" lvl="0" marL="0" marR="0" rtl="0" algn="ctr">
              <a:lnSpc>
                <a:spcPct val="100000"/>
              </a:lnSpc>
              <a:spcBef>
                <a:spcPts val="0"/>
              </a:spcBef>
              <a:spcAft>
                <a:spcPts val="0"/>
              </a:spcAft>
              <a:buClr>
                <a:srgbClr val="000000"/>
              </a:buClr>
              <a:buSzPts val="1100"/>
              <a:buFont typeface="Arial"/>
              <a:buNone/>
            </a:pPr>
            <a:r>
              <a:rPr lang="en" sz="1100"/>
              <a:t>Github ID: Bianca2-be</a:t>
            </a:r>
            <a:endParaRPr sz="1100"/>
          </a:p>
          <a:p>
            <a:pPr indent="0" lvl="0" marL="0" marR="0" rtl="0" algn="ctr">
              <a:lnSpc>
                <a:spcPct val="100000"/>
              </a:lnSpc>
              <a:spcBef>
                <a:spcPts val="0"/>
              </a:spcBef>
              <a:spcAft>
                <a:spcPts val="0"/>
              </a:spcAft>
              <a:buClr>
                <a:srgbClr val="000000"/>
              </a:buClr>
              <a:buSzPts val="1100"/>
              <a:buFont typeface="Arial"/>
              <a:buNone/>
            </a:pPr>
            <a:r>
              <a:rPr lang="en" sz="1100"/>
              <a:t>abc123: ozg281</a:t>
            </a:r>
            <a:endParaRPr sz="1100"/>
          </a:p>
          <a:p>
            <a:pPr indent="0" lvl="0" marL="0" marR="0" rtl="0" algn="l">
              <a:lnSpc>
                <a:spcPct val="100000"/>
              </a:lnSpc>
              <a:spcBef>
                <a:spcPts val="0"/>
              </a:spcBef>
              <a:spcAft>
                <a:spcPts val="0"/>
              </a:spcAft>
              <a:buClr>
                <a:srgbClr val="000000"/>
              </a:buClr>
              <a:buSzPts val="1100"/>
              <a:buFont typeface="Arial"/>
              <a:buNone/>
            </a:pPr>
            <a:r>
              <a:t/>
            </a:r>
            <a:endParaRPr sz="1100"/>
          </a:p>
          <a:p>
            <a:pPr indent="0" lvl="0" marL="0" marR="0" rtl="0" algn="l">
              <a:lnSpc>
                <a:spcPct val="100000"/>
              </a:lnSpc>
              <a:spcBef>
                <a:spcPts val="0"/>
              </a:spcBef>
              <a:spcAft>
                <a:spcPts val="0"/>
              </a:spcAft>
              <a:buClr>
                <a:srgbClr val="000000"/>
              </a:buClr>
              <a:buSzPts val="1100"/>
              <a:buFont typeface="Arial"/>
              <a:buNone/>
            </a:pPr>
            <a:r>
              <a:rPr lang="en" sz="1100"/>
              <a:t> </a:t>
            </a:r>
            <a:endParaRPr b="0" i="0" sz="1100" u="none" cap="none" strike="noStrike">
              <a:solidFill>
                <a:srgbClr val="000000"/>
              </a:solidFill>
              <a:latin typeface="Arial"/>
              <a:ea typeface="Arial"/>
              <a:cs typeface="Arial"/>
              <a:sym typeface="Arial"/>
            </a:endParaRPr>
          </a:p>
        </p:txBody>
      </p:sp>
      <p:sp>
        <p:nvSpPr>
          <p:cNvPr id="64" name="Google Shape;64;p13"/>
          <p:cNvSpPr txBox="1"/>
          <p:nvPr/>
        </p:nvSpPr>
        <p:spPr>
          <a:xfrm>
            <a:off x="5592400" y="4080425"/>
            <a:ext cx="1708500" cy="672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 sz="1100"/>
              <a:t>Name: Jasman Siduhu</a:t>
            </a:r>
            <a:endParaRPr sz="1100"/>
          </a:p>
          <a:p>
            <a:pPr indent="0" lvl="0" marL="0" marR="0" rtl="0" algn="ctr">
              <a:lnSpc>
                <a:spcPct val="100000"/>
              </a:lnSpc>
              <a:spcBef>
                <a:spcPts val="0"/>
              </a:spcBef>
              <a:spcAft>
                <a:spcPts val="0"/>
              </a:spcAft>
              <a:buClr>
                <a:srgbClr val="000000"/>
              </a:buClr>
              <a:buSzPts val="1100"/>
              <a:buFont typeface="Arial"/>
              <a:buNone/>
            </a:pPr>
            <a:r>
              <a:rPr lang="en" sz="1100"/>
              <a:t>Github ID: jman479</a:t>
            </a:r>
            <a:endParaRPr sz="1100"/>
          </a:p>
          <a:p>
            <a:pPr indent="0" lvl="0" marL="0" marR="0" rtl="0" algn="ctr">
              <a:lnSpc>
                <a:spcPct val="100000"/>
              </a:lnSpc>
              <a:spcBef>
                <a:spcPts val="0"/>
              </a:spcBef>
              <a:spcAft>
                <a:spcPts val="0"/>
              </a:spcAft>
              <a:buClr>
                <a:srgbClr val="000000"/>
              </a:buClr>
              <a:buSzPts val="1100"/>
              <a:buFont typeface="Arial"/>
              <a:buNone/>
            </a:pPr>
            <a:r>
              <a:rPr lang="en" sz="1100"/>
              <a:t>abc123: tqx609</a:t>
            </a:r>
            <a:endParaRPr sz="1100"/>
          </a:p>
        </p:txBody>
      </p:sp>
      <p:sp>
        <p:nvSpPr>
          <p:cNvPr id="65" name="Google Shape;65;p13"/>
          <p:cNvSpPr txBox="1"/>
          <p:nvPr/>
        </p:nvSpPr>
        <p:spPr>
          <a:xfrm>
            <a:off x="7348625" y="4102775"/>
            <a:ext cx="1708500" cy="627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 sz="1100"/>
              <a:t>Name: Hunter Long</a:t>
            </a:r>
            <a:endParaRPr sz="1100"/>
          </a:p>
          <a:p>
            <a:pPr indent="0" lvl="0" marL="0" marR="0" rtl="0" algn="ctr">
              <a:lnSpc>
                <a:spcPct val="100000"/>
              </a:lnSpc>
              <a:spcBef>
                <a:spcPts val="0"/>
              </a:spcBef>
              <a:spcAft>
                <a:spcPts val="0"/>
              </a:spcAft>
              <a:buClr>
                <a:srgbClr val="000000"/>
              </a:buClr>
              <a:buSzPts val="1100"/>
              <a:buFont typeface="Arial"/>
              <a:buNone/>
            </a:pPr>
            <a:r>
              <a:rPr lang="en" sz="1100"/>
              <a:t>Github ID: hunter-long</a:t>
            </a:r>
            <a:endParaRPr sz="1100"/>
          </a:p>
          <a:p>
            <a:pPr indent="0" lvl="0" marL="0" marR="0" rtl="0" algn="ctr">
              <a:lnSpc>
                <a:spcPct val="100000"/>
              </a:lnSpc>
              <a:spcBef>
                <a:spcPts val="0"/>
              </a:spcBef>
              <a:spcAft>
                <a:spcPts val="0"/>
              </a:spcAft>
              <a:buClr>
                <a:srgbClr val="000000"/>
              </a:buClr>
              <a:buSzPts val="1100"/>
              <a:buFont typeface="Arial"/>
              <a:buNone/>
            </a:pPr>
            <a:r>
              <a:rPr lang="en" sz="1100"/>
              <a:t>abc123: mia014</a:t>
            </a:r>
            <a:r>
              <a:rPr lang="en" sz="1100"/>
              <a:t>  </a:t>
            </a:r>
            <a:endParaRPr sz="1100"/>
          </a:p>
          <a:p>
            <a:pPr indent="0" lvl="0" marL="0" marR="0" rtl="0" algn="l">
              <a:lnSpc>
                <a:spcPct val="100000"/>
              </a:lnSpc>
              <a:spcBef>
                <a:spcPts val="0"/>
              </a:spcBef>
              <a:spcAft>
                <a:spcPts val="0"/>
              </a:spcAft>
              <a:buClr>
                <a:srgbClr val="000000"/>
              </a:buClr>
              <a:buSzPts val="1100"/>
              <a:buFont typeface="Arial"/>
              <a:buNone/>
            </a:pPr>
            <a:r>
              <a:t/>
            </a:r>
            <a:endParaRPr sz="1100"/>
          </a:p>
        </p:txBody>
      </p:sp>
      <p:sp>
        <p:nvSpPr>
          <p:cNvPr id="66" name="Google Shape;66;p13"/>
          <p:cNvSpPr txBox="1"/>
          <p:nvPr/>
        </p:nvSpPr>
        <p:spPr>
          <a:xfrm>
            <a:off x="32175" y="7050"/>
            <a:ext cx="2785800" cy="27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B7B7B7"/>
              </a:buClr>
              <a:buSzPts val="1400"/>
              <a:buFont typeface="Arial"/>
              <a:buNone/>
            </a:pPr>
            <a:r>
              <a:rPr b="0" i="0" lang="en" sz="1400" u="none" cap="none" strike="noStrike">
                <a:solidFill>
                  <a:srgbClr val="B7B7B7"/>
                </a:solidFill>
                <a:latin typeface="Arial"/>
                <a:ea typeface="Arial"/>
                <a:cs typeface="Arial"/>
                <a:sym typeface="Arial"/>
              </a:rPr>
              <a:t>UTSA CS 3443 - 00</a:t>
            </a:r>
            <a:r>
              <a:rPr lang="en">
                <a:solidFill>
                  <a:srgbClr val="B7B7B7"/>
                </a:solidFill>
              </a:rPr>
              <a:t>2</a:t>
            </a:r>
            <a:endParaRPr b="0" i="0" sz="1400" u="none" cap="none" strike="noStrike">
              <a:solidFill>
                <a:srgbClr val="B7B7B7"/>
              </a:solidFill>
              <a:latin typeface="Arial"/>
              <a:ea typeface="Arial"/>
              <a:cs typeface="Arial"/>
              <a:sym typeface="Arial"/>
            </a:endParaRPr>
          </a:p>
        </p:txBody>
      </p:sp>
      <p:sp>
        <p:nvSpPr>
          <p:cNvPr id="67" name="Google Shape;67;p13"/>
          <p:cNvSpPr txBox="1"/>
          <p:nvPr/>
        </p:nvSpPr>
        <p:spPr>
          <a:xfrm>
            <a:off x="6322100" y="7050"/>
            <a:ext cx="2785800" cy="271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B7B7B7"/>
              </a:buClr>
              <a:buSzPts val="1400"/>
              <a:buFont typeface="Arial"/>
              <a:buNone/>
            </a:pPr>
            <a:r>
              <a:rPr b="0" i="0" lang="en" sz="1400" u="none" cap="none" strike="noStrike">
                <a:solidFill>
                  <a:srgbClr val="B7B7B7"/>
                </a:solidFill>
                <a:latin typeface="Arial"/>
                <a:ea typeface="Arial"/>
                <a:cs typeface="Arial"/>
                <a:sym typeface="Arial"/>
              </a:rPr>
              <a:t>Spring 2020</a:t>
            </a:r>
            <a:endParaRPr b="0" i="0" sz="1400" u="none" cap="none" strike="noStrike">
              <a:solidFill>
                <a:srgbClr val="B7B7B7"/>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Arial"/>
              <a:buNone/>
            </a:pPr>
            <a:r>
              <a:rPr lang="en"/>
              <a:t>Plant for Life</a:t>
            </a:r>
            <a:endParaRPr/>
          </a:p>
        </p:txBody>
      </p:sp>
      <p:sp>
        <p:nvSpPr>
          <p:cNvPr id="73" name="Google Shape;73;p14"/>
          <p:cNvSpPr txBox="1"/>
          <p:nvPr>
            <p:ph idx="1" type="body"/>
          </p:nvPr>
        </p:nvSpPr>
        <p:spPr>
          <a:xfrm>
            <a:off x="311700" y="1152475"/>
            <a:ext cx="8520600" cy="386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Font typeface="Arial"/>
              <a:buNone/>
            </a:pPr>
            <a:r>
              <a:rPr b="1" lang="en"/>
              <a:t>Description</a:t>
            </a:r>
            <a:endParaRPr b="1"/>
          </a:p>
          <a:p>
            <a:pPr indent="0" lvl="0" marL="0" rtl="0" algn="l">
              <a:lnSpc>
                <a:spcPct val="115000"/>
              </a:lnSpc>
              <a:spcBef>
                <a:spcPts val="1600"/>
              </a:spcBef>
              <a:spcAft>
                <a:spcPts val="0"/>
              </a:spcAft>
              <a:buSzPts val="1800"/>
              <a:buFont typeface="Arial"/>
              <a:buNone/>
            </a:pPr>
            <a:r>
              <a:rPr lang="en"/>
              <a:t>	</a:t>
            </a:r>
            <a:r>
              <a:rPr lang="en">
                <a:latin typeface="Times New Roman"/>
                <a:ea typeface="Times New Roman"/>
                <a:cs typeface="Times New Roman"/>
                <a:sym typeface="Times New Roman"/>
              </a:rPr>
              <a:t>This application does the following; </a:t>
            </a:r>
            <a:r>
              <a:rPr lang="en" sz="1200">
                <a:solidFill>
                  <a:srgbClr val="222222"/>
                </a:solidFill>
                <a:latin typeface="Times New Roman"/>
                <a:ea typeface="Times New Roman"/>
                <a:cs typeface="Times New Roman"/>
                <a:sym typeface="Times New Roman"/>
              </a:rPr>
              <a:t>Tell the user what agriculture produce or crop (plant, vegetables, and fruit) can grow in a certain region, tell the user what type of soil that a particular region or area has, tell users how to efficiently grow a particular crop and  tell the user what disease and pest are susceptible to that selected crop. </a:t>
            </a:r>
            <a:endParaRPr sz="1200">
              <a:solidFill>
                <a:srgbClr val="222222"/>
              </a:solidFill>
              <a:latin typeface="Times New Roman"/>
              <a:ea typeface="Times New Roman"/>
              <a:cs typeface="Times New Roman"/>
              <a:sym typeface="Times New Roman"/>
            </a:endParaRPr>
          </a:p>
          <a:p>
            <a:pPr indent="0" lvl="0" marL="0" rtl="0" algn="l">
              <a:lnSpc>
                <a:spcPct val="115000"/>
              </a:lnSpc>
              <a:spcBef>
                <a:spcPts val="1600"/>
              </a:spcBef>
              <a:spcAft>
                <a:spcPts val="0"/>
              </a:spcAft>
              <a:buSzPts val="1800"/>
              <a:buFont typeface="Arial"/>
              <a:buNone/>
            </a:pPr>
            <a:r>
              <a:rPr b="1" lang="en"/>
              <a:t>Pitch</a:t>
            </a:r>
            <a:endParaRPr b="1"/>
          </a:p>
          <a:p>
            <a:pPr indent="0" lvl="0" marL="0" rtl="0" algn="l">
              <a:lnSpc>
                <a:spcPct val="115000"/>
              </a:lnSpc>
              <a:spcBef>
                <a:spcPts val="1600"/>
              </a:spcBef>
              <a:spcAft>
                <a:spcPts val="0"/>
              </a:spcAft>
              <a:buSzPts val="1800"/>
              <a:buFont typeface="Arial"/>
              <a:buNone/>
            </a:pPr>
            <a:r>
              <a:rPr lang="en" sz="1200">
                <a:solidFill>
                  <a:srgbClr val="222222"/>
                </a:solidFill>
                <a:latin typeface="Georgia"/>
                <a:ea typeface="Georgia"/>
                <a:cs typeface="Georgia"/>
                <a:sym typeface="Georgia"/>
              </a:rPr>
              <a:t>We are in an era of opportunity in which sustainable technology solutions to world problems are required. The widespread adoption and use of technologies have the potential to provide new and innovative ways to solve issues involving hunger, drought,  loss of species diversity, and water loss during crop production.  Apps are being designed to address some of these issues.</a:t>
            </a:r>
            <a:endParaRPr sz="1200">
              <a:solidFill>
                <a:srgbClr val="222222"/>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lang="en" sz="1200">
                <a:solidFill>
                  <a:srgbClr val="222222"/>
                </a:solidFill>
                <a:latin typeface="Georgia"/>
                <a:ea typeface="Georgia"/>
                <a:cs typeface="Georgia"/>
                <a:sym typeface="Georgia"/>
              </a:rPr>
              <a:t>Life as we know it would be impossible without plants as they play a major role in maintaining the atmosphere through the production of oxygen and absorption of carbon dioxide.  The proposed sustainable technology app offers applications benefits for citizens in all geographical regions.</a:t>
            </a:r>
            <a:endParaRPr sz="1200">
              <a:solidFill>
                <a:srgbClr val="222222"/>
              </a:solidFill>
              <a:latin typeface="Georgia"/>
              <a:ea typeface="Georgia"/>
              <a:cs typeface="Georgia"/>
              <a:sym typeface="Georgia"/>
            </a:endParaRPr>
          </a:p>
          <a:p>
            <a:pPr indent="0" lvl="0" marL="0" rtl="0" algn="l">
              <a:lnSpc>
                <a:spcPct val="115000"/>
              </a:lnSpc>
              <a:spcBef>
                <a:spcPts val="1600"/>
              </a:spcBef>
              <a:spcAft>
                <a:spcPts val="1600"/>
              </a:spcAft>
              <a:buSzPts val="1800"/>
              <a:buFont typeface="Arial"/>
              <a:buNone/>
            </a:pPr>
            <a:r>
              <a:t/>
            </a:r>
            <a:endParaRPr sz="1400"/>
          </a:p>
        </p:txBody>
      </p:sp>
      <p:sp>
        <p:nvSpPr>
          <p:cNvPr id="74" name="Google Shape;74;p14"/>
          <p:cNvSpPr txBox="1"/>
          <p:nvPr/>
        </p:nvSpPr>
        <p:spPr>
          <a:xfrm>
            <a:off x="0" y="4871700"/>
            <a:ext cx="2785800" cy="27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B7B7B7"/>
              </a:buClr>
              <a:buSzPts val="1400"/>
              <a:buFont typeface="Arial"/>
              <a:buNone/>
            </a:pPr>
            <a:r>
              <a:rPr b="0" i="0" lang="en" sz="1400" u="none" cap="none" strike="noStrike">
                <a:solidFill>
                  <a:srgbClr val="B7B7B7"/>
                </a:solidFill>
                <a:latin typeface="Arial"/>
                <a:ea typeface="Arial"/>
                <a:cs typeface="Arial"/>
                <a:sym typeface="Arial"/>
              </a:rPr>
              <a:t>UTSA CS 3443 - 00</a:t>
            </a:r>
            <a:r>
              <a:rPr lang="en">
                <a:solidFill>
                  <a:srgbClr val="B7B7B7"/>
                </a:solidFill>
              </a:rPr>
              <a:t>2</a:t>
            </a:r>
            <a:endParaRPr b="0" i="0" sz="1400" u="none" cap="none" strike="noStrike">
              <a:solidFill>
                <a:srgbClr val="B7B7B7"/>
              </a:solidFill>
              <a:latin typeface="Arial"/>
              <a:ea typeface="Arial"/>
              <a:cs typeface="Arial"/>
              <a:sym typeface="Arial"/>
            </a:endParaRPr>
          </a:p>
        </p:txBody>
      </p:sp>
      <p:sp>
        <p:nvSpPr>
          <p:cNvPr id="75" name="Google Shape;75;p14"/>
          <p:cNvSpPr txBox="1"/>
          <p:nvPr/>
        </p:nvSpPr>
        <p:spPr>
          <a:xfrm>
            <a:off x="4989900" y="4820425"/>
            <a:ext cx="4154100" cy="27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B7B7B7"/>
              </a:buClr>
              <a:buSzPts val="1400"/>
              <a:buFont typeface="Arial"/>
              <a:buNone/>
            </a:pPr>
            <a:r>
              <a:rPr lang="en">
                <a:solidFill>
                  <a:srgbClr val="B7B7B7"/>
                </a:solidFill>
              </a:rPr>
              <a:t>(DAM_JH)</a:t>
            </a:r>
            <a:r>
              <a:rPr b="0" i="0" lang="en" sz="1400" u="none" cap="none" strike="noStrike">
                <a:solidFill>
                  <a:srgbClr val="B7B7B7"/>
                </a:solidFill>
                <a:latin typeface="Arial"/>
                <a:ea typeface="Arial"/>
                <a:cs typeface="Arial"/>
                <a:sym typeface="Arial"/>
              </a:rPr>
              <a:t> - </a:t>
            </a:r>
            <a:r>
              <a:rPr lang="en">
                <a:solidFill>
                  <a:srgbClr val="B7B7B7"/>
                </a:solidFill>
              </a:rPr>
              <a:t>Sustainable Technology Plant for Life</a:t>
            </a:r>
            <a:endParaRPr>
              <a:solidFill>
                <a:srgbClr val="B7B7B7"/>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Arial"/>
              <a:buNone/>
            </a:pPr>
            <a:r>
              <a:rPr lang="en"/>
              <a:t>User Interface Design</a:t>
            </a:r>
            <a:endParaRPr/>
          </a:p>
        </p:txBody>
      </p:sp>
      <p:sp>
        <p:nvSpPr>
          <p:cNvPr id="81" name="Google Shape;81;p15"/>
          <p:cNvSpPr txBox="1"/>
          <p:nvPr>
            <p:ph idx="1" type="body"/>
          </p:nvPr>
        </p:nvSpPr>
        <p:spPr>
          <a:xfrm>
            <a:off x="311700" y="1152475"/>
            <a:ext cx="8520600" cy="45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Font typeface="Arial"/>
              <a:buNone/>
            </a:pPr>
            <a:r>
              <a:rPr lang="en" sz="1200"/>
              <a:t>Delete this text box and use this slide to visually show what the 1st two screens of your application might look like.</a:t>
            </a:r>
            <a:endParaRPr sz="1200"/>
          </a:p>
        </p:txBody>
      </p:sp>
      <p:sp>
        <p:nvSpPr>
          <p:cNvPr id="82" name="Google Shape;82;p15"/>
          <p:cNvSpPr txBox="1"/>
          <p:nvPr/>
        </p:nvSpPr>
        <p:spPr>
          <a:xfrm>
            <a:off x="4964100" y="4828975"/>
            <a:ext cx="4179900" cy="27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B7B7B7"/>
              </a:buClr>
              <a:buSzPts val="1400"/>
              <a:buFont typeface="Arial"/>
              <a:buNone/>
            </a:pPr>
            <a:r>
              <a:rPr lang="en">
                <a:solidFill>
                  <a:srgbClr val="B7B7B7"/>
                </a:solidFill>
              </a:rPr>
              <a:t>(DAM_JH) - Sustainable Technology Plant for Life</a:t>
            </a:r>
            <a:endParaRPr b="0" i="0" sz="1400" u="none" cap="none" strike="noStrike">
              <a:solidFill>
                <a:srgbClr val="B7B7B7"/>
              </a:solidFill>
              <a:latin typeface="Arial"/>
              <a:ea typeface="Arial"/>
              <a:cs typeface="Arial"/>
              <a:sym typeface="Arial"/>
            </a:endParaRPr>
          </a:p>
        </p:txBody>
      </p:sp>
      <p:sp>
        <p:nvSpPr>
          <p:cNvPr id="83" name="Google Shape;83;p15"/>
          <p:cNvSpPr txBox="1"/>
          <p:nvPr/>
        </p:nvSpPr>
        <p:spPr>
          <a:xfrm>
            <a:off x="0" y="4871700"/>
            <a:ext cx="2785800" cy="27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B7B7B7"/>
              </a:buClr>
              <a:buSzPts val="1400"/>
              <a:buFont typeface="Arial"/>
              <a:buNone/>
            </a:pPr>
            <a:r>
              <a:rPr b="0" i="0" lang="en" sz="1400" u="none" cap="none" strike="noStrike">
                <a:solidFill>
                  <a:srgbClr val="B7B7B7"/>
                </a:solidFill>
                <a:latin typeface="Arial"/>
                <a:ea typeface="Arial"/>
                <a:cs typeface="Arial"/>
                <a:sym typeface="Arial"/>
              </a:rPr>
              <a:t>UTSA CS 3443 - 00</a:t>
            </a:r>
            <a:r>
              <a:rPr lang="en">
                <a:solidFill>
                  <a:srgbClr val="B7B7B7"/>
                </a:solidFill>
              </a:rPr>
              <a:t>2</a:t>
            </a:r>
            <a:endParaRPr b="0" i="0" sz="1400" u="none" cap="none" strike="noStrike">
              <a:solidFill>
                <a:srgbClr val="B7B7B7"/>
              </a:solidFill>
              <a:latin typeface="Arial"/>
              <a:ea typeface="Arial"/>
              <a:cs typeface="Arial"/>
              <a:sym typeface="Arial"/>
            </a:endParaRPr>
          </a:p>
        </p:txBody>
      </p:sp>
      <p:pic>
        <p:nvPicPr>
          <p:cNvPr id="84" name="Google Shape;84;p15"/>
          <p:cNvPicPr preferRelativeResize="0"/>
          <p:nvPr/>
        </p:nvPicPr>
        <p:blipFill>
          <a:blip r:embed="rId3">
            <a:alphaModFix/>
          </a:blip>
          <a:stretch>
            <a:fillRect/>
          </a:stretch>
        </p:blipFill>
        <p:spPr>
          <a:xfrm>
            <a:off x="152400" y="1758175"/>
            <a:ext cx="4353137" cy="2426930"/>
          </a:xfrm>
          <a:prstGeom prst="rect">
            <a:avLst/>
          </a:prstGeom>
          <a:noFill/>
          <a:ln>
            <a:noFill/>
          </a:ln>
        </p:spPr>
      </p:pic>
      <p:pic>
        <p:nvPicPr>
          <p:cNvPr id="85" name="Google Shape;85;p15"/>
          <p:cNvPicPr preferRelativeResize="0"/>
          <p:nvPr/>
        </p:nvPicPr>
        <p:blipFill>
          <a:blip r:embed="rId4">
            <a:alphaModFix/>
          </a:blip>
          <a:stretch>
            <a:fillRect/>
          </a:stretch>
        </p:blipFill>
        <p:spPr>
          <a:xfrm>
            <a:off x="4657937" y="1758175"/>
            <a:ext cx="4333663" cy="242360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Arial"/>
              <a:buNone/>
            </a:pPr>
            <a:r>
              <a:rPr lang="en"/>
              <a:t>User Interface Design</a:t>
            </a:r>
            <a:endParaRPr/>
          </a:p>
        </p:txBody>
      </p:sp>
      <p:sp>
        <p:nvSpPr>
          <p:cNvPr id="91" name="Google Shape;91;p16"/>
          <p:cNvSpPr txBox="1"/>
          <p:nvPr>
            <p:ph idx="1" type="body"/>
          </p:nvPr>
        </p:nvSpPr>
        <p:spPr>
          <a:xfrm>
            <a:off x="311700" y="1152475"/>
            <a:ext cx="8520600" cy="45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Font typeface="Arial"/>
              <a:buNone/>
            </a:pPr>
            <a:r>
              <a:rPr lang="en" sz="1200"/>
              <a:t>Delete this text box and use this slide to visually show what the 3rd &amp; 4th screens of your application might look like.</a:t>
            </a:r>
            <a:endParaRPr sz="1200"/>
          </a:p>
        </p:txBody>
      </p:sp>
      <p:sp>
        <p:nvSpPr>
          <p:cNvPr id="92" name="Google Shape;92;p16"/>
          <p:cNvSpPr txBox="1"/>
          <p:nvPr/>
        </p:nvSpPr>
        <p:spPr>
          <a:xfrm>
            <a:off x="5006800" y="4820425"/>
            <a:ext cx="4137000" cy="27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B7B7B7"/>
              </a:buClr>
              <a:buSzPts val="1400"/>
              <a:buFont typeface="Arial"/>
              <a:buNone/>
            </a:pPr>
            <a:r>
              <a:rPr lang="en">
                <a:solidFill>
                  <a:srgbClr val="B7B7B7"/>
                </a:solidFill>
              </a:rPr>
              <a:t>(DAM_JH) - Sustainable Technology Plant for Life</a:t>
            </a:r>
            <a:endParaRPr b="0" i="0" sz="1400" u="none" cap="none" strike="noStrike">
              <a:solidFill>
                <a:srgbClr val="B7B7B7"/>
              </a:solidFill>
              <a:latin typeface="Arial"/>
              <a:ea typeface="Arial"/>
              <a:cs typeface="Arial"/>
              <a:sym typeface="Arial"/>
            </a:endParaRPr>
          </a:p>
        </p:txBody>
      </p:sp>
      <p:sp>
        <p:nvSpPr>
          <p:cNvPr id="93" name="Google Shape;93;p16"/>
          <p:cNvSpPr txBox="1"/>
          <p:nvPr/>
        </p:nvSpPr>
        <p:spPr>
          <a:xfrm>
            <a:off x="0" y="4820425"/>
            <a:ext cx="2785800" cy="27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B7B7B7"/>
              </a:buClr>
              <a:buSzPts val="1400"/>
              <a:buFont typeface="Arial"/>
              <a:buNone/>
            </a:pPr>
            <a:r>
              <a:rPr b="0" i="0" lang="en" sz="1400" u="none" cap="none" strike="noStrike">
                <a:solidFill>
                  <a:srgbClr val="B7B7B7"/>
                </a:solidFill>
                <a:latin typeface="Arial"/>
                <a:ea typeface="Arial"/>
                <a:cs typeface="Arial"/>
                <a:sym typeface="Arial"/>
              </a:rPr>
              <a:t>UTSA CS 3443 - 00</a:t>
            </a:r>
            <a:r>
              <a:rPr lang="en">
                <a:solidFill>
                  <a:srgbClr val="B7B7B7"/>
                </a:solidFill>
              </a:rPr>
              <a:t>2</a:t>
            </a:r>
            <a:endParaRPr b="0" i="0" sz="1400" u="none" cap="none" strike="noStrike">
              <a:solidFill>
                <a:srgbClr val="B7B7B7"/>
              </a:solidFill>
              <a:latin typeface="Arial"/>
              <a:ea typeface="Arial"/>
              <a:cs typeface="Arial"/>
              <a:sym typeface="Arial"/>
            </a:endParaRPr>
          </a:p>
        </p:txBody>
      </p:sp>
      <p:pic>
        <p:nvPicPr>
          <p:cNvPr id="94" name="Google Shape;94;p16"/>
          <p:cNvPicPr preferRelativeResize="0"/>
          <p:nvPr/>
        </p:nvPicPr>
        <p:blipFill>
          <a:blip r:embed="rId3">
            <a:alphaModFix/>
          </a:blip>
          <a:stretch>
            <a:fillRect/>
          </a:stretch>
        </p:blipFill>
        <p:spPr>
          <a:xfrm>
            <a:off x="4638463" y="1758175"/>
            <a:ext cx="4353137" cy="2398760"/>
          </a:xfrm>
          <a:prstGeom prst="rect">
            <a:avLst/>
          </a:prstGeom>
          <a:noFill/>
          <a:ln>
            <a:noFill/>
          </a:ln>
        </p:spPr>
      </p:pic>
      <p:pic>
        <p:nvPicPr>
          <p:cNvPr id="95" name="Google Shape;95;p16"/>
          <p:cNvPicPr preferRelativeResize="0"/>
          <p:nvPr/>
        </p:nvPicPr>
        <p:blipFill>
          <a:blip r:embed="rId4">
            <a:alphaModFix/>
          </a:blip>
          <a:stretch>
            <a:fillRect/>
          </a:stretch>
        </p:blipFill>
        <p:spPr>
          <a:xfrm>
            <a:off x="152400" y="1758175"/>
            <a:ext cx="4333663" cy="244591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