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78" r:id="rId3"/>
    <p:sldId id="283" r:id="rId4"/>
    <p:sldId id="284" r:id="rId5"/>
    <p:sldId id="279" r:id="rId6"/>
    <p:sldId id="282" r:id="rId7"/>
    <p:sldId id="281" r:id="rId8"/>
    <p:sldId id="25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9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0D85-AF31-478D-9EEE-AB7615EDB34B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0EA3-EF07-4BF3-BBBF-E83ABAF79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 smtClean="0"/>
              <a:t>Nome do autor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 smtClean="0"/>
              <a:t>Especialização, formação etc.</a:t>
            </a:r>
          </a:p>
        </p:txBody>
      </p:sp>
    </p:spTree>
    <p:extLst>
      <p:ext uri="{BB962C8B-B14F-4D97-AF65-F5344CB8AC3E}">
        <p14:creationId xmlns:p14="http://schemas.microsoft.com/office/powerpoint/2010/main" val="1201999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pPr lvl="0"/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 smtClean="0"/>
              <a:t>E-mail:</a:t>
            </a:r>
            <a:endParaRPr lang="pt-BR" dirty="0"/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 smtClean="0"/>
              <a:t>Telefone:</a:t>
            </a:r>
            <a:endParaRPr lang="pt-BR" dirty="0"/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 smtClean="0"/>
              <a:t>Site: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0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pt-BR" dirty="0" smtClean="0">
                <a:solidFill>
                  <a:schemeClr val="tx1"/>
                </a:solidFill>
              </a:defRPr>
            </a:lvl1pPr>
            <a:lvl2pPr>
              <a:defRPr lang="pt-BR" dirty="0" smtClean="0">
                <a:solidFill>
                  <a:schemeClr val="tx1"/>
                </a:solidFill>
              </a:defRPr>
            </a:lvl2pPr>
            <a:lvl3pPr>
              <a:defRPr lang="pt-BR" dirty="0" smtClean="0">
                <a:solidFill>
                  <a:schemeClr val="tx1"/>
                </a:solidFill>
              </a:defRPr>
            </a:lvl3pPr>
            <a:lvl4pPr>
              <a:defRPr lang="pt-BR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6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5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7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3" r:id="rId3"/>
    <p:sldLayoutId id="2147483674" r:id="rId4"/>
    <p:sldLayoutId id="2147483662" r:id="rId5"/>
    <p:sldLayoutId id="2147483666" r:id="rId6"/>
    <p:sldLayoutId id="2147483668" r:id="rId7"/>
    <p:sldLayoutId id="2147483672" r:id="rId8"/>
    <p:sldLayoutId id="2147483671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581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 da Apresentação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55600" y="2232612"/>
            <a:ext cx="8387878" cy="287127"/>
          </a:xfrm>
        </p:spPr>
        <p:txBody>
          <a:bodyPr/>
          <a:lstStyle/>
          <a:p>
            <a:r>
              <a:rPr lang="pt-BR" sz="1800" b="1" dirty="0" smtClean="0"/>
              <a:t>Nome do autor</a:t>
            </a:r>
            <a:endParaRPr lang="pt-BR" sz="1800" b="1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364417" y="2557894"/>
            <a:ext cx="8379061" cy="287127"/>
          </a:xfrm>
        </p:spPr>
        <p:txBody>
          <a:bodyPr/>
          <a:lstStyle/>
          <a:p>
            <a:r>
              <a:rPr lang="pt-BR" dirty="0" smtClean="0"/>
              <a:t>Formação </a:t>
            </a:r>
            <a:r>
              <a:rPr lang="pt-BR" dirty="0" smtClean="0"/>
              <a:t>| Departamento | Centro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5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 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Use este espaço para escrever o seu texto.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Para inserir novos slides, clique na aba “página inicial” e então no ícone “novo slide”.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Você pode escolher o estilo de slide mais adequado ao seu objetivo clicando sobre o slide com a tecla direita do mouse e então selecionar a opção “layout</a:t>
            </a:r>
            <a:r>
              <a:rPr lang="pt-BR" sz="2400" dirty="0" smtClean="0">
                <a:solidFill>
                  <a:schemeClr val="tx1"/>
                </a:solidFill>
              </a:rPr>
              <a:t>”.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Fique atento à formatação do texto ao copiar e colar.</a:t>
            </a:r>
          </a:p>
          <a:p>
            <a:pPr marL="0" indent="0">
              <a:buNone/>
            </a:pPr>
            <a:endParaRPr lang="pt-B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 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 smtClean="0">
                <a:solidFill>
                  <a:schemeClr val="tx1"/>
                </a:solidFill>
              </a:rPr>
              <a:t>Use este espaço para escrever o seu texto</a:t>
            </a:r>
          </a:p>
          <a:p>
            <a:r>
              <a:rPr lang="pt-BR" sz="2400" dirty="0" err="1" smtClean="0">
                <a:solidFill>
                  <a:schemeClr val="tx1"/>
                </a:solidFill>
              </a:rPr>
              <a:t>Lorem</a:t>
            </a:r>
            <a:r>
              <a:rPr lang="pt-BR" sz="2400" dirty="0" smtClean="0">
                <a:solidFill>
                  <a:schemeClr val="tx1"/>
                </a:solidFill>
              </a:rPr>
              <a:t> ipsum </a:t>
            </a:r>
            <a:r>
              <a:rPr lang="pt-BR" sz="2400" dirty="0" err="1" smtClean="0">
                <a:solidFill>
                  <a:schemeClr val="tx1"/>
                </a:solidFill>
              </a:rPr>
              <a:t>dolor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sit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amet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Consectetur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adipisicing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elit</a:t>
            </a: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Sed</a:t>
            </a:r>
            <a:r>
              <a:rPr lang="pt-BR" sz="2400" dirty="0" smtClean="0">
                <a:solidFill>
                  <a:schemeClr val="tx1"/>
                </a:solidFill>
              </a:rPr>
              <a:t> do </a:t>
            </a:r>
            <a:r>
              <a:rPr lang="pt-BR" sz="2400" dirty="0" err="1" smtClean="0">
                <a:solidFill>
                  <a:schemeClr val="tx1"/>
                </a:solidFill>
              </a:rPr>
              <a:t>eiusmod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tempor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incididunt</a:t>
            </a:r>
            <a:r>
              <a:rPr lang="pt-BR" sz="2400" dirty="0" smtClean="0">
                <a:solidFill>
                  <a:schemeClr val="tx1"/>
                </a:solidFill>
              </a:rPr>
              <a:t> ut labore et </a:t>
            </a:r>
            <a:r>
              <a:rPr lang="pt-BR" sz="2400" dirty="0" err="1" smtClean="0">
                <a:solidFill>
                  <a:schemeClr val="tx1"/>
                </a:solidFill>
              </a:rPr>
              <a:t>dolore</a:t>
            </a:r>
            <a:r>
              <a:rPr lang="pt-BR" sz="2400" dirty="0" smtClean="0">
                <a:solidFill>
                  <a:schemeClr val="tx1"/>
                </a:solidFill>
              </a:rPr>
              <a:t> magna </a:t>
            </a:r>
            <a:r>
              <a:rPr lang="pt-BR" sz="2400" dirty="0" err="1" smtClean="0">
                <a:solidFill>
                  <a:schemeClr val="tx1"/>
                </a:solidFill>
              </a:rPr>
              <a:t>aliqua</a:t>
            </a: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Ut </a:t>
            </a:r>
            <a:r>
              <a:rPr lang="pt-BR" sz="2400" dirty="0" err="1" smtClean="0">
                <a:solidFill>
                  <a:schemeClr val="tx1"/>
                </a:solidFill>
              </a:rPr>
              <a:t>enim</a:t>
            </a:r>
            <a:r>
              <a:rPr lang="pt-BR" sz="2400" dirty="0" smtClean="0">
                <a:solidFill>
                  <a:schemeClr val="tx1"/>
                </a:solidFill>
              </a:rPr>
              <a:t> ad </a:t>
            </a:r>
            <a:r>
              <a:rPr lang="pt-BR" sz="2400" dirty="0" err="1" smtClean="0">
                <a:solidFill>
                  <a:schemeClr val="tx1"/>
                </a:solidFill>
              </a:rPr>
              <a:t>minim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veniam</a:t>
            </a:r>
            <a:r>
              <a:rPr lang="pt-BR" sz="2400" dirty="0" smtClean="0">
                <a:solidFill>
                  <a:schemeClr val="tx1"/>
                </a:solidFill>
              </a:rPr>
              <a:t>, quis </a:t>
            </a:r>
            <a:r>
              <a:rPr lang="pt-BR" sz="2400" dirty="0" err="1" smtClean="0">
                <a:solidFill>
                  <a:schemeClr val="tx1"/>
                </a:solidFill>
              </a:rPr>
              <a:t>nostrud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exercitation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ullamco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laboris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nisi</a:t>
            </a:r>
            <a:r>
              <a:rPr lang="pt-BR" sz="2400" dirty="0" smtClean="0">
                <a:solidFill>
                  <a:schemeClr val="tx1"/>
                </a:solidFill>
              </a:rPr>
              <a:t> ut </a:t>
            </a:r>
            <a:r>
              <a:rPr lang="pt-BR" sz="2400" dirty="0" err="1" smtClean="0">
                <a:solidFill>
                  <a:schemeClr val="tx1"/>
                </a:solidFill>
              </a:rPr>
              <a:t>aliquip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ex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ea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commodo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consequat</a:t>
            </a: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Duis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aute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irure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dolor</a:t>
            </a:r>
            <a:r>
              <a:rPr lang="pt-BR" sz="2400" dirty="0" smtClean="0">
                <a:solidFill>
                  <a:schemeClr val="tx1"/>
                </a:solidFill>
              </a:rPr>
              <a:t> in </a:t>
            </a:r>
            <a:r>
              <a:rPr lang="pt-BR" sz="2400" dirty="0" err="1" smtClean="0">
                <a:solidFill>
                  <a:schemeClr val="tx1"/>
                </a:solidFill>
              </a:rPr>
              <a:t>reprehenderit</a:t>
            </a:r>
            <a:r>
              <a:rPr lang="pt-BR" sz="2400" dirty="0" smtClean="0">
                <a:solidFill>
                  <a:schemeClr val="tx1"/>
                </a:solidFill>
              </a:rPr>
              <a:t> in </a:t>
            </a:r>
            <a:r>
              <a:rPr lang="pt-BR" sz="2400" dirty="0" err="1" smtClean="0">
                <a:solidFill>
                  <a:schemeClr val="tx1"/>
                </a:solidFill>
              </a:rPr>
              <a:t>voluptate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velit</a:t>
            </a:r>
            <a:r>
              <a:rPr lang="pt-BR" sz="2400" dirty="0" smtClean="0">
                <a:solidFill>
                  <a:schemeClr val="tx1"/>
                </a:solidFill>
              </a:rPr>
              <a:t> esse </a:t>
            </a:r>
            <a:r>
              <a:rPr lang="pt-BR" sz="2400" dirty="0" err="1" smtClean="0">
                <a:solidFill>
                  <a:schemeClr val="tx1"/>
                </a:solidFill>
              </a:rPr>
              <a:t>cillum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dolore</a:t>
            </a:r>
            <a:r>
              <a:rPr lang="pt-BR" sz="2400" dirty="0" smtClean="0">
                <a:solidFill>
                  <a:schemeClr val="tx1"/>
                </a:solidFill>
              </a:rPr>
              <a:t> eu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 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400" b="1" dirty="0" smtClean="0"/>
              <a:t>Subtítulo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Subtítulo </a:t>
            </a:r>
            <a:r>
              <a:rPr lang="pt-BR" sz="2400" dirty="0" smtClean="0">
                <a:solidFill>
                  <a:schemeClr val="tx1"/>
                </a:solidFill>
              </a:rPr>
              <a:t>1</a:t>
            </a:r>
          </a:p>
          <a:p>
            <a:pPr marL="271463" indent="261938"/>
            <a:r>
              <a:rPr lang="pt-BR" sz="2400" dirty="0" smtClean="0">
                <a:solidFill>
                  <a:schemeClr val="tx1"/>
                </a:solidFill>
              </a:rPr>
              <a:t>Item 1</a:t>
            </a:r>
          </a:p>
          <a:p>
            <a:pPr marL="876300" indent="-342900">
              <a:buFont typeface="Wingdings" panose="05000000000000000000" pitchFamily="2" charset="2"/>
              <a:buChar char="§"/>
            </a:pPr>
            <a:r>
              <a:rPr lang="pt-BR" sz="2400" dirty="0" err="1" smtClean="0">
                <a:solidFill>
                  <a:schemeClr val="tx1"/>
                </a:solidFill>
              </a:rPr>
              <a:t>Sub-item</a:t>
            </a:r>
            <a:r>
              <a:rPr lang="pt-BR" sz="2400" dirty="0" smtClean="0">
                <a:solidFill>
                  <a:schemeClr val="tx1"/>
                </a:solidFill>
              </a:rPr>
              <a:t> 1</a:t>
            </a:r>
          </a:p>
          <a:p>
            <a:pPr marL="876300" indent="-342900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</a:rPr>
              <a:t>Sub-item</a:t>
            </a:r>
            <a:r>
              <a:rPr lang="pt-BR" sz="2400" dirty="0">
                <a:solidFill>
                  <a:schemeClr val="tx1"/>
                </a:solidFill>
              </a:rPr>
              <a:t> 2</a:t>
            </a:r>
          </a:p>
          <a:p>
            <a:pPr marL="271463" indent="261938"/>
            <a:r>
              <a:rPr lang="pt-BR" sz="2400" dirty="0" smtClean="0">
                <a:solidFill>
                  <a:schemeClr val="tx1"/>
                </a:solidFill>
              </a:rPr>
              <a:t>Item </a:t>
            </a:r>
            <a:r>
              <a:rPr lang="pt-BR" sz="2400" dirty="0" smtClean="0">
                <a:solidFill>
                  <a:schemeClr val="tx1"/>
                </a:solidFill>
              </a:rPr>
              <a:t>2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Subtítulo </a:t>
            </a:r>
            <a:r>
              <a:rPr lang="pt-BR" sz="2400" dirty="0" smtClean="0">
                <a:solidFill>
                  <a:schemeClr val="tx1"/>
                </a:solidFill>
              </a:rPr>
              <a:t>2</a:t>
            </a:r>
          </a:p>
          <a:p>
            <a:pPr marL="271463" indent="219075">
              <a:tabLst>
                <a:tab pos="719138" algn="l"/>
              </a:tabLst>
            </a:pPr>
            <a:r>
              <a:rPr lang="pt-BR" sz="2400" dirty="0" smtClean="0">
                <a:solidFill>
                  <a:schemeClr val="tx1"/>
                </a:solidFill>
              </a:rPr>
              <a:t>Item 1</a:t>
            </a:r>
          </a:p>
          <a:p>
            <a:pPr marL="271463" indent="219075">
              <a:tabLst>
                <a:tab pos="719138" algn="l"/>
              </a:tabLst>
            </a:pPr>
            <a:r>
              <a:rPr lang="pt-BR" sz="2400" dirty="0" smtClean="0">
                <a:solidFill>
                  <a:schemeClr val="tx1"/>
                </a:solidFill>
              </a:rPr>
              <a:t>Item 2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 do texto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553482"/>
            <a:ext cx="3886200" cy="2960861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4629150" y="1507958"/>
            <a:ext cx="3886200" cy="43968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Exemplo de como você pode utilizar imagem e texto no mesmo slide.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Evite diminuir o tamanho da fonte. Crie novos slides, se necessário.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As imagens utilizadas neste arquivo são de uso exclusivo da UFSC.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Use esse espaço para escrever.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tx1"/>
                </a:solidFill>
              </a:rPr>
              <a:t>Sed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ut </a:t>
            </a:r>
            <a:r>
              <a:rPr lang="pt-BR" sz="2000" dirty="0" err="1">
                <a:solidFill>
                  <a:schemeClr val="tx1"/>
                </a:solidFill>
              </a:rPr>
              <a:t>perspiciatis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unde</a:t>
            </a:r>
            <a:r>
              <a:rPr lang="pt-BR" sz="2000" dirty="0">
                <a:solidFill>
                  <a:schemeClr val="tx1"/>
                </a:solidFill>
              </a:rPr>
              <a:t> omnis </a:t>
            </a:r>
            <a:r>
              <a:rPr lang="pt-BR" sz="2000" dirty="0" err="1">
                <a:solidFill>
                  <a:schemeClr val="tx1"/>
                </a:solidFill>
              </a:rPr>
              <a:t>iste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natus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error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sit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voluptatem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accusantium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doloremque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laudantium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dirty="0" err="1">
                <a:solidFill>
                  <a:schemeClr val="tx1"/>
                </a:solidFill>
              </a:rPr>
              <a:t>totam</a:t>
            </a:r>
            <a:r>
              <a:rPr lang="pt-BR" sz="2000" dirty="0">
                <a:solidFill>
                  <a:schemeClr val="tx1"/>
                </a:solidFill>
              </a:rPr>
              <a:t> rem </a:t>
            </a:r>
            <a:r>
              <a:rPr lang="pt-BR" sz="2000" dirty="0" err="1" smtClean="0">
                <a:solidFill>
                  <a:schemeClr val="tx1"/>
                </a:solidFill>
              </a:rPr>
              <a:t>aperiam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28650" y="4514343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Legenda da imagem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0792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Título do slide aqui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86" y="1208533"/>
            <a:ext cx="6988628" cy="465865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77686" y="5867187"/>
            <a:ext cx="698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Legenda da imagem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2876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29841" y="272141"/>
            <a:ext cx="2949178" cy="1600200"/>
          </a:xfrm>
        </p:spPr>
        <p:txBody>
          <a:bodyPr/>
          <a:lstStyle/>
          <a:p>
            <a:r>
              <a:rPr lang="pt-BR" dirty="0" smtClean="0"/>
              <a:t>Título do slide com texto e duas imagens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297" y="447040"/>
            <a:ext cx="3684360" cy="2763514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>
          <a:xfrm>
            <a:off x="650082" y="2057400"/>
            <a:ext cx="2949178" cy="3811588"/>
          </a:xfrm>
        </p:spPr>
        <p:txBody>
          <a:bodyPr/>
          <a:lstStyle/>
          <a:p>
            <a:r>
              <a:rPr lang="pt-BR" sz="2000" dirty="0" smtClean="0"/>
              <a:t>Esse é um exemplo de slide no qual você pode inserir duas imagens e ainda um texto.</a:t>
            </a:r>
          </a:p>
          <a:p>
            <a:r>
              <a:rPr lang="pt-BR" sz="2000" dirty="0"/>
              <a:t>As imagens utilizadas neste arquivo são de uso exclusivo da UFSC.</a:t>
            </a:r>
          </a:p>
          <a:p>
            <a:r>
              <a:rPr lang="pt-BR" sz="2000" dirty="0" smtClean="0"/>
              <a:t>At </a:t>
            </a:r>
            <a:r>
              <a:rPr lang="pt-BR" sz="2000" dirty="0"/>
              <a:t>vero </a:t>
            </a:r>
            <a:r>
              <a:rPr lang="pt-BR" sz="2000" dirty="0" err="1"/>
              <a:t>eos</a:t>
            </a:r>
            <a:r>
              <a:rPr lang="pt-BR" sz="2000" dirty="0"/>
              <a:t> et </a:t>
            </a:r>
            <a:r>
              <a:rPr lang="pt-BR" sz="2000" dirty="0" err="1"/>
              <a:t>accusamus</a:t>
            </a:r>
            <a:r>
              <a:rPr lang="pt-BR" sz="2000" dirty="0"/>
              <a:t> et </a:t>
            </a:r>
            <a:r>
              <a:rPr lang="pt-BR" sz="2000" dirty="0" err="1"/>
              <a:t>iusto</a:t>
            </a:r>
            <a:r>
              <a:rPr lang="pt-BR" sz="2000" dirty="0"/>
              <a:t> </a:t>
            </a:r>
            <a:r>
              <a:rPr lang="pt-BR" sz="2000" dirty="0" err="1"/>
              <a:t>odio</a:t>
            </a:r>
            <a:r>
              <a:rPr lang="pt-BR" sz="2000" dirty="0"/>
              <a:t> </a:t>
            </a:r>
            <a:r>
              <a:rPr lang="pt-BR" sz="2000" dirty="0" err="1"/>
              <a:t>dignissimos</a:t>
            </a:r>
            <a:r>
              <a:rPr lang="pt-BR" sz="2000" dirty="0"/>
              <a:t> </a:t>
            </a:r>
            <a:r>
              <a:rPr lang="pt-BR" sz="2000" dirty="0" err="1"/>
              <a:t>ducimus</a:t>
            </a:r>
            <a:r>
              <a:rPr lang="pt-BR" sz="2000" dirty="0"/>
              <a:t> </a:t>
            </a:r>
            <a:r>
              <a:rPr lang="pt-BR" sz="2000" dirty="0" err="1"/>
              <a:t>qui</a:t>
            </a:r>
            <a:r>
              <a:rPr lang="pt-BR" sz="2000" dirty="0"/>
              <a:t> </a:t>
            </a:r>
            <a:r>
              <a:rPr lang="pt-BR" sz="2000" dirty="0" err="1"/>
              <a:t>blanditiis</a:t>
            </a:r>
            <a:r>
              <a:rPr lang="pt-BR" sz="2000" dirty="0"/>
              <a:t> </a:t>
            </a:r>
            <a:r>
              <a:rPr lang="pt-BR" sz="2000" dirty="0" err="1"/>
              <a:t>praesentium</a:t>
            </a:r>
            <a:r>
              <a:rPr lang="pt-BR" sz="2000" dirty="0"/>
              <a:t> </a:t>
            </a:r>
            <a:r>
              <a:rPr lang="pt-BR" sz="2000" dirty="0" err="1"/>
              <a:t>voluptatum</a:t>
            </a:r>
            <a:r>
              <a:rPr lang="pt-BR" sz="2000" dirty="0"/>
              <a:t> </a:t>
            </a:r>
            <a:r>
              <a:rPr lang="pt-BR" sz="2000" dirty="0" err="1" smtClean="0"/>
              <a:t>deleniti</a:t>
            </a:r>
            <a:r>
              <a:rPr lang="pt-BR" sz="2000" dirty="0" smtClean="0"/>
              <a:t>. </a:t>
            </a:r>
            <a:endParaRPr lang="pt-BR" sz="2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297" y="3476389"/>
            <a:ext cx="3684360" cy="244702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349297" y="3210554"/>
            <a:ext cx="3684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Legenda da imagem</a:t>
            </a:r>
            <a:endParaRPr lang="pt-BR" sz="11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349297" y="5923418"/>
            <a:ext cx="3684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Legenda da imagem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1362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93637" y="1825782"/>
            <a:ext cx="8756727" cy="355600"/>
          </a:xfrm>
        </p:spPr>
        <p:txBody>
          <a:bodyPr/>
          <a:lstStyle/>
          <a:p>
            <a:r>
              <a:rPr lang="pt-BR" dirty="0" smtClean="0"/>
              <a:t>E-mail: seunome@email.com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193636" y="2196068"/>
            <a:ext cx="8756727" cy="361878"/>
          </a:xfrm>
        </p:spPr>
        <p:txBody>
          <a:bodyPr/>
          <a:lstStyle/>
          <a:p>
            <a:r>
              <a:rPr lang="pt-BR" dirty="0" smtClean="0"/>
              <a:t>Telefone: (</a:t>
            </a:r>
            <a:r>
              <a:rPr lang="pt-BR" dirty="0" err="1" smtClean="0"/>
              <a:t>xx</a:t>
            </a:r>
            <a:r>
              <a:rPr lang="pt-BR" dirty="0" smtClean="0"/>
              <a:t>) </a:t>
            </a:r>
            <a:r>
              <a:rPr lang="pt-BR" dirty="0" err="1" smtClean="0"/>
              <a:t>xxxx-xxxx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193636" y="2587483"/>
            <a:ext cx="8756727" cy="258388"/>
          </a:xfrm>
        </p:spPr>
        <p:txBody>
          <a:bodyPr/>
          <a:lstStyle/>
          <a:p>
            <a:r>
              <a:rPr lang="pt-BR" dirty="0" smtClean="0"/>
              <a:t>Site: www.site.com.br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8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314</Words>
  <Application>Microsoft Office PowerPoint</Application>
  <PresentationFormat>Apresentação na tela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do Office</vt:lpstr>
      <vt:lpstr>Título da Apresentação</vt:lpstr>
      <vt:lpstr>Título do texto</vt:lpstr>
      <vt:lpstr>Título do texto</vt:lpstr>
      <vt:lpstr>Título do texto</vt:lpstr>
      <vt:lpstr>Título do texto</vt:lpstr>
      <vt:lpstr>Título do slide aqui</vt:lpstr>
      <vt:lpstr>Título do slide com texto e duas imagens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GR</cp:lastModifiedBy>
  <cp:revision>39</cp:revision>
  <dcterms:created xsi:type="dcterms:W3CDTF">2014-05-15T19:13:18Z</dcterms:created>
  <dcterms:modified xsi:type="dcterms:W3CDTF">2014-08-20T12:47:07Z</dcterms:modified>
</cp:coreProperties>
</file>