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3"/>
  </p:sldMasterIdLst>
  <p:notesMasterIdLst>
    <p:notesMasterId r:id="rId5"/>
  </p:notesMasterIdLst>
  <p:sldIdLst>
    <p:sldId id="280" r:id="rId4"/>
    <p:sldId id="281" r:id="rId6"/>
    <p:sldId id="282" r:id="rId7"/>
    <p:sldId id="373" r:id="rId8"/>
    <p:sldId id="326" r:id="rId9"/>
    <p:sldId id="284" r:id="rId10"/>
    <p:sldId id="286" r:id="rId11"/>
    <p:sldId id="288" r:id="rId12"/>
    <p:sldId id="289" r:id="rId13"/>
    <p:sldId id="291" r:id="rId14"/>
    <p:sldId id="290" r:id="rId15"/>
    <p:sldId id="372" r:id="rId16"/>
    <p:sldId id="292" r:id="rId17"/>
    <p:sldId id="293" r:id="rId18"/>
    <p:sldId id="294" r:id="rId19"/>
    <p:sldId id="295" r:id="rId20"/>
    <p:sldId id="296" r:id="rId21"/>
    <p:sldId id="300" r:id="rId22"/>
    <p:sldId id="302" r:id="rId23"/>
    <p:sldId id="297" r:id="rId24"/>
    <p:sldId id="298" r:id="rId25"/>
    <p:sldId id="299" r:id="rId26"/>
    <p:sldId id="301" r:id="rId27"/>
    <p:sldId id="303" r:id="rId28"/>
    <p:sldId id="304" r:id="rId29"/>
    <p:sldId id="306" r:id="rId30"/>
    <p:sldId id="309" r:id="rId31"/>
    <p:sldId id="307" r:id="rId32"/>
    <p:sldId id="308" r:id="rId33"/>
    <p:sldId id="413" r:id="rId34"/>
    <p:sldId id="414" r:id="rId35"/>
    <p:sldId id="415" r:id="rId36"/>
    <p:sldId id="311" r:id="rId37"/>
    <p:sldId id="325" r:id="rId38"/>
    <p:sldId id="321" r:id="rId39"/>
    <p:sldId id="322" r:id="rId40"/>
    <p:sldId id="323" r:id="rId41"/>
    <p:sldId id="324" r:id="rId42"/>
    <p:sldId id="312" r:id="rId43"/>
    <p:sldId id="316" r:id="rId44"/>
    <p:sldId id="317" r:id="rId45"/>
    <p:sldId id="315" r:id="rId46"/>
    <p:sldId id="314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70A9"/>
    <a:srgbClr val="0083B8"/>
    <a:srgbClr val="767171"/>
    <a:srgbClr val="D9D9D9"/>
    <a:srgbClr val="00729E"/>
    <a:srgbClr val="005F8D"/>
    <a:srgbClr val="00467E"/>
    <a:srgbClr val="004276"/>
    <a:srgbClr val="007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2" y="180"/>
      </p:cViewPr>
      <p:guideLst>
        <p:guide orient="horz" pos="217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0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6A605-3380-470F-A359-ECFF82B0A5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85199-D7E7-416F-9D71-3AF4885C2D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5199-D7E7-416F-9D71-3AF4885C2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5199-D7E7-416F-9D71-3AF4885C2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5199-D7E7-416F-9D71-3AF4885C2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5199-D7E7-416F-9D71-3AF4885C2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5199-D7E7-416F-9D71-3AF4885C2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5199-D7E7-416F-9D71-3AF4885C2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5199-D7E7-416F-9D71-3AF4885C2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5199-D7E7-416F-9D71-3AF4885C2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5199-D7E7-416F-9D71-3AF4885C2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85199-D7E7-416F-9D71-3AF4885C2D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225800" y="1670050"/>
            <a:ext cx="5740400" cy="3517900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4617736" y="3042623"/>
            <a:ext cx="2956528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25799" y="3042623"/>
            <a:ext cx="5740401" cy="1295399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25799" y="4412107"/>
            <a:ext cx="5740401" cy="778934"/>
          </a:xfrm>
        </p:spPr>
        <p:txBody>
          <a:bodyPr lIns="90000" tIns="46800" rIns="90000" bIns="46800" anchor="t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>
            <a:normAutofit/>
          </a:bodyPr>
          <a:lstStyle/>
          <a:p>
            <a:fld id="{DDC86826-C030-4ABB-BAB8-ECCBC086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>
            <a:normAutofit/>
          </a:bodyPr>
          <a:lstStyle/>
          <a:p>
            <a:fld id="{DD074F22-C169-4F08-BADB-1985F513AD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225800" y="1670050"/>
            <a:ext cx="5740400" cy="3517900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4617736" y="3042623"/>
            <a:ext cx="2956528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25799" y="3042623"/>
            <a:ext cx="5740401" cy="1295399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25799" y="4412107"/>
            <a:ext cx="5740401" cy="778934"/>
          </a:xfrm>
        </p:spPr>
        <p:txBody>
          <a:bodyPr lIns="90000" tIns="46800" rIns="90000" bIns="46800" anchor="t" anchorCtr="0">
            <a:norm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>
            <a:normAutofit/>
          </a:bodyPr>
          <a:lstStyle/>
          <a:p>
            <a:fld id="{DDC86826-C030-4ABB-BAB8-ECCBC086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>
            <a:normAutofit/>
          </a:bodyPr>
          <a:lstStyle/>
          <a:p>
            <a:fld id="{DD074F22-C169-4F08-BADB-1985F513AD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0" y="669757"/>
            <a:ext cx="12192000" cy="40576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71900" y="1231732"/>
            <a:ext cx="4152900" cy="2933700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62275" y="4716626"/>
            <a:ext cx="6267450" cy="978729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962275" y="5703252"/>
            <a:ext cx="6267450" cy="424732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DDC86826-C030-4ABB-BAB8-ECCBC086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DD074F22-C169-4F08-BADB-1985F513AD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40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21549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40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14659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14659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225800" y="1670050"/>
            <a:ext cx="5740400" cy="3517900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4038600" y="3429000"/>
            <a:ext cx="4114800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25800" y="1670050"/>
            <a:ext cx="5740400" cy="17173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DDC86826-C030-4ABB-BAB8-ECCBC086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DD074F22-C169-4F08-BADB-1985F513ADBA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3225800" y="3470558"/>
            <a:ext cx="5740400" cy="1717392"/>
          </a:xfrm>
        </p:spPr>
        <p:txBody>
          <a:bodyPr>
            <a:norm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48850" y="365125"/>
            <a:ext cx="804949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635836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669757"/>
            <a:ext cx="12192000" cy="40576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71900" y="1231732"/>
            <a:ext cx="4152900" cy="2933700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62275" y="4716626"/>
            <a:ext cx="6267450" cy="978729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962275" y="5703252"/>
            <a:ext cx="6267450" cy="424732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DDC86826-C030-4ABB-BAB8-ECCBC086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DD074F22-C169-4F08-BADB-1985F513AD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40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21549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40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14659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14659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225800" y="1670050"/>
            <a:ext cx="5740400" cy="3517900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4038600" y="3429000"/>
            <a:ext cx="4114800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25800" y="1670050"/>
            <a:ext cx="5740400" cy="17173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lIns="90000" tIns="46800" rIns="90000" bIns="46800"/>
          <a:lstStyle/>
          <a:p>
            <a:fld id="{DDC86826-C030-4ABB-BAB8-ECCBC086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lIns="90000" tIns="46800" rIns="90000" bIns="46800"/>
          <a:lstStyle/>
          <a:p>
            <a:fld id="{DD074F22-C169-4F08-BADB-1985F513ADBA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3225800" y="3470558"/>
            <a:ext cx="5740400" cy="1717392"/>
          </a:xfrm>
        </p:spPr>
        <p:txBody>
          <a:bodyPr>
            <a:norm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48850" y="365125"/>
            <a:ext cx="804949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635836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6826-C030-4ABB-BAB8-ECCBC086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4F22-C169-4F08-BADB-1985F513AD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tags" Target="../tags/tag4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DC86826-C030-4ABB-BAB8-ECCBC086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D074F22-C169-4F08-BADB-1985F513ADBA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DC86826-C030-4ABB-BAB8-ECCBC086F5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D074F22-C169-4F08-BADB-1985F513ADBA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46.xml"/><Relationship Id="rId8" Type="http://schemas.openxmlformats.org/officeDocument/2006/relationships/tags" Target="../tags/tag145.xml"/><Relationship Id="rId7" Type="http://schemas.openxmlformats.org/officeDocument/2006/relationships/tags" Target="../tags/tag144.xml"/><Relationship Id="rId6" Type="http://schemas.openxmlformats.org/officeDocument/2006/relationships/tags" Target="../tags/tag143.xml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6" Type="http://schemas.openxmlformats.org/officeDocument/2006/relationships/notesSlide" Target="../notesSlides/notesSlide9.xml"/><Relationship Id="rId35" Type="http://schemas.openxmlformats.org/officeDocument/2006/relationships/slideLayout" Target="../slideLayouts/slideLayout7.xml"/><Relationship Id="rId34" Type="http://schemas.openxmlformats.org/officeDocument/2006/relationships/tags" Target="../tags/tag170.xml"/><Relationship Id="rId33" Type="http://schemas.openxmlformats.org/officeDocument/2006/relationships/tags" Target="../tags/tag169.xml"/><Relationship Id="rId32" Type="http://schemas.openxmlformats.org/officeDocument/2006/relationships/image" Target="../media/image5.png"/><Relationship Id="rId31" Type="http://schemas.openxmlformats.org/officeDocument/2006/relationships/tags" Target="../tags/tag168.xml"/><Relationship Id="rId30" Type="http://schemas.openxmlformats.org/officeDocument/2006/relationships/tags" Target="../tags/tag167.xml"/><Relationship Id="rId3" Type="http://schemas.openxmlformats.org/officeDocument/2006/relationships/tags" Target="../tags/tag140.xml"/><Relationship Id="rId29" Type="http://schemas.openxmlformats.org/officeDocument/2006/relationships/tags" Target="../tags/tag166.xml"/><Relationship Id="rId28" Type="http://schemas.openxmlformats.org/officeDocument/2006/relationships/tags" Target="../tags/tag165.xml"/><Relationship Id="rId27" Type="http://schemas.openxmlformats.org/officeDocument/2006/relationships/tags" Target="../tags/tag164.xml"/><Relationship Id="rId26" Type="http://schemas.openxmlformats.org/officeDocument/2006/relationships/tags" Target="../tags/tag163.xml"/><Relationship Id="rId25" Type="http://schemas.openxmlformats.org/officeDocument/2006/relationships/tags" Target="../tags/tag162.xml"/><Relationship Id="rId24" Type="http://schemas.openxmlformats.org/officeDocument/2006/relationships/tags" Target="../tags/tag161.xml"/><Relationship Id="rId23" Type="http://schemas.openxmlformats.org/officeDocument/2006/relationships/tags" Target="../tags/tag160.xml"/><Relationship Id="rId22" Type="http://schemas.openxmlformats.org/officeDocument/2006/relationships/tags" Target="../tags/tag159.xml"/><Relationship Id="rId21" Type="http://schemas.openxmlformats.org/officeDocument/2006/relationships/tags" Target="../tags/tag158.xml"/><Relationship Id="rId20" Type="http://schemas.openxmlformats.org/officeDocument/2006/relationships/tags" Target="../tags/tag157.xml"/><Relationship Id="rId2" Type="http://schemas.openxmlformats.org/officeDocument/2006/relationships/tags" Target="../tags/tag139.xml"/><Relationship Id="rId19" Type="http://schemas.openxmlformats.org/officeDocument/2006/relationships/tags" Target="../tags/tag156.xml"/><Relationship Id="rId18" Type="http://schemas.openxmlformats.org/officeDocument/2006/relationships/tags" Target="../tags/tag155.xml"/><Relationship Id="rId17" Type="http://schemas.openxmlformats.org/officeDocument/2006/relationships/tags" Target="../tags/tag154.xml"/><Relationship Id="rId16" Type="http://schemas.openxmlformats.org/officeDocument/2006/relationships/tags" Target="../tags/tag153.xml"/><Relationship Id="rId15" Type="http://schemas.openxmlformats.org/officeDocument/2006/relationships/tags" Target="../tags/tag152.xml"/><Relationship Id="rId14" Type="http://schemas.openxmlformats.org/officeDocument/2006/relationships/tags" Target="../tags/tag151.xml"/><Relationship Id="rId13" Type="http://schemas.openxmlformats.org/officeDocument/2006/relationships/tags" Target="../tags/tag150.xml"/><Relationship Id="rId12" Type="http://schemas.openxmlformats.org/officeDocument/2006/relationships/tags" Target="../tags/tag149.xml"/><Relationship Id="rId11" Type="http://schemas.openxmlformats.org/officeDocument/2006/relationships/tags" Target="../tags/tag148.xml"/><Relationship Id="rId10" Type="http://schemas.openxmlformats.org/officeDocument/2006/relationships/tags" Target="../tags/tag147.xml"/><Relationship Id="rId1" Type="http://schemas.openxmlformats.org/officeDocument/2006/relationships/tags" Target="../tags/tag138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74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image" Target="../media/image4.jpeg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tags" Target="../tags/tag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image" Target="../media/image5.png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0" Type="http://schemas.openxmlformats.org/officeDocument/2006/relationships/notesSlide" Target="../notesSlides/notesSlide3.xml"/><Relationship Id="rId1" Type="http://schemas.openxmlformats.org/officeDocument/2006/relationships/tags" Target="../tags/tag25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image" Target="../media/image4.jpeg"/><Relationship Id="rId1" Type="http://schemas.openxmlformats.org/officeDocument/2006/relationships/tags" Target="../tags/tag190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1" Type="http://schemas.openxmlformats.org/officeDocument/2006/relationships/notesSlide" Target="../notesSlides/notesSlide4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9" Type="http://schemas.openxmlformats.org/officeDocument/2006/relationships/tags" Target="../tags/tag50.xml"/><Relationship Id="rId18" Type="http://schemas.openxmlformats.org/officeDocument/2006/relationships/tags" Target="../tags/tag49.xml"/><Relationship Id="rId17" Type="http://schemas.openxmlformats.org/officeDocument/2006/relationships/image" Target="../media/image5.png"/><Relationship Id="rId16" Type="http://schemas.openxmlformats.org/officeDocument/2006/relationships/tags" Target="../tags/tag48.xml"/><Relationship Id="rId15" Type="http://schemas.openxmlformats.org/officeDocument/2006/relationships/tags" Target="../tags/tag47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tags" Target="../tags/tag3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1" Type="http://schemas.openxmlformats.org/officeDocument/2006/relationships/notesSlide" Target="../notesSlides/notesSlide5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9" Type="http://schemas.openxmlformats.org/officeDocument/2006/relationships/tags" Target="../tags/tag68.xml"/><Relationship Id="rId18" Type="http://schemas.openxmlformats.org/officeDocument/2006/relationships/tags" Target="../tags/tag67.xml"/><Relationship Id="rId17" Type="http://schemas.openxmlformats.org/officeDocument/2006/relationships/image" Target="../media/image5.png"/><Relationship Id="rId16" Type="http://schemas.openxmlformats.org/officeDocument/2006/relationships/tags" Target="../tags/tag66.xml"/><Relationship Id="rId15" Type="http://schemas.openxmlformats.org/officeDocument/2006/relationships/tags" Target="../tags/tag65.xml"/><Relationship Id="rId14" Type="http://schemas.openxmlformats.org/officeDocument/2006/relationships/tags" Target="../tags/tag64.xml"/><Relationship Id="rId13" Type="http://schemas.openxmlformats.org/officeDocument/2006/relationships/tags" Target="../tags/tag63.xml"/><Relationship Id="rId12" Type="http://schemas.openxmlformats.org/officeDocument/2006/relationships/tags" Target="../tags/tag62.xml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tags" Target="../tags/tag5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1" Type="http://schemas.openxmlformats.org/officeDocument/2006/relationships/notesSlide" Target="../notesSlides/notesSlide6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70.xml"/><Relationship Id="rId19" Type="http://schemas.openxmlformats.org/officeDocument/2006/relationships/tags" Target="../tags/tag86.xml"/><Relationship Id="rId18" Type="http://schemas.openxmlformats.org/officeDocument/2006/relationships/tags" Target="../tags/tag85.xml"/><Relationship Id="rId17" Type="http://schemas.openxmlformats.org/officeDocument/2006/relationships/image" Target="../media/image5.png"/><Relationship Id="rId16" Type="http://schemas.openxmlformats.org/officeDocument/2006/relationships/tags" Target="../tags/tag84.xml"/><Relationship Id="rId15" Type="http://schemas.openxmlformats.org/officeDocument/2006/relationships/tags" Target="../tags/tag83.xml"/><Relationship Id="rId14" Type="http://schemas.openxmlformats.org/officeDocument/2006/relationships/tags" Target="../tags/tag82.xml"/><Relationship Id="rId13" Type="http://schemas.openxmlformats.org/officeDocument/2006/relationships/tags" Target="../tags/tag81.xml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6" Type="http://schemas.openxmlformats.org/officeDocument/2006/relationships/notesSlide" Target="../notesSlides/notesSlide7.xml"/><Relationship Id="rId25" Type="http://schemas.openxmlformats.org/officeDocument/2006/relationships/slideLayout" Target="../slideLayouts/slideLayout7.xml"/><Relationship Id="rId24" Type="http://schemas.openxmlformats.org/officeDocument/2006/relationships/tags" Target="../tags/tag109.xml"/><Relationship Id="rId23" Type="http://schemas.openxmlformats.org/officeDocument/2006/relationships/tags" Target="../tags/tag108.xml"/><Relationship Id="rId22" Type="http://schemas.openxmlformats.org/officeDocument/2006/relationships/image" Target="../media/image5.png"/><Relationship Id="rId21" Type="http://schemas.openxmlformats.org/officeDocument/2006/relationships/tags" Target="../tags/tag107.xml"/><Relationship Id="rId20" Type="http://schemas.openxmlformats.org/officeDocument/2006/relationships/tags" Target="../tags/tag106.xml"/><Relationship Id="rId2" Type="http://schemas.openxmlformats.org/officeDocument/2006/relationships/tags" Target="../tags/tag88.xml"/><Relationship Id="rId19" Type="http://schemas.openxmlformats.org/officeDocument/2006/relationships/tags" Target="../tags/tag105.xml"/><Relationship Id="rId18" Type="http://schemas.openxmlformats.org/officeDocument/2006/relationships/tags" Target="../tags/tag104.xml"/><Relationship Id="rId17" Type="http://schemas.openxmlformats.org/officeDocument/2006/relationships/tags" Target="../tags/tag103.xml"/><Relationship Id="rId16" Type="http://schemas.openxmlformats.org/officeDocument/2006/relationships/tags" Target="../tags/tag102.xml"/><Relationship Id="rId15" Type="http://schemas.openxmlformats.org/officeDocument/2006/relationships/tags" Target="../tags/tag101.xml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tags" Target="../tags/tag8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1" Type="http://schemas.openxmlformats.org/officeDocument/2006/relationships/notesSlide" Target="../notesSlides/notesSlide8.xml"/><Relationship Id="rId30" Type="http://schemas.openxmlformats.org/officeDocument/2006/relationships/slideLayout" Target="../slideLayouts/slideLayout7.xml"/><Relationship Id="rId3" Type="http://schemas.openxmlformats.org/officeDocument/2006/relationships/tags" Target="../tags/tag112.xml"/><Relationship Id="rId29" Type="http://schemas.openxmlformats.org/officeDocument/2006/relationships/tags" Target="../tags/tag137.xml"/><Relationship Id="rId28" Type="http://schemas.openxmlformats.org/officeDocument/2006/relationships/tags" Target="../tags/tag136.xml"/><Relationship Id="rId27" Type="http://schemas.openxmlformats.org/officeDocument/2006/relationships/tags" Target="../tags/tag135.xml"/><Relationship Id="rId26" Type="http://schemas.openxmlformats.org/officeDocument/2006/relationships/tags" Target="../tags/tag134.xml"/><Relationship Id="rId25" Type="http://schemas.openxmlformats.org/officeDocument/2006/relationships/tags" Target="../tags/tag133.xml"/><Relationship Id="rId24" Type="http://schemas.openxmlformats.org/officeDocument/2006/relationships/tags" Target="../tags/tag132.xml"/><Relationship Id="rId23" Type="http://schemas.openxmlformats.org/officeDocument/2006/relationships/tags" Target="../tags/tag131.xml"/><Relationship Id="rId22" Type="http://schemas.openxmlformats.org/officeDocument/2006/relationships/image" Target="../media/image5.png"/><Relationship Id="rId21" Type="http://schemas.openxmlformats.org/officeDocument/2006/relationships/tags" Target="../tags/tag130.xml"/><Relationship Id="rId20" Type="http://schemas.openxmlformats.org/officeDocument/2006/relationships/tags" Target="../tags/tag129.xml"/><Relationship Id="rId2" Type="http://schemas.openxmlformats.org/officeDocument/2006/relationships/tags" Target="../tags/tag111.xml"/><Relationship Id="rId19" Type="http://schemas.openxmlformats.org/officeDocument/2006/relationships/tags" Target="../tags/tag128.xml"/><Relationship Id="rId18" Type="http://schemas.openxmlformats.org/officeDocument/2006/relationships/tags" Target="../tags/tag127.xml"/><Relationship Id="rId17" Type="http://schemas.openxmlformats.org/officeDocument/2006/relationships/tags" Target="../tags/tag126.xml"/><Relationship Id="rId16" Type="http://schemas.openxmlformats.org/officeDocument/2006/relationships/tags" Target="../tags/tag125.xml"/><Relationship Id="rId15" Type="http://schemas.openxmlformats.org/officeDocument/2006/relationships/tags" Target="../tags/tag124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tags" Target="../tags/tag1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929890" y="3895725"/>
            <a:ext cx="6332855" cy="1295400"/>
          </a:xfrm>
        </p:spPr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信息系统风险评估 </a:t>
            </a:r>
            <a:br>
              <a:rPr lang="zh-CN" altLang="en-US"/>
            </a:b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870200" y="4411980"/>
            <a:ext cx="6096000" cy="779145"/>
          </a:xfrm>
        </p:spPr>
        <p:txBody>
          <a:bodyPr>
            <a:normAutofit fontScale="70000"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小组成员：郭韵婷、宋雅文、刘彦延、文喬、柳晓莉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b="1" dirty="0" smtClean="0">
              <a:solidFill>
                <a:schemeClr val="bg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3225798" y="1673140"/>
            <a:ext cx="5740401" cy="1369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zh-CN" altLang="en-US" sz="80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069715" y="2094230"/>
            <a:ext cx="429069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中国传媒大学B903实验室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    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355608" y="2079626"/>
            <a:ext cx="2543409" cy="1676400"/>
            <a:chOff x="1304924" y="3171825"/>
            <a:chExt cx="2647951" cy="1745305"/>
          </a:xfrm>
        </p:grpSpPr>
        <p:cxnSp>
          <p:nvCxnSpPr>
            <p:cNvPr id="9" name="直接连接符 8"/>
            <p:cNvCxnSpPr/>
            <p:nvPr>
              <p:custDataLst>
                <p:tags r:id="rId2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3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任意多边形 6"/>
            <p:cNvSpPr/>
            <p:nvPr>
              <p:custDataLst>
                <p:tags r:id="rId4"/>
              </p:custDataLst>
            </p:nvPr>
          </p:nvSpPr>
          <p:spPr>
            <a:xfrm>
              <a:off x="1304924" y="3171825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04000"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</a:rPr>
                <a:t>资产分析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5"/>
              </p:custDataLst>
            </p:nvPr>
          </p:nvSpPr>
          <p:spPr>
            <a:xfrm>
              <a:off x="3295650" y="4539734"/>
              <a:ext cx="476250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</p:grpSp>
      <p:grpSp>
        <p:nvGrpSpPr>
          <p:cNvPr id="19" name="组合 18"/>
          <p:cNvGrpSpPr/>
          <p:nvPr>
            <p:custDataLst>
              <p:tags r:id="rId6"/>
            </p:custDataLst>
          </p:nvPr>
        </p:nvGrpSpPr>
        <p:grpSpPr>
          <a:xfrm>
            <a:off x="4824295" y="2079626"/>
            <a:ext cx="2543409" cy="1676400"/>
            <a:chOff x="1304924" y="3171825"/>
            <a:chExt cx="2647951" cy="1745305"/>
          </a:xfrm>
        </p:grpSpPr>
        <p:cxnSp>
          <p:nvCxnSpPr>
            <p:cNvPr id="20" name="直接连接符 19"/>
            <p:cNvCxnSpPr/>
            <p:nvPr>
              <p:custDataLst>
                <p:tags r:id="rId7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8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任意多边形 21"/>
            <p:cNvSpPr/>
            <p:nvPr>
              <p:custDataLst>
                <p:tags r:id="rId9"/>
              </p:custDataLst>
            </p:nvPr>
          </p:nvSpPr>
          <p:spPr>
            <a:xfrm>
              <a:off x="1304924" y="3171825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04000"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</a:rPr>
                <a:t>威胁识别与评估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10"/>
              </p:custDataLst>
            </p:nvPr>
          </p:nvSpPr>
          <p:spPr>
            <a:xfrm>
              <a:off x="3295650" y="4539734"/>
              <a:ext cx="476250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  <p:grpSp>
        <p:nvGrpSpPr>
          <p:cNvPr id="36" name="组合 35"/>
          <p:cNvGrpSpPr/>
          <p:nvPr>
            <p:custDataLst>
              <p:tags r:id="rId11"/>
            </p:custDataLst>
          </p:nvPr>
        </p:nvGrpSpPr>
        <p:grpSpPr>
          <a:xfrm>
            <a:off x="1355608" y="4041776"/>
            <a:ext cx="2543409" cy="1676400"/>
            <a:chOff x="1304924" y="3171825"/>
            <a:chExt cx="2647951" cy="1745305"/>
          </a:xfrm>
        </p:grpSpPr>
        <p:cxnSp>
          <p:nvCxnSpPr>
            <p:cNvPr id="42" name="直接连接符 41"/>
            <p:cNvCxnSpPr/>
            <p:nvPr>
              <p:custDataLst>
                <p:tags r:id="rId12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>
              <p:custDataLst>
                <p:tags r:id="rId13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任意多边形 43"/>
            <p:cNvSpPr/>
            <p:nvPr>
              <p:custDataLst>
                <p:tags r:id="rId14"/>
              </p:custDataLst>
            </p:nvPr>
          </p:nvSpPr>
          <p:spPr>
            <a:xfrm>
              <a:off x="1304924" y="3171825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04000"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</a:rPr>
                <a:t>已有安全措施确认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5" name="文本框 44"/>
            <p:cNvSpPr txBox="1"/>
            <p:nvPr>
              <p:custDataLst>
                <p:tags r:id="rId15"/>
              </p:custDataLst>
            </p:nvPr>
          </p:nvSpPr>
          <p:spPr>
            <a:xfrm>
              <a:off x="3295650" y="4532145"/>
              <a:ext cx="476249" cy="384513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>
            <p:custDataLst>
              <p:tags r:id="rId16"/>
            </p:custDataLst>
          </p:nvPr>
        </p:nvGrpSpPr>
        <p:grpSpPr>
          <a:xfrm>
            <a:off x="4824295" y="4041776"/>
            <a:ext cx="2543409" cy="1676400"/>
            <a:chOff x="1304924" y="3171825"/>
            <a:chExt cx="2647951" cy="1745305"/>
          </a:xfrm>
        </p:grpSpPr>
        <p:cxnSp>
          <p:nvCxnSpPr>
            <p:cNvPr id="38" name="直接连接符 37"/>
            <p:cNvCxnSpPr/>
            <p:nvPr>
              <p:custDataLst>
                <p:tags r:id="rId17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>
              <p:custDataLst>
                <p:tags r:id="rId18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任意多边形 39"/>
            <p:cNvSpPr/>
            <p:nvPr>
              <p:custDataLst>
                <p:tags r:id="rId19"/>
              </p:custDataLst>
            </p:nvPr>
          </p:nvSpPr>
          <p:spPr>
            <a:xfrm>
              <a:off x="1304924" y="3171825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04000"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</a:rPr>
                <a:t>风险与等级划分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文本框 40"/>
            <p:cNvSpPr txBox="1"/>
            <p:nvPr>
              <p:custDataLst>
                <p:tags r:id="rId20"/>
              </p:custDataLst>
            </p:nvPr>
          </p:nvSpPr>
          <p:spPr>
            <a:xfrm>
              <a:off x="3295650" y="4532145"/>
              <a:ext cx="476249" cy="384513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>
            <p:custDataLst>
              <p:tags r:id="rId21"/>
            </p:custDataLst>
          </p:nvPr>
        </p:nvGrpSpPr>
        <p:grpSpPr>
          <a:xfrm>
            <a:off x="8292983" y="2079626"/>
            <a:ext cx="2543409" cy="1676400"/>
            <a:chOff x="1304924" y="3171825"/>
            <a:chExt cx="2647951" cy="1745305"/>
          </a:xfrm>
        </p:grpSpPr>
        <p:cxnSp>
          <p:nvCxnSpPr>
            <p:cNvPr id="25" name="直接连接符 24"/>
            <p:cNvCxnSpPr/>
            <p:nvPr>
              <p:custDataLst>
                <p:tags r:id="rId22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23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26"/>
            <p:cNvSpPr/>
            <p:nvPr>
              <p:custDataLst>
                <p:tags r:id="rId24"/>
              </p:custDataLst>
            </p:nvPr>
          </p:nvSpPr>
          <p:spPr>
            <a:xfrm>
              <a:off x="1304924" y="3171825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04000"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</a:rPr>
                <a:t>脆弱点识别与评估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文本框 27"/>
            <p:cNvSpPr txBox="1"/>
            <p:nvPr>
              <p:custDataLst>
                <p:tags r:id="rId25"/>
              </p:custDataLst>
            </p:nvPr>
          </p:nvSpPr>
          <p:spPr>
            <a:xfrm>
              <a:off x="3295650" y="4532145"/>
              <a:ext cx="476249" cy="384513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</p:grpSp>
      <p:grpSp>
        <p:nvGrpSpPr>
          <p:cNvPr id="29" name="组合 28"/>
          <p:cNvGrpSpPr/>
          <p:nvPr>
            <p:custDataLst>
              <p:tags r:id="rId26"/>
            </p:custDataLst>
          </p:nvPr>
        </p:nvGrpSpPr>
        <p:grpSpPr>
          <a:xfrm>
            <a:off x="8292983" y="4041776"/>
            <a:ext cx="2543409" cy="1676400"/>
            <a:chOff x="1304924" y="3171825"/>
            <a:chExt cx="2647951" cy="1745305"/>
          </a:xfrm>
        </p:grpSpPr>
        <p:cxnSp>
          <p:nvCxnSpPr>
            <p:cNvPr id="31" name="直接连接符 30"/>
            <p:cNvCxnSpPr/>
            <p:nvPr>
              <p:custDataLst>
                <p:tags r:id="rId27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28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任意多边形 32"/>
            <p:cNvSpPr/>
            <p:nvPr>
              <p:custDataLst>
                <p:tags r:id="rId29"/>
              </p:custDataLst>
            </p:nvPr>
          </p:nvSpPr>
          <p:spPr>
            <a:xfrm>
              <a:off x="1304924" y="3171825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04000"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</a:rPr>
                <a:t>安全措施的选取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文本框 33"/>
            <p:cNvSpPr txBox="1"/>
            <p:nvPr>
              <p:custDataLst>
                <p:tags r:id="rId30"/>
              </p:custDataLst>
            </p:nvPr>
          </p:nvSpPr>
          <p:spPr>
            <a:xfrm>
              <a:off x="3295650" y="4532145"/>
              <a:ext cx="476249" cy="384513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</p:grpSp>
      <p:pic>
        <p:nvPicPr>
          <p:cNvPr id="46" name="图片 45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172168" y="68270"/>
            <a:ext cx="1141560" cy="1075350"/>
          </a:xfrm>
          <a:prstGeom prst="rect">
            <a:avLst/>
          </a:prstGeom>
        </p:spPr>
      </p:pic>
      <p:sp>
        <p:nvSpPr>
          <p:cNvPr id="48" name="文本框 47"/>
          <p:cNvSpPr txBox="1"/>
          <p:nvPr>
            <p:custDataLst>
              <p:tags r:id="rId33"/>
            </p:custDataLst>
          </p:nvPr>
        </p:nvSpPr>
        <p:spPr>
          <a:xfrm>
            <a:off x="1413758" y="211314"/>
            <a:ext cx="5162550" cy="52322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四、系统风险评估报告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3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962275" y="4716626"/>
            <a:ext cx="6267450" cy="978729"/>
          </a:xfrm>
          <a:prstGeom prst="rect">
            <a:avLst/>
          </a:prstGeom>
        </p:spPr>
        <p:txBody>
          <a:bodyPr vert="horz" lIns="90000" tIns="46800" rIns="90000" bIns="468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zh-CN" altLang="en-US">
                <a:cs typeface="+mj-cs"/>
              </a:rPr>
              <a:t>资产分析</a:t>
            </a:r>
            <a:endParaRPr lang="zh-CN" altLang="en-US">
              <a:cs typeface="+mj-cs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4445000" y="1375311"/>
            <a:ext cx="2857500" cy="2646878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>
            <a:defPPr>
              <a:defRPr lang="zh-CN"/>
            </a:defPPr>
            <a:lvl1pPr algn="ctr">
              <a:defRPr sz="1660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cs typeface="+mn-cs"/>
              </a:rPr>
              <a:t>01</a:t>
            </a:r>
            <a:endParaRPr lang="en-US" altLang="zh-CN">
              <a:cs typeface="+mn-cs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微信图片_201804231240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" y="1275715"/>
            <a:ext cx="5741035" cy="4305935"/>
          </a:xfrm>
          <a:prstGeom prst="rect">
            <a:avLst/>
          </a:prstGeom>
        </p:spPr>
      </p:pic>
      <p:pic>
        <p:nvPicPr>
          <p:cNvPr id="5" name="图片 4" descr="微信图片_20180423124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375" y="1223010"/>
            <a:ext cx="5810885" cy="43586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6" descr="标题 1"/>
          <p:cNvSpPr/>
          <p:nvPr>
            <p:ph type="title"/>
          </p:nvPr>
        </p:nvSpPr>
        <p:spPr/>
        <p:txBody>
          <a:bodyPr vert="horz" wrap="square" lIns="45720" tIns="45720" rIns="45720" bIns="45720" anchor="ctr">
            <a:norm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/>
              <a:t>资产分析</a:t>
            </a:r>
            <a:endParaRPr lang="zh-CN" altLang="en-US"/>
          </a:p>
        </p:txBody>
      </p:sp>
      <p:sp>
        <p:nvSpPr>
          <p:cNvPr id="4098" name="文本占位符 4097" descr="内容占位符 2"/>
          <p:cNvSpPr/>
          <p:nvPr>
            <p:ph type="body" idx="1"/>
          </p:nvPr>
        </p:nvSpPr>
        <p:spPr/>
        <p:txBody>
          <a:bodyPr vert="horz" wrap="square" lIns="45720" tIns="45720" rIns="45720" bIns="45720" anchor="t">
            <a:normAutofit/>
          </a:bodyPr>
          <a:p>
            <a:r>
              <a:rPr lang="zh-CN" altLang="en-US"/>
              <a:t>物理资产：</a:t>
            </a:r>
            <a:endParaRPr lang="zh-CN" altLang="en-US"/>
          </a:p>
          <a:p>
            <a:pPr marL="685800" lvl="1" indent="-228600">
              <a:spcBef>
                <a:spcPts val="500"/>
              </a:spcBef>
            </a:pPr>
            <a:r>
              <a:rPr lang="zh-CN" altLang="en-US" sz="2400"/>
              <a:t>实验室</a:t>
            </a:r>
            <a:endParaRPr lang="zh-CN" altLang="en-US" sz="2400"/>
          </a:p>
          <a:p>
            <a:pPr marL="685800" lvl="1" indent="-228600">
              <a:spcBef>
                <a:spcPts val="500"/>
              </a:spcBef>
            </a:pPr>
            <a:r>
              <a:rPr lang="zh-CN" altLang="en-US" sz="2400"/>
              <a:t>计算机及网络设备：服务器两台 路由器三台 交换机两台 个人</a:t>
            </a:r>
            <a:r>
              <a:rPr lang="en-US" altLang="zh-CN" sz="2400"/>
              <a:t>PC 10 </a:t>
            </a:r>
            <a:r>
              <a:rPr lang="zh-CN" altLang="en-US" sz="2400"/>
              <a:t>台传输设备：光纤及双绞线若干</a:t>
            </a:r>
            <a:endParaRPr lang="zh-CN" altLang="en-US" sz="2400"/>
          </a:p>
          <a:p>
            <a:pPr marL="685800" lvl="1" indent="-228600">
              <a:spcBef>
                <a:spcPts val="500"/>
              </a:spcBef>
            </a:pPr>
            <a:r>
              <a:rPr lang="zh-CN" altLang="en-US" sz="2400"/>
              <a:t>移动存储设备：移动硬盘 </a:t>
            </a:r>
            <a:r>
              <a:rPr lang="en-US" altLang="zh-CN" sz="2400"/>
              <a:t>u</a:t>
            </a:r>
            <a:r>
              <a:rPr lang="zh-CN" altLang="en-US" sz="2400"/>
              <a:t>盘</a:t>
            </a:r>
            <a:endParaRPr lang="zh-CN" altLang="en-US" sz="2400"/>
          </a:p>
          <a:p>
            <a:pPr marL="685800" lvl="1" indent="-228600">
              <a:spcBef>
                <a:spcPts val="500"/>
              </a:spcBef>
            </a:pPr>
            <a:r>
              <a:rPr lang="zh-CN" altLang="en-US" sz="2400"/>
              <a:t>保障电子设备：中央空调 文件柜 消防设施 门锁 监控</a:t>
            </a:r>
            <a:endParaRPr lang="zh-CN" altLang="en-US" sz="2400"/>
          </a:p>
          <a:p>
            <a:pPr marL="685800" lvl="1" indent="-228600">
              <a:spcBef>
                <a:spcPts val="500"/>
              </a:spcBef>
            </a:pPr>
            <a:r>
              <a:rPr lang="zh-CN" altLang="en-US" sz="2400"/>
              <a:t>安全保障设备：防火墙 身份验证 访问控制 考勤机</a:t>
            </a:r>
            <a:endParaRPr lang="zh-CN" altLang="en-US" sz="2400"/>
          </a:p>
          <a:p>
            <a:pPr marL="685800" lvl="1" indent="-228600">
              <a:spcBef>
                <a:spcPts val="500"/>
              </a:spcBef>
            </a:pPr>
            <a:r>
              <a:rPr lang="zh-CN" altLang="en-US" sz="2400"/>
              <a:t>其他电子设备：打印机 投影仪</a:t>
            </a:r>
            <a:endParaRPr lang="zh-CN" altLang="en-US" sz="240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5120" descr="标题 1"/>
          <p:cNvSpPr/>
          <p:nvPr>
            <p:ph type="title"/>
          </p:nvPr>
        </p:nvSpPr>
        <p:spPr/>
        <p:txBody>
          <a:bodyPr vert="horz" wrap="square" lIns="45720" tIns="45720" rIns="45720" bIns="45720" anchor="ctr">
            <a:norm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/>
              <a:t>资产分析</a:t>
            </a:r>
            <a:endParaRPr lang="zh-CN" altLang="en-US"/>
          </a:p>
        </p:txBody>
      </p:sp>
      <p:sp>
        <p:nvSpPr>
          <p:cNvPr id="5122" name="文本占位符 5121" descr="内容占位符 2"/>
          <p:cNvSpPr/>
          <p:nvPr>
            <p:ph type="body" idx="1"/>
          </p:nvPr>
        </p:nvSpPr>
        <p:spPr/>
        <p:txBody>
          <a:bodyPr vert="horz" wrap="square" lIns="45720" tIns="45720" rIns="45720" bIns="45720" anchor="t">
            <a:normAutofit/>
          </a:bodyPr>
          <a:p>
            <a:r>
              <a:rPr lang="zh-CN" altLang="en-US"/>
              <a:t>云服务：</a:t>
            </a:r>
            <a:endParaRPr lang="zh-CN" altLang="en-US"/>
          </a:p>
          <a:p>
            <a:pPr marL="685800" lvl="1" indent="-228600">
              <a:spcBef>
                <a:spcPts val="500"/>
              </a:spcBef>
            </a:pPr>
            <a:r>
              <a:rPr lang="zh-CN" altLang="en-US" sz="2400"/>
              <a:t>文档存储平台 ：存储、共享数据内容（包括考勤数据、监控资料）</a:t>
            </a:r>
            <a:endParaRPr lang="zh-CN" altLang="en-US" sz="2400"/>
          </a:p>
          <a:p>
            <a:pPr marL="685800" lvl="1" indent="-228600">
              <a:spcBef>
                <a:spcPts val="500"/>
              </a:spcBef>
            </a:pPr>
            <a:r>
              <a:rPr lang="zh-CN" altLang="en-US" sz="2400"/>
              <a:t>云服务器平台 ：提供高性能实验平台</a:t>
            </a:r>
            <a:endParaRPr lang="zh-CN" altLang="en-US" sz="2400"/>
          </a:p>
          <a:p>
            <a:pPr marL="685800" lvl="1" indent="-228600">
              <a:spcBef>
                <a:spcPts val="500"/>
              </a:spcBef>
            </a:pPr>
            <a:r>
              <a:rPr lang="zh-CN" altLang="en-US" sz="2400"/>
              <a:t>日志审计平台 ：网络日志生成、分析、报警、存储平台</a:t>
            </a:r>
            <a:endParaRPr lang="zh-CN" altLang="en-US" sz="240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6144" descr="标题 1"/>
          <p:cNvSpPr/>
          <p:nvPr>
            <p:ph type="title"/>
          </p:nvPr>
        </p:nvSpPr>
        <p:spPr/>
        <p:txBody>
          <a:bodyPr vert="horz" wrap="square" lIns="45720" tIns="45720" rIns="45720" bIns="45720" anchor="ctr">
            <a:norm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/>
              <a:t>资产分析</a:t>
            </a:r>
            <a:endParaRPr lang="zh-CN" altLang="en-US"/>
          </a:p>
        </p:txBody>
      </p:sp>
      <p:sp>
        <p:nvSpPr>
          <p:cNvPr id="6146" name="文本占位符 6145" descr="内容占位符 2"/>
          <p:cNvSpPr/>
          <p:nvPr>
            <p:ph type="body" idx="1"/>
          </p:nvPr>
        </p:nvSpPr>
        <p:spPr/>
        <p:txBody>
          <a:bodyPr vert="horz" wrap="square" lIns="45720" tIns="45720" rIns="45720" bIns="45720" anchor="t">
            <a:normAutofit/>
          </a:bodyPr>
          <a:p>
            <a:pPr marL="152400" indent="-152400" defTabSz="812800">
              <a:spcBef>
                <a:spcPts val="800"/>
              </a:spcBef>
            </a:pPr>
            <a:r>
              <a:rPr lang="zh-CN" altLang="en-US" sz="2400"/>
              <a:t>人员：导师一名，研究生四名</a:t>
            </a:r>
            <a:endParaRPr lang="zh-CN" altLang="en-US" sz="2400"/>
          </a:p>
          <a:p>
            <a:pPr marL="152400" indent="-152400" defTabSz="812800">
              <a:spcBef>
                <a:spcPts val="800"/>
              </a:spcBef>
            </a:pPr>
            <a:r>
              <a:rPr lang="en-US" altLang="zh-CN" sz="2400"/>
              <a:t> </a:t>
            </a:r>
            <a:r>
              <a:rPr lang="zh-CN" altLang="en-US" sz="2400"/>
              <a:t>信息</a:t>
            </a:r>
            <a:r>
              <a:rPr lang="en-US" altLang="zh-CN" sz="2400"/>
              <a:t>/</a:t>
            </a:r>
            <a:r>
              <a:rPr lang="zh-CN" altLang="en-US" sz="2400"/>
              <a:t>数据及文档：</a:t>
            </a:r>
            <a:endParaRPr lang="zh-CN" altLang="en-US" sz="2400"/>
          </a:p>
          <a:p>
            <a:pPr marL="609600" lvl="1" indent="-203200" defTabSz="812800">
              <a:spcBef>
                <a:spcPts val="400"/>
              </a:spcBef>
            </a:pPr>
            <a:r>
              <a:rPr lang="zh-CN" altLang="en-US" sz="2100"/>
              <a:t>学生及导师信息</a:t>
            </a:r>
            <a:endParaRPr lang="zh-CN" altLang="en-US" sz="2100"/>
          </a:p>
          <a:p>
            <a:pPr marL="609600" lvl="1" indent="-203200" defTabSz="812800">
              <a:spcBef>
                <a:spcPts val="400"/>
              </a:spcBef>
            </a:pPr>
            <a:r>
              <a:rPr lang="zh-CN" altLang="en-US" sz="2100"/>
              <a:t>软件源代码及文档</a:t>
            </a:r>
            <a:endParaRPr lang="zh-CN" altLang="en-US" sz="2100"/>
          </a:p>
          <a:p>
            <a:pPr marL="609600" lvl="1" indent="-203200" defTabSz="812800">
              <a:spcBef>
                <a:spcPts val="400"/>
              </a:spcBef>
            </a:pPr>
            <a:r>
              <a:rPr lang="zh-CN" altLang="en-US" sz="2100"/>
              <a:t>财务报表等</a:t>
            </a:r>
            <a:endParaRPr lang="zh-CN" altLang="en-US" sz="2100"/>
          </a:p>
          <a:p>
            <a:pPr marL="152400" indent="-152400" defTabSz="812800">
              <a:spcBef>
                <a:spcPts val="800"/>
              </a:spcBef>
            </a:pPr>
            <a:r>
              <a:rPr lang="zh-CN" altLang="en-US" sz="2400"/>
              <a:t>服务：</a:t>
            </a:r>
            <a:endParaRPr lang="zh-CN" altLang="en-US" sz="2400"/>
          </a:p>
          <a:p>
            <a:pPr marL="609600" lvl="1" indent="-203200" defTabSz="812800">
              <a:spcBef>
                <a:spcPts val="400"/>
              </a:spcBef>
            </a:pPr>
            <a:r>
              <a:rPr lang="zh-CN" altLang="en-US" sz="2100"/>
              <a:t>网络服务 实验室内部服务器提供内部人员的专用网络，还有路由器用于外网链接，同时提供防火墙、日志审计等服务</a:t>
            </a:r>
            <a:endParaRPr lang="zh-CN" altLang="en-US" sz="2100"/>
          </a:p>
          <a:p>
            <a:pPr marL="609600" lvl="1" indent="-203200" defTabSz="812800">
              <a:spcBef>
                <a:spcPts val="400"/>
              </a:spcBef>
            </a:pPr>
            <a:r>
              <a:rPr lang="zh-CN" altLang="en-US" sz="2100"/>
              <a:t>信息服务 通过实验室网站的对外开放向外宣传实验室</a:t>
            </a:r>
            <a:endParaRPr lang="zh-CN" altLang="en-US" sz="2100"/>
          </a:p>
          <a:p>
            <a:pPr marL="152400" indent="-152400" defTabSz="812800">
              <a:spcBef>
                <a:spcPts val="800"/>
              </a:spcBef>
              <a:buNone/>
            </a:pPr>
            <a:r>
              <a:rPr lang="en-US" altLang="zh-CN" sz="2400"/>
              <a:t> </a:t>
            </a:r>
            <a:endParaRPr lang="en-US" altLang="zh-CN" sz="240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7168" descr="标题 1"/>
          <p:cNvSpPr/>
          <p:nvPr>
            <p:ph type="title"/>
          </p:nvPr>
        </p:nvSpPr>
        <p:spPr/>
        <p:txBody>
          <a:bodyPr vert="horz" wrap="square" lIns="45720" tIns="45720" rIns="45720" bIns="45720" anchor="ctr">
            <a:norm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/>
              <a:t>资产评估表</a:t>
            </a:r>
            <a:endParaRPr lang="zh-CN" altLang="en-US"/>
          </a:p>
        </p:txBody>
      </p:sp>
      <p:pic>
        <p:nvPicPr>
          <p:cNvPr id="7170" name="图片 7169" descr="内容占位符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7710" y="365125"/>
            <a:ext cx="7368540" cy="580009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8192" descr="标题 1"/>
          <p:cNvSpPr/>
          <p:nvPr>
            <p:ph type="title"/>
          </p:nvPr>
        </p:nvSpPr>
        <p:spPr/>
        <p:txBody>
          <a:bodyPr vert="horz" wrap="square" lIns="45720" tIns="45720" rIns="45720" bIns="45720" anchor="ctr">
            <a:norm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/>
              <a:t>资产分析表</a:t>
            </a:r>
            <a:endParaRPr lang="zh-CN" altLang="en-US"/>
          </a:p>
        </p:txBody>
      </p:sp>
      <p:pic>
        <p:nvPicPr>
          <p:cNvPr id="8194" name="图片 8193" descr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1840" y="674370"/>
            <a:ext cx="7287895" cy="550926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962275" y="4716626"/>
            <a:ext cx="6267450" cy="978729"/>
          </a:xfrm>
          <a:prstGeom prst="rect">
            <a:avLst/>
          </a:prstGeom>
        </p:spPr>
        <p:txBody>
          <a:bodyPr vert="horz" lIns="90000" tIns="46800" rIns="90000" bIns="468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cs typeface="+mj-cs"/>
              </a:rPr>
              <a:t>威胁识别与评估</a:t>
            </a:r>
            <a:endParaRPr lang="en-US" altLang="zh-CN">
              <a:cs typeface="+mj-cs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4445000" y="1375311"/>
            <a:ext cx="2857500" cy="2646878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>
            <a:defPPr>
              <a:defRPr lang="zh-CN"/>
            </a:defPPr>
            <a:lvl1pPr algn="ctr">
              <a:defRPr sz="1660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cs typeface="+mn-cs"/>
              </a:rPr>
              <a:t>02</a:t>
            </a:r>
            <a:endParaRPr lang="en-US" altLang="zh-CN">
              <a:cs typeface="+mn-cs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9216"/>
          <p:cNvSpPr/>
          <p:nvPr>
            <p:ph type="title"/>
          </p:nvPr>
        </p:nvSpPr>
        <p:spPr>
          <a:xfrm>
            <a:off x="838200" y="85725"/>
            <a:ext cx="10515600" cy="1325563"/>
          </a:xfrm>
        </p:spPr>
        <p:txBody>
          <a:bodyPr vert="horz" wrap="square" lIns="45720" tIns="45720" rIns="45720" bIns="45720" anchor="ctr">
            <a:normAutofit/>
          </a:bodyPr>
          <a:p>
            <a:r>
              <a:rPr lang="en-US" altLang="zh-CN"/>
              <a:t>·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威胁赋值标准</a:t>
            </a:r>
            <a:endParaRPr lang="zh-CN" altLang="en-US"/>
          </a:p>
        </p:txBody>
      </p:sp>
      <p:sp>
        <p:nvSpPr>
          <p:cNvPr id="9218" name="文本占位符 9217"/>
          <p:cNvSpPr/>
          <p:nvPr>
            <p:ph type="body" idx="1"/>
          </p:nvPr>
        </p:nvSpPr>
        <p:spPr>
          <a:xfrm>
            <a:off x="838200" y="1252538"/>
            <a:ext cx="10515600" cy="4351337"/>
          </a:xfrm>
        </p:spPr>
        <p:txBody>
          <a:bodyPr vert="horz" wrap="square" lIns="45720" tIns="45720" rIns="45720" bIns="45720" anchor="t">
            <a:normAutofit/>
          </a:bodyPr>
          <a:p>
            <a:pPr marL="0" indent="0">
              <a:buNone/>
            </a:pPr>
            <a:endParaRPr lang="zh-CN" altLang="en-US" sz="2400">
              <a:latin typeface="黑体" panose="02010609060101010101" charset="-122"/>
              <a:ea typeface="黑体" panose="02010609060101010101" charset="-122"/>
              <a:sym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5—很高：威胁出现的频率很高，在大多数情况下几乎不可避免或者可以证实经常发生过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sym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4—高：威胁出现的频率较高，在大多数情况下很有可能会发生或者可以证实多次发生过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sym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3—中：威胁出现的频率中等，在某种情况下可能会发生或被证实曾经发生过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sym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2—低：威胁出现的频率较小，一般不太可能发生，也没有被证实发生过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sym typeface="黑体" panose="02010609060101010101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1—很低：威胁几乎不可能发生，仅可能在非常罕见和例外的情况下发生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sym typeface="黑体" panose="02010609060101010101" charset="-122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6778171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1870531" y="1704522"/>
            <a:ext cx="971550" cy="81915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2670631" y="3838122"/>
            <a:ext cx="971550" cy="81915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7131052" y="2904672"/>
            <a:ext cx="971550" cy="81915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7969252" y="4790622"/>
            <a:ext cx="971550" cy="81915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2014567" y="1789103"/>
            <a:ext cx="697627" cy="646331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01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2817207" y="3923556"/>
            <a:ext cx="697627" cy="646331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02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7271625" y="2991081"/>
            <a:ext cx="697627" cy="646331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/>
            <a:r>
              <a:rPr lang="en-US" altLang="zh-CN" sz="3600" b="1" dirty="0">
                <a:solidFill>
                  <a:srgbClr val="00729E"/>
                </a:solidFill>
              </a:rPr>
              <a:t>03</a:t>
            </a:r>
            <a:endParaRPr lang="zh-CN" altLang="en-US" sz="3600" b="1" dirty="0">
              <a:solidFill>
                <a:srgbClr val="00729E"/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8115421" y="4884651"/>
            <a:ext cx="697627" cy="646331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/>
            <a:r>
              <a:rPr lang="en-US" altLang="zh-CN" sz="3600" b="1" dirty="0">
                <a:solidFill>
                  <a:srgbClr val="00729E"/>
                </a:solidFill>
              </a:rPr>
              <a:t>04</a:t>
            </a:r>
            <a:endParaRPr lang="zh-CN" altLang="en-US" sz="3600" b="1" dirty="0">
              <a:solidFill>
                <a:srgbClr val="00729E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3278326" y="2201664"/>
            <a:ext cx="2428875" cy="523220"/>
          </a:xfrm>
          <a:prstGeom prst="rect">
            <a:avLst/>
          </a:prstGeom>
          <a:noFill/>
        </p:spPr>
        <p:txBody>
          <a:bodyPr wrap="square" rtlCol="0" anchor="b">
            <a:normAutofit fontScale="90000"/>
          </a:bodyPr>
          <a:lstStyle/>
          <a:p>
            <a:r>
              <a:rPr lang="zh-CN" altLang="en-US" sz="2800">
                <a:solidFill>
                  <a:schemeClr val="bg1"/>
                </a:solidFill>
                <a:sym typeface="+mn-ea"/>
              </a:rPr>
              <a:t>概述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en-US" altLang="zh-CN" sz="2800" b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3994606" y="4361331"/>
            <a:ext cx="2428875" cy="523220"/>
          </a:xfrm>
          <a:prstGeom prst="rect">
            <a:avLst/>
          </a:prstGeom>
          <a:noFill/>
        </p:spPr>
        <p:txBody>
          <a:bodyPr wrap="square" rtlCol="0" anchor="b">
            <a:normAutofit fontScale="90000"/>
          </a:bodyPr>
          <a:lstStyle/>
          <a:p>
            <a:r>
              <a:rPr lang="en-US" altLang="zh-CN" sz="28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信息系统</a:t>
            </a:r>
            <a:r>
              <a:rPr lang="zh-CN" altLang="en-US" sz="28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介绍</a:t>
            </a:r>
            <a:endParaRPr lang="zh-CN" altLang="en-US" sz="2800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altLang="zh-CN" sz="2800" b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8563610" y="2660015"/>
            <a:ext cx="2906395" cy="977265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en-US" altLang="zh-CN" sz="2400" dirty="0" smtClean="0">
                <a:solidFill>
                  <a:srgbClr val="2D70A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项目进度分析</a:t>
            </a:r>
            <a:endParaRPr lang="en-US" altLang="zh-CN" sz="2400" b="1" dirty="0" smtClean="0">
              <a:solidFill>
                <a:srgbClr val="2D70A9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14"/>
            </p:custDataLst>
          </p:nvPr>
        </p:nvSpPr>
        <p:spPr>
          <a:xfrm>
            <a:off x="9164320" y="4570095"/>
            <a:ext cx="2906395" cy="977265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p>
            <a:pPr>
              <a:lnSpc>
                <a:spcPts val="2700"/>
              </a:lnSpc>
              <a:tabLst>
                <a:tab pos="25400" algn="l"/>
              </a:tabLst>
            </a:pPr>
            <a:r>
              <a:rPr lang="zh-CN" altLang="en-US" sz="2400" dirty="0" smtClean="0">
                <a:solidFill>
                  <a:srgbClr val="2D70A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系统</a:t>
            </a:r>
            <a:r>
              <a:rPr lang="en-US" altLang="zh-CN" sz="2400" dirty="0" smtClean="0">
                <a:solidFill>
                  <a:srgbClr val="2D70A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评估报告</a:t>
            </a:r>
            <a:endParaRPr lang="en-US" altLang="zh-CN" sz="2400" b="1" dirty="0" smtClean="0">
              <a:solidFill>
                <a:srgbClr val="2D70A9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9216"/>
          <p:cNvSpPr/>
          <p:nvPr>
            <p:ph type="title"/>
          </p:nvPr>
        </p:nvSpPr>
        <p:spPr>
          <a:xfrm>
            <a:off x="838200" y="85725"/>
            <a:ext cx="10515600" cy="1325563"/>
          </a:xfrm>
        </p:spPr>
        <p:txBody>
          <a:bodyPr vert="horz" wrap="square" lIns="45720" tIns="45720" rIns="45720" bIns="45720" anchor="ctr">
            <a:normAutofit/>
          </a:bodyPr>
          <a:p>
            <a:r>
              <a:rPr lang="en-US" altLang="zh-CN"/>
              <a:t>·</a:t>
            </a:r>
            <a:r>
              <a:rPr lang="zh-CN" altLang="en-US"/>
              <a:t>威胁识别与评估表</a:t>
            </a:r>
            <a:endParaRPr lang="zh-CN" altLang="en-US"/>
          </a:p>
        </p:txBody>
      </p:sp>
      <p:sp>
        <p:nvSpPr>
          <p:cNvPr id="9218" name="文本占位符 9217"/>
          <p:cNvSpPr/>
          <p:nvPr>
            <p:ph type="body" idx="1"/>
          </p:nvPr>
        </p:nvSpPr>
        <p:spPr>
          <a:xfrm>
            <a:off x="838200" y="1252538"/>
            <a:ext cx="10515600" cy="4351337"/>
          </a:xfrm>
        </p:spPr>
        <p:txBody>
          <a:bodyPr vert="horz" wrap="square" lIns="45720" tIns="45720" rIns="45720" bIns="45720" anchor="t">
            <a:normAutofit/>
          </a:bodyPr>
          <a:p>
            <a:pPr marL="0" indent="0">
              <a:buNone/>
            </a:pPr>
            <a:r>
              <a:rPr lang="zh-CN" altLang="en-US" sz="2400">
                <a:latin typeface="黑体" panose="02010609060101010101" charset="-122"/>
                <a:ea typeface="黑体" panose="02010609060101010101" charset="-122"/>
                <a:sym typeface="黑体" panose="02010609060101010101" charset="-122"/>
              </a:rPr>
              <a:t>过对上述各类资产的主要安全威胁进行分析，将出现的威胁分为自然威胁，环境威胁，系统威胁，内部人员威胁，外部人员威胁</a:t>
            </a:r>
            <a:endParaRPr lang="zh-CN" altLang="en-US" sz="2400"/>
          </a:p>
        </p:txBody>
      </p:sp>
      <p:pic>
        <p:nvPicPr>
          <p:cNvPr id="9219" name="图片 9218" descr="pasted-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0" y="2165350"/>
            <a:ext cx="7848600" cy="336550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0240"/>
          <p:cNvSpPr/>
          <p:nvPr>
            <p:ph type="title"/>
          </p:nvPr>
        </p:nvSpPr>
        <p:spPr/>
        <p:txBody>
          <a:bodyPr vert="horz" wrap="square" lIns="45720" tIns="45720" rIns="45720" bIns="45720" anchor="ctr">
            <a:normAutofit/>
          </a:bodyPr>
          <a:p>
            <a:r>
              <a:rPr lang="en-US" altLang="zh-CN" sz="6300"/>
              <a:t>·</a:t>
            </a:r>
            <a:r>
              <a:rPr lang="zh-CN" altLang="en-US"/>
              <a:t>威胁识别与评估表</a:t>
            </a:r>
            <a:endParaRPr lang="zh-CN" altLang="en-US"/>
          </a:p>
        </p:txBody>
      </p:sp>
      <p:pic>
        <p:nvPicPr>
          <p:cNvPr id="10242" name="图片 10241" descr="pasted-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0" y="1719263"/>
            <a:ext cx="9026525" cy="3417887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1264"/>
          <p:cNvSpPr/>
          <p:nvPr>
            <p:ph type="title"/>
          </p:nvPr>
        </p:nvSpPr>
        <p:spPr/>
        <p:txBody>
          <a:bodyPr vert="horz" wrap="square" lIns="45720" tIns="45720" rIns="45720" bIns="45720" anchor="ctr">
            <a:normAutofit/>
          </a:bodyPr>
          <a:p>
            <a:r>
              <a:rPr lang="en-US" altLang="zh-CN" sz="6300"/>
              <a:t>·</a:t>
            </a:r>
            <a:r>
              <a:rPr lang="zh-CN" altLang="en-US"/>
              <a:t>威胁识别与评估表</a:t>
            </a:r>
            <a:endParaRPr lang="zh-CN" altLang="en-US"/>
          </a:p>
        </p:txBody>
      </p:sp>
      <p:pic>
        <p:nvPicPr>
          <p:cNvPr id="11266" name="图片 11265" descr="pasted-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0" y="1663700"/>
            <a:ext cx="7962900" cy="353060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962275" y="4716626"/>
            <a:ext cx="6267450" cy="978729"/>
          </a:xfrm>
          <a:prstGeom prst="rect">
            <a:avLst/>
          </a:prstGeom>
        </p:spPr>
        <p:txBody>
          <a:bodyPr vert="horz" lIns="90000" tIns="46800" rIns="90000" bIns="468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zh-CN" altLang="en-US">
                <a:cs typeface="+mj-cs"/>
              </a:rPr>
              <a:t>脆弱点</a:t>
            </a:r>
            <a:r>
              <a:rPr lang="en-US" altLang="zh-CN">
                <a:cs typeface="+mj-cs"/>
              </a:rPr>
              <a:t>识别与评估</a:t>
            </a:r>
            <a:endParaRPr lang="en-US" altLang="zh-CN">
              <a:cs typeface="+mj-cs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4445000" y="1375311"/>
            <a:ext cx="2857500" cy="2646878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>
            <a:defPPr>
              <a:defRPr lang="zh-CN"/>
            </a:defPPr>
            <a:lvl1pPr algn="ctr">
              <a:defRPr sz="1660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cs typeface="+mn-cs"/>
              </a:rPr>
              <a:t>03</a:t>
            </a:r>
            <a:endParaRPr lang="en-US" altLang="zh-CN">
              <a:cs typeface="+mn-cs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0240"/>
          <p:cNvSpPr/>
          <p:nvPr>
            <p:ph type="title"/>
          </p:nvPr>
        </p:nvSpPr>
        <p:spPr/>
        <p:txBody>
          <a:bodyPr vert="horz" wrap="square" lIns="45720" tIns="45720" rIns="45720" bIns="45720" anchor="ctr">
            <a:normAutofit/>
          </a:bodyPr>
          <a:p>
            <a:r>
              <a:rPr lang="en-US" altLang="zh-CN"/>
              <a:t>·</a:t>
            </a:r>
            <a:r>
              <a:rPr lang="zh-CN" altLang="en-US"/>
              <a:t>脆弱点识别类型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384810" y="1767840"/>
            <a:ext cx="11370945" cy="4892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2890" indent="-262890"/>
            <a:r>
              <a:rPr lang="en-US" altLang="zh-CN" sz="2400" b="0">
                <a:latin typeface="Wingdings" panose="05000000000000000000" charset="0"/>
                <a:cs typeface="Wingdings" panose="05000000000000000000" charset="0"/>
              </a:rPr>
              <a:t>u </a:t>
            </a:r>
            <a:r>
              <a:rPr lang="zh-CN" altLang="en-US" sz="2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物理环境脆弱性识别依据：</a:t>
            </a:r>
            <a:r>
              <a:rPr lang="en-US" altLang="zh-CN" sz="2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GB/T 9361-2011《</a:t>
            </a:r>
            <a:r>
              <a:rPr lang="zh-CN" altLang="en-US" sz="2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计算机场地安全要求</a:t>
            </a:r>
            <a:r>
              <a:rPr lang="en-US" altLang="zh-CN" sz="2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lang="en-US" altLang="zh-CN" sz="24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2890" indent="-262890"/>
            <a:endParaRPr lang="en-US" altLang="zh-CN" sz="24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2890" indent="-262890"/>
            <a:r>
              <a:rPr lang="en-US" altLang="zh-CN" sz="2400" b="0">
                <a:latin typeface="Wingdings" panose="05000000000000000000" charset="0"/>
                <a:cs typeface="Wingdings" panose="05000000000000000000" charset="0"/>
              </a:rPr>
              <a:t>u </a:t>
            </a:r>
            <a:r>
              <a:rPr lang="zh-CN" altLang="en-US" sz="2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安全管理脆弱性识别依据：</a:t>
            </a:r>
            <a:r>
              <a:rPr lang="en-US" altLang="zh-CN" sz="2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ISO/IEC 17799-2013 《Code of practice for information security management》</a:t>
            </a:r>
            <a:endParaRPr lang="en-US" altLang="zh-CN" sz="24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2890" indent="-262890"/>
            <a:endParaRPr lang="en-US" altLang="zh-CN" sz="24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2890" indent="-262890"/>
            <a:r>
              <a:rPr lang="en-US" altLang="zh-CN" sz="2400" b="0">
                <a:latin typeface="Wingdings" panose="05000000000000000000" charset="0"/>
                <a:cs typeface="Wingdings" panose="05000000000000000000" charset="0"/>
              </a:rPr>
              <a:t>u </a:t>
            </a:r>
            <a:r>
              <a:rPr lang="zh-CN" altLang="en-US" sz="2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技术脆弱性识别</a:t>
            </a:r>
            <a:endParaRPr lang="zh-CN" altLang="en-US" sz="24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2890" indent="-262890"/>
            <a:r>
              <a:rPr lang="zh-CN" altLang="en-US" sz="2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依据：</a:t>
            </a:r>
            <a:r>
              <a:rPr lang="en-US" altLang="zh-CN" sz="2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GB17859-1999《</a:t>
            </a:r>
            <a:r>
              <a:rPr lang="zh-CN" altLang="en-US" sz="2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计算机信息系统安全保护等级划分准则</a:t>
            </a:r>
            <a:r>
              <a:rPr lang="en-US" altLang="zh-CN" sz="2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》</a:t>
            </a:r>
            <a:endParaRPr lang="en-US" altLang="zh-CN" sz="24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40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1264"/>
          <p:cNvSpPr/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 vert="horz" wrap="square" lIns="45720" tIns="45720" rIns="45720" bIns="45720" anchor="ctr">
            <a:normAutofit/>
          </a:bodyPr>
          <a:p>
            <a:r>
              <a:rPr lang="en-US" altLang="zh-CN" sz="6300"/>
              <a:t>·</a:t>
            </a:r>
            <a:r>
              <a:rPr lang="zh-CN" altLang="en-US"/>
              <a:t>脆弱点识别内容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2780" y="1691005"/>
            <a:ext cx="8346440" cy="48298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1264"/>
          <p:cNvSpPr/>
          <p:nvPr>
            <p:ph type="title"/>
          </p:nvPr>
        </p:nvSpPr>
        <p:spPr>
          <a:xfrm>
            <a:off x="838200" y="101600"/>
            <a:ext cx="10515600" cy="1325563"/>
          </a:xfrm>
        </p:spPr>
        <p:txBody>
          <a:bodyPr vert="horz" wrap="square" lIns="45720" tIns="45720" rIns="45720" bIns="45720" anchor="ctr">
            <a:normAutofit/>
          </a:bodyPr>
          <a:p>
            <a:r>
              <a:rPr lang="en-US" altLang="zh-CN" sz="6300"/>
              <a:t>·</a:t>
            </a:r>
            <a:r>
              <a:rPr lang="zh-CN" altLang="en-US"/>
              <a:t>脆弱点识别内容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4070" y="1517650"/>
            <a:ext cx="8023860" cy="49803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1605"/>
            <a:ext cx="10515600" cy="1325563"/>
          </a:xfrm>
        </p:spPr>
        <p:txBody>
          <a:bodyPr>
            <a:normAutofit/>
          </a:bodyPr>
          <a:p>
            <a:r>
              <a:rPr lang="zh-CN" altLang="en-US"/>
              <a:t>脆弱点严重程度评价标准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5—很高：威胁被利用将对资产造成完全损害</a:t>
            </a:r>
            <a:endParaRPr lang="zh-CN" altLang="en-US"/>
          </a:p>
          <a:p>
            <a:r>
              <a:rPr lang="zh-CN" altLang="en-US"/>
              <a:t>4—高：威胁被利用将对资产造成重大损害</a:t>
            </a:r>
            <a:endParaRPr lang="zh-CN" altLang="en-US"/>
          </a:p>
          <a:p>
            <a:r>
              <a:rPr lang="zh-CN" altLang="en-US"/>
              <a:t>3—中：威胁被利用将对资产造成一般损害</a:t>
            </a:r>
            <a:endParaRPr lang="zh-CN" altLang="en-US"/>
          </a:p>
          <a:p>
            <a:r>
              <a:rPr lang="zh-CN" altLang="en-US"/>
              <a:t>2—低：威胁被利用将对资产造成较小损害</a:t>
            </a:r>
            <a:endParaRPr lang="zh-CN" altLang="en-US"/>
          </a:p>
          <a:p>
            <a:r>
              <a:rPr lang="zh-CN" altLang="en-US"/>
              <a:t>1—很低：威胁被利用将对资产造成的损害可忽略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9140" y="233045"/>
            <a:ext cx="10515600" cy="1325563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脆弱点识别与评估表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40225" y="1182370"/>
            <a:ext cx="7078980" cy="545719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脆弱点识别与评估表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2420" y="1691005"/>
            <a:ext cx="9552940" cy="41725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1956706" y="994099"/>
            <a:ext cx="8516078" cy="5613078"/>
            <a:chOff x="1304924" y="3162348"/>
            <a:chExt cx="2647951" cy="1745305"/>
          </a:xfrm>
        </p:grpSpPr>
        <p:cxnSp>
          <p:nvCxnSpPr>
            <p:cNvPr id="9" name="直接连接符 8"/>
            <p:cNvCxnSpPr/>
            <p:nvPr>
              <p:custDataLst>
                <p:tags r:id="rId2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3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任意多边形 6"/>
            <p:cNvSpPr/>
            <p:nvPr>
              <p:custDataLst>
                <p:tags r:id="rId4"/>
              </p:custDataLst>
            </p:nvPr>
          </p:nvSpPr>
          <p:spPr>
            <a:xfrm>
              <a:off x="1304924" y="3162348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04000" rtlCol="0" anchor="ctr">
              <a:normAutofit/>
            </a:bodyPr>
            <a:lstStyle/>
            <a:p>
              <a:pPr algn="l">
                <a:lnSpc>
                  <a:spcPts val="2600"/>
                </a:lnSpc>
                <a:tabLst>
                  <a:tab pos="241300" algn="l"/>
                </a:tabLst>
              </a:pP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实验室信息系统是高校内常见的信息系统，主要为计算机学院各位老师和同学们提供研究平台。</a:t>
              </a:r>
              <a:endPara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algn="l">
                <a:lnSpc>
                  <a:spcPts val="2600"/>
                </a:lnSpc>
                <a:tabLst>
                  <a:tab pos="241300" algn="l"/>
                </a:tabLst>
              </a:pPr>
              <a:endPara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algn="l">
                <a:lnSpc>
                  <a:spcPts val="2600"/>
                </a:lnSpc>
                <a:tabLst>
                  <a:tab pos="241300" algn="l"/>
                </a:tabLst>
              </a:pP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本次实践选择了位于48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号教学楼的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903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实验室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为调查对象进行信息安全系统的分析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，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我们通过对此实验室的背景资料以及内部的管理系统进行了解，通过资产识别与评估，威胁识别与评估，脆弱点识别与评估，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已有安全措施确认，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风险分析与等级划分以及安全措施的选取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六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个方面对实验室信息管理系统进行了风险评估。 </a:t>
              </a:r>
              <a:endPara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algn="ctr">
                <a:lnSpc>
                  <a:spcPct val="150000"/>
                </a:lnSpc>
              </a:pPr>
              <a:endParaRPr lang="en-US" altLang="zh-CN" sz="2400" dirty="0" smtClean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72168" y="68270"/>
            <a:ext cx="1141560" cy="1075350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413758" y="211314"/>
            <a:ext cx="5162550" cy="52322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一、概述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962275" y="4716626"/>
            <a:ext cx="6267450" cy="978729"/>
          </a:xfrm>
          <a:prstGeom prst="rect">
            <a:avLst/>
          </a:prstGeom>
        </p:spPr>
        <p:txBody>
          <a:bodyPr vert="horz" lIns="90000" tIns="46800" rIns="90000" bIns="468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zh-CN">
                <a:cs typeface="+mj-cs"/>
              </a:rPr>
              <a:t>已有安全措施确认</a:t>
            </a:r>
            <a:endParaRPr lang="zh-CN">
              <a:cs typeface="+mj-cs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4445000" y="1375311"/>
            <a:ext cx="2857500" cy="2646878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>
            <a:defPPr>
              <a:defRPr lang="zh-CN"/>
            </a:defPPr>
            <a:lvl1pPr algn="ctr">
              <a:defRPr sz="1660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cs typeface="+mn-cs"/>
              </a:rPr>
              <a:t>04</a:t>
            </a:r>
            <a:endParaRPr lang="en-US" altLang="zh-CN">
              <a:cs typeface="+mn-cs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/>
              <a:t>通过实地调查，以及咨询实验室同学的方式，我们得知了实验室目前已有的安全措施。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7840" y="365125"/>
            <a:ext cx="10856595" cy="61728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45" y="84455"/>
            <a:ext cx="10533380" cy="673163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962275" y="4716626"/>
            <a:ext cx="6267450" cy="978729"/>
          </a:xfrm>
          <a:prstGeom prst="rect">
            <a:avLst/>
          </a:prstGeom>
        </p:spPr>
        <p:txBody>
          <a:bodyPr vert="horz" lIns="90000" tIns="46800" rIns="90000" bIns="46800" rtlCol="0" anchor="b">
            <a:normAutofit fontScale="90000" lnSpcReduction="20000"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风险与等级划分</a:t>
            </a:r>
            <a:endParaRPr lang="zh-CN" altLang="en-US" dirty="0">
              <a:solidFill>
                <a:schemeClr val="tx1"/>
              </a:solidFill>
              <a:cs typeface="+mj-cs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4445000" y="1375311"/>
            <a:ext cx="2857500" cy="2646878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>
            <a:defPPr>
              <a:defRPr lang="zh-CN"/>
            </a:defPPr>
            <a:lvl1pPr algn="ctr">
              <a:defRPr sz="1660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cs typeface="+mn-cs"/>
              </a:rPr>
              <a:t>05</a:t>
            </a:r>
            <a:endParaRPr lang="en-US" altLang="zh-CN">
              <a:cs typeface="+mn-cs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 wrap="square" lIns="45720" tIns="45720" rIns="45720" bIns="45720" anchor="ctr"/>
          <a:p>
            <a:r>
              <a:rPr lang="zh-CN" altLang="en-US" sz="4000"/>
              <a:t>风险等级划分方法</a:t>
            </a:r>
            <a:endParaRPr lang="zh-CN" altLang="en-US" sz="4000"/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/>
        <p:txBody>
          <a:bodyPr wrap="square" lIns="45720" tIns="45720" rIns="45720" bIns="45720" anchor="t"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16387" name="图片 3" descr="`]~8G8@ZYIZ~L3B0DELOI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3050" y="1825625"/>
            <a:ext cx="8618538" cy="3548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title"/>
          </p:nvPr>
        </p:nvSpPr>
        <p:spPr/>
        <p:txBody>
          <a:bodyPr wrap="square" lIns="45720" tIns="45720" rIns="45720" bIns="45720" anchor="ctr"/>
          <a:p>
            <a:r>
              <a:rPr lang="zh-CN" altLang="en-US" sz="3600"/>
              <a:t>风险分析与评估</a:t>
            </a:r>
            <a:endParaRPr lang="zh-CN" altLang="en-US" sz="3600"/>
          </a:p>
        </p:txBody>
      </p:sp>
      <p:sp>
        <p:nvSpPr>
          <p:cNvPr id="12290" name="内容占位符 2"/>
          <p:cNvSpPr>
            <a:spLocks noGrp="1"/>
          </p:cNvSpPr>
          <p:nvPr>
            <p:ph idx="1"/>
          </p:nvPr>
        </p:nvSpPr>
        <p:spPr/>
        <p:txBody>
          <a:bodyPr wrap="square" lIns="45720" tIns="45720" rIns="45720" bIns="45720" anchor="t"/>
          <a:p>
            <a:r>
              <a:rPr lang="zh-CN" altLang="en-US"/>
              <a:t>风险的影响</a:t>
            </a:r>
            <a:endParaRPr lang="zh-CN" altLang="en-US"/>
          </a:p>
          <a:p>
            <a:r>
              <a:rPr lang="zh-CN" altLang="en-US" sz="2000" b="1" dirty="0">
                <a:latin typeface="等线" panose="02010600030101010101" charset="-122"/>
                <a:sym typeface="等线" panose="02010600030101010101" charset="-122"/>
              </a:rPr>
              <a:t>根据资产识别、威胁识别、脆弱点识别的结果，通过考察可能出现的资产-威胁脆弱点三元组可获取系统面临的安全风险。</a:t>
            </a:r>
            <a:endParaRPr lang="zh-CN" altLang="en-US" sz="2000" b="1" dirty="0">
              <a:latin typeface="等线" panose="02010600030101010101" charset="-122"/>
              <a:sym typeface="等线" panose="02010600030101010101" charset="-122"/>
            </a:endParaRPr>
          </a:p>
          <a:p>
            <a:endParaRPr lang="zh-CN" altLang="en-US" sz="2000" b="1" dirty="0">
              <a:latin typeface="等线" panose="02010600030101010101" charset="-122"/>
              <a:sym typeface="等线" panose="02010600030101010101" charset="-122"/>
            </a:endParaRPr>
          </a:p>
        </p:txBody>
      </p:sp>
      <p:pic>
        <p:nvPicPr>
          <p:cNvPr id="12291" name="图片 3" descr="OMOP3UT32IL0P~UC)_QC}4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0" y="3186113"/>
            <a:ext cx="8502650" cy="26050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/>
        <p:txBody>
          <a:bodyPr wrap="square" lIns="45720" tIns="45720" rIns="45720" bIns="45720" anchor="ctr"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838200" y="1852613"/>
            <a:ext cx="10515600" cy="4351337"/>
          </a:xfrm>
        </p:spPr>
        <p:txBody>
          <a:bodyPr wrap="square" lIns="45720" tIns="45720" rIns="45720" bIns="45720" anchor="t"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13315" name="图片 3" descr="TL1FM@22}XH7C)}KFJC3YS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250" y="919163"/>
            <a:ext cx="9575800" cy="5019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/>
        <p:txBody>
          <a:bodyPr wrap="square" lIns="45720" tIns="45720" rIns="45720" bIns="45720" anchor="ctr"/>
          <a:p>
            <a:r>
              <a:rPr lang="en-US" altLang="zh-CN"/>
              <a:t> </a:t>
            </a:r>
            <a:r>
              <a:rPr lang="zh-CN" altLang="en-US"/>
              <a:t>信息系统风险评估</a:t>
            </a:r>
            <a:endParaRPr lang="zh-CN" altLang="en-US"/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/>
        <p:txBody>
          <a:bodyPr wrap="square" lIns="45720" tIns="45720" rIns="45720" bIns="45720" anchor="t"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14339" name="图片 4" descr="@JV0L%1M@HZ]L%77)KD70_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5938" y="1966913"/>
            <a:ext cx="8658225" cy="36083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 wrap="square" lIns="45720" tIns="45720" rIns="45720" bIns="45720" anchor="ctr"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/>
        <p:txBody>
          <a:bodyPr wrap="square" lIns="45720" tIns="45720" rIns="45720" bIns="45720" anchor="t"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15363" name="图片 3" descr="~[{B0_7{BW__ML$1](NJ_7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8263" y="1446848"/>
            <a:ext cx="9672637" cy="39639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962275" y="4716626"/>
            <a:ext cx="6267450" cy="978729"/>
          </a:xfrm>
          <a:prstGeom prst="rect">
            <a:avLst/>
          </a:prstGeom>
        </p:spPr>
        <p:txBody>
          <a:bodyPr vert="horz" lIns="90000" tIns="46800" rIns="90000" bIns="46800" rtlCol="0" anchor="b">
            <a:normAutofit/>
          </a:bodyPr>
          <a:lstStyle>
            <a:lvl1pPr algn="ctr">
              <a:lnSpc>
                <a:spcPct val="120000"/>
              </a:lnSpc>
              <a:spcBef>
                <a:spcPct val="0"/>
              </a:spcBef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zh-CN">
                <a:cs typeface="+mj-cs"/>
              </a:rPr>
              <a:t>安全措施选取</a:t>
            </a:r>
            <a:endParaRPr lang="zh-CN">
              <a:cs typeface="+mj-cs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4445000" y="1375311"/>
            <a:ext cx="2857500" cy="2646878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>
            <a:defPPr>
              <a:defRPr lang="zh-CN"/>
            </a:defPPr>
            <a:lvl1pPr algn="ctr">
              <a:defRPr sz="1660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cs typeface="+mn-cs"/>
              </a:rPr>
              <a:t>06</a:t>
            </a:r>
            <a:endParaRPr lang="en-US" altLang="zh-CN">
              <a:cs typeface="+mn-cs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微信图片_201804231240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10" y="1453515"/>
            <a:ext cx="5655945" cy="4241800"/>
          </a:xfrm>
          <a:prstGeom prst="rect">
            <a:avLst/>
          </a:prstGeom>
        </p:spPr>
      </p:pic>
      <p:pic>
        <p:nvPicPr>
          <p:cNvPr id="3" name="图片 2" descr="微信图片_201804231240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610" y="1453515"/>
            <a:ext cx="5836285" cy="42424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6" descr="标题 1"/>
          <p:cNvSpPr/>
          <p:nvPr>
            <p:ph type="title"/>
          </p:nvPr>
        </p:nvSpPr>
        <p:spPr/>
        <p:txBody>
          <a:bodyPr wrap="square" lIns="45720" tIns="45720" rIns="45720" bIns="45720" anchor="ctr"/>
          <a:p>
            <a:pPr marL="571500" indent="-57150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4098" name="内容占位符 4097" descr="内容占位符 2"/>
          <p:cNvSpPr/>
          <p:nvPr>
            <p:ph idx="1"/>
          </p:nvPr>
        </p:nvSpPr>
        <p:spPr/>
        <p:txBody>
          <a:bodyPr wrap="square" lIns="45720" tIns="45720" rIns="45720" bIns="45720" anchor="t"/>
          <a:p>
            <a:pPr>
              <a:lnSpc>
                <a:spcPct val="150000"/>
              </a:lnSpc>
            </a:pPr>
            <a:r>
              <a:rPr lang="zh-CN" altLang="zh-CN">
                <a:ea typeface="宋体" panose="02010600030101010101" pitchFamily="2" charset="-122"/>
              </a:rPr>
              <a:t>根据风险评估得出各类威胁所对应的风险等级，从而分析出需要采取的安全措施，并分析其有效性。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5120" descr="标题 1"/>
          <p:cNvSpPr/>
          <p:nvPr>
            <p:ph type="title"/>
          </p:nvPr>
        </p:nvSpPr>
        <p:spPr>
          <a:xfrm>
            <a:off x="838200" y="49530"/>
            <a:ext cx="10515600" cy="1155700"/>
          </a:xfrm>
        </p:spPr>
        <p:txBody>
          <a:bodyPr wrap="square" lIns="45720" tIns="45720" rIns="45720" bIns="45720" anchor="ctr"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/>
              <a:t>安全措施的选取</a:t>
            </a:r>
            <a:endParaRPr lang="zh-CN" altLang="en-US"/>
          </a:p>
        </p:txBody>
      </p:sp>
      <p:sp>
        <p:nvSpPr>
          <p:cNvPr id="5122" name="内容占位符 5121" descr="内容占位符 2"/>
          <p:cNvSpPr/>
          <p:nvPr>
            <p:ph idx="1"/>
          </p:nvPr>
        </p:nvSpPr>
        <p:spPr/>
        <p:txBody>
          <a:bodyPr wrap="square" lIns="45720" tIns="45720" rIns="45720" bIns="45720" anchor="t"/>
          <a:p>
            <a:endParaRPr lang="zh-CN" altLang="en-US" sz="2400"/>
          </a:p>
        </p:txBody>
      </p:sp>
      <p:pic>
        <p:nvPicPr>
          <p:cNvPr id="512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3615" y="1022350"/>
            <a:ext cx="8263890" cy="55670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3895725" cy="685800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681355" y="309880"/>
            <a:ext cx="3100705" cy="103632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zh-CN" altLang="en-US" sz="35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评估建议</a:t>
            </a:r>
            <a:endParaRPr lang="zh-CN" altLang="en-US" sz="3500" b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4404995" y="774700"/>
            <a:ext cx="6179185" cy="4787265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建议采取全方位的安全措施来确保实验室设备的正常运行，越早发现问题，越早处理，才可将风险和损失降到最低。同时提高实验室内部同学和老师的安全意识，加强培训，减少无意识不安全行为的发生。并且注意提高管理权限，如设立分级制度，普通用户执行某些操作需获得管理员统一，设防火墙，内外网隔离等。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谢谢观看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408940" y="1577340"/>
            <a:ext cx="2010410" cy="1271905"/>
            <a:chOff x="1304924" y="3171825"/>
            <a:chExt cx="2647951" cy="1745305"/>
          </a:xfrm>
        </p:grpSpPr>
        <p:cxnSp>
          <p:nvCxnSpPr>
            <p:cNvPr id="9" name="直接连接符 8"/>
            <p:cNvCxnSpPr/>
            <p:nvPr>
              <p:custDataLst>
                <p:tags r:id="rId2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3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任意多边形 6"/>
            <p:cNvSpPr/>
            <p:nvPr>
              <p:custDataLst>
                <p:tags r:id="rId4"/>
              </p:custDataLst>
            </p:nvPr>
          </p:nvSpPr>
          <p:spPr>
            <a:xfrm>
              <a:off x="1304924" y="3171825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04000"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</a:rPr>
                <a:t>高校信息化建设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5"/>
              </p:custDataLst>
            </p:nvPr>
          </p:nvSpPr>
          <p:spPr>
            <a:xfrm>
              <a:off x="3295650" y="4539734"/>
              <a:ext cx="476250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60000"/>
            </a:bodyPr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</p:grpSp>
      <p:grpSp>
        <p:nvGrpSpPr>
          <p:cNvPr id="19" name="组合 18"/>
          <p:cNvGrpSpPr/>
          <p:nvPr>
            <p:custDataLst>
              <p:tags r:id="rId6"/>
            </p:custDataLst>
          </p:nvPr>
        </p:nvGrpSpPr>
        <p:grpSpPr>
          <a:xfrm>
            <a:off x="354965" y="3234055"/>
            <a:ext cx="2010410" cy="1257935"/>
            <a:chOff x="1304924" y="3171825"/>
            <a:chExt cx="2647951" cy="1745305"/>
          </a:xfrm>
        </p:grpSpPr>
        <p:cxnSp>
          <p:nvCxnSpPr>
            <p:cNvPr id="20" name="直接连接符 19"/>
            <p:cNvCxnSpPr/>
            <p:nvPr>
              <p:custDataLst>
                <p:tags r:id="rId7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8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任意多边形 21"/>
            <p:cNvSpPr/>
            <p:nvPr>
              <p:custDataLst>
                <p:tags r:id="rId9"/>
              </p:custDataLst>
            </p:nvPr>
          </p:nvSpPr>
          <p:spPr>
            <a:xfrm>
              <a:off x="1304924" y="3171825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04000" rtlCol="0" anchor="ctr">
              <a:normAutofit fontScale="90000" lnSpcReduction="100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</a:rPr>
                <a:t>高校信息开放与保护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10"/>
              </p:custDataLst>
            </p:nvPr>
          </p:nvSpPr>
          <p:spPr>
            <a:xfrm>
              <a:off x="3295650" y="4539734"/>
              <a:ext cx="476250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60000"/>
            </a:bodyPr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  <p:grpSp>
        <p:nvGrpSpPr>
          <p:cNvPr id="36" name="组合 35"/>
          <p:cNvGrpSpPr/>
          <p:nvPr>
            <p:custDataLst>
              <p:tags r:id="rId11"/>
            </p:custDataLst>
          </p:nvPr>
        </p:nvGrpSpPr>
        <p:grpSpPr>
          <a:xfrm>
            <a:off x="419735" y="4901565"/>
            <a:ext cx="2011045" cy="1219835"/>
            <a:chOff x="1304924" y="3171825"/>
            <a:chExt cx="2647951" cy="1745305"/>
          </a:xfrm>
        </p:grpSpPr>
        <p:cxnSp>
          <p:nvCxnSpPr>
            <p:cNvPr id="42" name="直接连接符 41"/>
            <p:cNvCxnSpPr/>
            <p:nvPr>
              <p:custDataLst>
                <p:tags r:id="rId12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>
              <p:custDataLst>
                <p:tags r:id="rId13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任意多边形 43"/>
            <p:cNvSpPr/>
            <p:nvPr>
              <p:custDataLst>
                <p:tags r:id="rId14"/>
              </p:custDataLst>
            </p:nvPr>
          </p:nvSpPr>
          <p:spPr>
            <a:xfrm>
              <a:off x="1304924" y="3171825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04000" rtlCol="0" anchor="ctr">
              <a:normAutofit fontScale="90000" lnSpcReduction="200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</a:rPr>
                <a:t>高校信息开发与利用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5" name="文本框 44"/>
            <p:cNvSpPr txBox="1"/>
            <p:nvPr>
              <p:custDataLst>
                <p:tags r:id="rId15"/>
              </p:custDataLst>
            </p:nvPr>
          </p:nvSpPr>
          <p:spPr>
            <a:xfrm>
              <a:off x="3295650" y="4532145"/>
              <a:ext cx="476249" cy="384513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60000"/>
            </a:bodyPr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</p:grpSp>
      <p:pic>
        <p:nvPicPr>
          <p:cNvPr id="25" name="图片 24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72168" y="68270"/>
            <a:ext cx="1141560" cy="1075350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18"/>
            </p:custDataLst>
          </p:nvPr>
        </p:nvSpPr>
        <p:spPr>
          <a:xfrm>
            <a:off x="1413758" y="211314"/>
            <a:ext cx="5162550" cy="52322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二、实验室信息系统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64865" y="1577340"/>
            <a:ext cx="6015355" cy="1373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ts val="16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计算机网络基础设施建设；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1600"/>
              </a:lnSpc>
            </a:pP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17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高校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内部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网络平台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管理业务的信息化；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1700"/>
              </a:lnSpc>
            </a:pP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1700"/>
              </a:lnSpc>
            </a:pP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1700"/>
              </a:lnSpc>
            </a:pP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3497580" y="3419475"/>
            <a:ext cx="2971800" cy="262318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p>
            <a:pPr>
              <a:lnSpc>
                <a:spcPts val="17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学科、教务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信息公开</a:t>
            </a:r>
            <a:endParaRPr lang="en-US" altLang="zh-CN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700"/>
              </a:lnSpc>
            </a:pPr>
            <a:endParaRPr lang="en-US" altLang="zh-CN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7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教学、科研成果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信息共享</a:t>
            </a:r>
            <a:endParaRPr lang="en-US" altLang="zh-CN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高校间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信息化资源的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交流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1000"/>
              </a:lnSpc>
            </a:pP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1000"/>
              </a:lnSpc>
            </a:pP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1000"/>
              </a:lnSpc>
            </a:pP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1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师生应用信息化资源的学习与</a:t>
            </a:r>
            <a:endParaRPr lang="zh-CN" alt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zh-CN" alt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科研平台</a:t>
            </a:r>
            <a:endParaRPr lang="zh-CN" alt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961255" y="2619375"/>
            <a:ext cx="2919140" cy="1924050"/>
            <a:chOff x="1304924" y="3171825"/>
            <a:chExt cx="2647951" cy="1745305"/>
          </a:xfrm>
        </p:grpSpPr>
        <p:cxnSp>
          <p:nvCxnSpPr>
            <p:cNvPr id="9" name="直接连接符 8"/>
            <p:cNvCxnSpPr/>
            <p:nvPr>
              <p:custDataLst>
                <p:tags r:id="rId2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3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任意多边形 6"/>
            <p:cNvSpPr/>
            <p:nvPr>
              <p:custDataLst>
                <p:tags r:id="rId4"/>
              </p:custDataLst>
            </p:nvPr>
          </p:nvSpPr>
          <p:spPr>
            <a:xfrm>
              <a:off x="1304924" y="3171825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04000"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</a:rPr>
                <a:t>准备阶段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5"/>
              </p:custDataLst>
            </p:nvPr>
          </p:nvSpPr>
          <p:spPr>
            <a:xfrm>
              <a:off x="3295650" y="4539734"/>
              <a:ext cx="476250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</p:grpSp>
      <p:grpSp>
        <p:nvGrpSpPr>
          <p:cNvPr id="19" name="组合 18"/>
          <p:cNvGrpSpPr/>
          <p:nvPr>
            <p:custDataLst>
              <p:tags r:id="rId6"/>
            </p:custDataLst>
          </p:nvPr>
        </p:nvGrpSpPr>
        <p:grpSpPr>
          <a:xfrm>
            <a:off x="4636430" y="2619375"/>
            <a:ext cx="2919140" cy="1924050"/>
            <a:chOff x="1304924" y="3171825"/>
            <a:chExt cx="2647951" cy="1745305"/>
          </a:xfrm>
        </p:grpSpPr>
        <p:cxnSp>
          <p:nvCxnSpPr>
            <p:cNvPr id="20" name="直接连接符 19"/>
            <p:cNvCxnSpPr/>
            <p:nvPr>
              <p:custDataLst>
                <p:tags r:id="rId7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8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任意多边形 21"/>
            <p:cNvSpPr/>
            <p:nvPr>
              <p:custDataLst>
                <p:tags r:id="rId9"/>
              </p:custDataLst>
            </p:nvPr>
          </p:nvSpPr>
          <p:spPr>
            <a:xfrm>
              <a:off x="1304924" y="3171825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04000"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</a:rPr>
                <a:t>实施阶段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10"/>
              </p:custDataLst>
            </p:nvPr>
          </p:nvSpPr>
          <p:spPr>
            <a:xfrm>
              <a:off x="3295650" y="4539734"/>
              <a:ext cx="476250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>
            <p:custDataLst>
              <p:tags r:id="rId11"/>
            </p:custDataLst>
          </p:nvPr>
        </p:nvGrpSpPr>
        <p:grpSpPr>
          <a:xfrm>
            <a:off x="8311606" y="2619375"/>
            <a:ext cx="2919140" cy="1924050"/>
            <a:chOff x="1304924" y="3171825"/>
            <a:chExt cx="2647951" cy="1745305"/>
          </a:xfrm>
        </p:grpSpPr>
        <p:cxnSp>
          <p:nvCxnSpPr>
            <p:cNvPr id="25" name="直接连接符 24"/>
            <p:cNvCxnSpPr/>
            <p:nvPr>
              <p:custDataLst>
                <p:tags r:id="rId12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13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26"/>
            <p:cNvSpPr/>
            <p:nvPr>
              <p:custDataLst>
                <p:tags r:id="rId14"/>
              </p:custDataLst>
            </p:nvPr>
          </p:nvSpPr>
          <p:spPr>
            <a:xfrm>
              <a:off x="1304924" y="3171825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04000"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</a:rPr>
                <a:t>分析阶段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文本框 27"/>
            <p:cNvSpPr txBox="1"/>
            <p:nvPr>
              <p:custDataLst>
                <p:tags r:id="rId15"/>
              </p:custDataLst>
            </p:nvPr>
          </p:nvSpPr>
          <p:spPr>
            <a:xfrm>
              <a:off x="3295650" y="4539734"/>
              <a:ext cx="476250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</p:grpSp>
      <p:pic>
        <p:nvPicPr>
          <p:cNvPr id="30" name="图片 29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72168" y="68270"/>
            <a:ext cx="1141560" cy="1075350"/>
          </a:xfrm>
          <a:prstGeom prst="rect">
            <a:avLst/>
          </a:prstGeom>
        </p:spPr>
      </p:pic>
      <p:sp>
        <p:nvSpPr>
          <p:cNvPr id="32" name="文本框 31"/>
          <p:cNvSpPr txBox="1"/>
          <p:nvPr>
            <p:custDataLst>
              <p:tags r:id="rId18"/>
            </p:custDataLst>
          </p:nvPr>
        </p:nvSpPr>
        <p:spPr>
          <a:xfrm>
            <a:off x="1413758" y="211314"/>
            <a:ext cx="5162550" cy="52322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三、项目进度汇报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935220" y="1974215"/>
            <a:ext cx="2919140" cy="1924050"/>
            <a:chOff x="1304924" y="3171825"/>
            <a:chExt cx="2647951" cy="1745305"/>
          </a:xfrm>
        </p:grpSpPr>
        <p:cxnSp>
          <p:nvCxnSpPr>
            <p:cNvPr id="9" name="直接连接符 8"/>
            <p:cNvCxnSpPr/>
            <p:nvPr>
              <p:custDataLst>
                <p:tags r:id="rId2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3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任意多边形 6"/>
            <p:cNvSpPr/>
            <p:nvPr>
              <p:custDataLst>
                <p:tags r:id="rId4"/>
              </p:custDataLst>
            </p:nvPr>
          </p:nvSpPr>
          <p:spPr>
            <a:xfrm>
              <a:off x="1304924" y="3171825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04000"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成立风险评估项目小组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5"/>
              </p:custDataLst>
            </p:nvPr>
          </p:nvSpPr>
          <p:spPr>
            <a:xfrm>
              <a:off x="3295650" y="4539734"/>
              <a:ext cx="476250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</p:grpSp>
      <p:grpSp>
        <p:nvGrpSpPr>
          <p:cNvPr id="19" name="组合 18"/>
          <p:cNvGrpSpPr/>
          <p:nvPr>
            <p:custDataLst>
              <p:tags r:id="rId6"/>
            </p:custDataLst>
          </p:nvPr>
        </p:nvGrpSpPr>
        <p:grpSpPr>
          <a:xfrm>
            <a:off x="4610395" y="1974215"/>
            <a:ext cx="2919140" cy="1924050"/>
            <a:chOff x="1304924" y="3171825"/>
            <a:chExt cx="2647951" cy="1745305"/>
          </a:xfrm>
        </p:grpSpPr>
        <p:cxnSp>
          <p:nvCxnSpPr>
            <p:cNvPr id="20" name="直接连接符 19"/>
            <p:cNvCxnSpPr/>
            <p:nvPr>
              <p:custDataLst>
                <p:tags r:id="rId7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8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任意多边形 21"/>
            <p:cNvSpPr/>
            <p:nvPr>
              <p:custDataLst>
                <p:tags r:id="rId9"/>
              </p:custDataLst>
            </p:nvPr>
          </p:nvSpPr>
          <p:spPr>
            <a:xfrm>
              <a:off x="1304924" y="3171825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04000" rtlCol="0" anchor="ctr">
              <a:normAutofit/>
            </a:bodyPr>
            <a:lstStyle/>
            <a:p>
              <a:pPr>
                <a:lnSpc>
                  <a:spcPts val="1900"/>
                </a:lnSpc>
              </a:pPr>
              <a:r>
                <a:rPr lang="en-US" altLang="zh-CN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收集被评估信息系统以及相关资料文档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10"/>
              </p:custDataLst>
            </p:nvPr>
          </p:nvSpPr>
          <p:spPr>
            <a:xfrm>
              <a:off x="3295650" y="4539734"/>
              <a:ext cx="476250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>
            <p:custDataLst>
              <p:tags r:id="rId11"/>
            </p:custDataLst>
          </p:nvPr>
        </p:nvGrpSpPr>
        <p:grpSpPr>
          <a:xfrm>
            <a:off x="8285571" y="1974215"/>
            <a:ext cx="2919140" cy="1924050"/>
            <a:chOff x="1304924" y="3171825"/>
            <a:chExt cx="2647951" cy="1745305"/>
          </a:xfrm>
        </p:grpSpPr>
        <p:cxnSp>
          <p:nvCxnSpPr>
            <p:cNvPr id="25" name="直接连接符 24"/>
            <p:cNvCxnSpPr/>
            <p:nvPr>
              <p:custDataLst>
                <p:tags r:id="rId12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13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26"/>
            <p:cNvSpPr/>
            <p:nvPr>
              <p:custDataLst>
                <p:tags r:id="rId14"/>
              </p:custDataLst>
            </p:nvPr>
          </p:nvSpPr>
          <p:spPr>
            <a:xfrm>
              <a:off x="1304924" y="3171825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04000" rtlCol="0" anchor="ctr">
              <a:normAutofit/>
            </a:bodyPr>
            <a:lstStyle/>
            <a:p>
              <a:pPr>
                <a:lnSpc>
                  <a:spcPts val="1900"/>
                </a:lnSpc>
              </a:pPr>
              <a:r>
                <a:rPr lang="en-US" altLang="zh-CN" dirty="0" smtClean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确定项目实施具体范围，工作要求，以及工作安排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文本框 27"/>
            <p:cNvSpPr txBox="1"/>
            <p:nvPr>
              <p:custDataLst>
                <p:tags r:id="rId15"/>
              </p:custDataLst>
            </p:nvPr>
          </p:nvSpPr>
          <p:spPr>
            <a:xfrm>
              <a:off x="3295650" y="4539734"/>
              <a:ext cx="476250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</p:grpSp>
      <p:pic>
        <p:nvPicPr>
          <p:cNvPr id="30" name="图片 29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72168" y="68270"/>
            <a:ext cx="1141560" cy="1075350"/>
          </a:xfrm>
          <a:prstGeom prst="rect">
            <a:avLst/>
          </a:prstGeom>
        </p:spPr>
      </p:pic>
      <p:sp>
        <p:nvSpPr>
          <p:cNvPr id="32" name="文本框 31"/>
          <p:cNvSpPr txBox="1"/>
          <p:nvPr>
            <p:custDataLst>
              <p:tags r:id="rId18"/>
            </p:custDataLst>
          </p:nvPr>
        </p:nvSpPr>
        <p:spPr>
          <a:xfrm>
            <a:off x="1413758" y="211314"/>
            <a:ext cx="5162550" cy="52322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准备阶段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607695" y="4798060"/>
            <a:ext cx="1371600" cy="2889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p>
            <a:pPr>
              <a:lnSpc>
                <a:spcPts val="19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组长：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郭韵婷</a:t>
            </a:r>
            <a:endParaRPr lang="zh-CN" altLang="en-US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607695" y="5205095"/>
            <a:ext cx="3886200" cy="3403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p>
            <a:pPr algn="l">
              <a:lnSpc>
                <a:spcPts val="23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组员：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宋雅文、刘彦延、文喬、柳晓丽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4874260" y="4798060"/>
            <a:ext cx="2057400" cy="2889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p>
            <a:pPr>
              <a:lnSpc>
                <a:spcPts val="19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高校实验室信息系统</a:t>
            </a:r>
            <a:endParaRPr lang="zh-CN" alt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74260" y="5205095"/>
            <a:ext cx="2955925" cy="3149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p>
            <a:pPr>
              <a:lnSpc>
                <a:spcPts val="2100"/>
              </a:lnSpc>
              <a:tabLst>
                <a:tab pos="10287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位于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中国传媒大学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48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号楼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903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11515" y="4798060"/>
            <a:ext cx="375031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（1）宋雅文负责资产识别与评估</a:t>
            </a:r>
            <a:endParaRPr lang="zh-CN" altLang="en-US"/>
          </a:p>
          <a:p>
            <a:r>
              <a:rPr lang="zh-CN" altLang="en-US"/>
              <a:t>（2）文喬负责威胁识别与评估</a:t>
            </a:r>
            <a:endParaRPr lang="zh-CN" altLang="en-US"/>
          </a:p>
          <a:p>
            <a:r>
              <a:rPr lang="zh-CN" altLang="en-US"/>
              <a:t>（3）郭韵婷负责脆弱点识别与评估</a:t>
            </a:r>
            <a:endParaRPr lang="zh-CN" altLang="en-US"/>
          </a:p>
          <a:p>
            <a:r>
              <a:rPr lang="zh-CN" altLang="en-US"/>
              <a:t>（3）柳晓莉负责风险分析与评估</a:t>
            </a:r>
            <a:endParaRPr lang="zh-CN" altLang="en-US"/>
          </a:p>
          <a:p>
            <a:r>
              <a:rPr lang="zh-CN" altLang="en-US"/>
              <a:t>（4）刘彦延负责安全措施的选取工作及已有安全措施确认与评价</a:t>
            </a:r>
            <a:endParaRPr lang="zh-CN" altLang="en-US"/>
          </a:p>
        </p:txBody>
      </p:sp>
    </p:spTree>
    <p:custDataLst>
      <p:tags r:id="rId1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395605" y="1143000"/>
            <a:ext cx="2010410" cy="1271905"/>
            <a:chOff x="1304924" y="3171825"/>
            <a:chExt cx="2647951" cy="1745305"/>
          </a:xfrm>
        </p:grpSpPr>
        <p:cxnSp>
          <p:nvCxnSpPr>
            <p:cNvPr id="9" name="直接连接符 8"/>
            <p:cNvCxnSpPr/>
            <p:nvPr>
              <p:custDataLst>
                <p:tags r:id="rId2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3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任意多边形 6"/>
            <p:cNvSpPr/>
            <p:nvPr>
              <p:custDataLst>
                <p:tags r:id="rId4"/>
              </p:custDataLst>
            </p:nvPr>
          </p:nvSpPr>
          <p:spPr>
            <a:xfrm>
              <a:off x="1304924" y="3171825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04000"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</a:rPr>
                <a:t>资产识别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5"/>
              </p:custDataLst>
            </p:nvPr>
          </p:nvSpPr>
          <p:spPr>
            <a:xfrm>
              <a:off x="3295650" y="4539734"/>
              <a:ext cx="476250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60000"/>
            </a:bodyPr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</p:grpSp>
      <p:grpSp>
        <p:nvGrpSpPr>
          <p:cNvPr id="19" name="组合 18"/>
          <p:cNvGrpSpPr/>
          <p:nvPr>
            <p:custDataLst>
              <p:tags r:id="rId6"/>
            </p:custDataLst>
          </p:nvPr>
        </p:nvGrpSpPr>
        <p:grpSpPr>
          <a:xfrm>
            <a:off x="395605" y="2542540"/>
            <a:ext cx="2010410" cy="1257935"/>
            <a:chOff x="1304924" y="3171825"/>
            <a:chExt cx="2647951" cy="1745305"/>
          </a:xfrm>
        </p:grpSpPr>
        <p:cxnSp>
          <p:nvCxnSpPr>
            <p:cNvPr id="20" name="直接连接符 19"/>
            <p:cNvCxnSpPr/>
            <p:nvPr>
              <p:custDataLst>
                <p:tags r:id="rId7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8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任意多边形 21"/>
            <p:cNvSpPr/>
            <p:nvPr>
              <p:custDataLst>
                <p:tags r:id="rId9"/>
              </p:custDataLst>
            </p:nvPr>
          </p:nvSpPr>
          <p:spPr>
            <a:xfrm>
              <a:off x="1304924" y="3171825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04000"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</a:rPr>
                <a:t>威胁识别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10"/>
              </p:custDataLst>
            </p:nvPr>
          </p:nvSpPr>
          <p:spPr>
            <a:xfrm>
              <a:off x="3295650" y="4539734"/>
              <a:ext cx="476250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60000"/>
            </a:bodyPr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  <p:grpSp>
        <p:nvGrpSpPr>
          <p:cNvPr id="36" name="组合 35"/>
          <p:cNvGrpSpPr/>
          <p:nvPr>
            <p:custDataLst>
              <p:tags r:id="rId11"/>
            </p:custDataLst>
          </p:nvPr>
        </p:nvGrpSpPr>
        <p:grpSpPr>
          <a:xfrm>
            <a:off x="395605" y="4111625"/>
            <a:ext cx="2011045" cy="1219835"/>
            <a:chOff x="1304924" y="3171825"/>
            <a:chExt cx="2647951" cy="1745305"/>
          </a:xfrm>
        </p:grpSpPr>
        <p:cxnSp>
          <p:nvCxnSpPr>
            <p:cNvPr id="42" name="直接连接符 41"/>
            <p:cNvCxnSpPr/>
            <p:nvPr>
              <p:custDataLst>
                <p:tags r:id="rId12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>
              <p:custDataLst>
                <p:tags r:id="rId13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任意多边形 43"/>
            <p:cNvSpPr/>
            <p:nvPr>
              <p:custDataLst>
                <p:tags r:id="rId14"/>
              </p:custDataLst>
            </p:nvPr>
          </p:nvSpPr>
          <p:spPr>
            <a:xfrm>
              <a:off x="1304924" y="3171825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04000"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</a:rPr>
                <a:t>脆弱点识别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5" name="文本框 44"/>
            <p:cNvSpPr txBox="1"/>
            <p:nvPr>
              <p:custDataLst>
                <p:tags r:id="rId15"/>
              </p:custDataLst>
            </p:nvPr>
          </p:nvSpPr>
          <p:spPr>
            <a:xfrm>
              <a:off x="3295650" y="4532145"/>
              <a:ext cx="476249" cy="384513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60000"/>
            </a:bodyPr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>
            <p:custDataLst>
              <p:tags r:id="rId16"/>
            </p:custDataLst>
          </p:nvPr>
        </p:nvGrpSpPr>
        <p:grpSpPr>
          <a:xfrm>
            <a:off x="395605" y="5441950"/>
            <a:ext cx="2011045" cy="1230630"/>
            <a:chOff x="1304924" y="3171825"/>
            <a:chExt cx="2647951" cy="1745305"/>
          </a:xfrm>
        </p:grpSpPr>
        <p:cxnSp>
          <p:nvCxnSpPr>
            <p:cNvPr id="38" name="直接连接符 37"/>
            <p:cNvCxnSpPr/>
            <p:nvPr>
              <p:custDataLst>
                <p:tags r:id="rId17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>
              <p:custDataLst>
                <p:tags r:id="rId18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任意多边形 39"/>
            <p:cNvSpPr/>
            <p:nvPr>
              <p:custDataLst>
                <p:tags r:id="rId19"/>
              </p:custDataLst>
            </p:nvPr>
          </p:nvSpPr>
          <p:spPr>
            <a:xfrm>
              <a:off x="1304924" y="3171825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04000" rtlCol="0" anchor="ctr">
              <a:normAutofit fontScale="900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</a:rPr>
                <a:t>已有安全措施确认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文本框 40"/>
            <p:cNvSpPr txBox="1"/>
            <p:nvPr>
              <p:custDataLst>
                <p:tags r:id="rId20"/>
              </p:custDataLst>
            </p:nvPr>
          </p:nvSpPr>
          <p:spPr>
            <a:xfrm>
              <a:off x="3295650" y="4532145"/>
              <a:ext cx="476249" cy="384513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60000"/>
            </a:bodyPr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</p:grpSp>
      <p:pic>
        <p:nvPicPr>
          <p:cNvPr id="25" name="图片 24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72168" y="68270"/>
            <a:ext cx="1141560" cy="1075350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23"/>
            </p:custDataLst>
          </p:nvPr>
        </p:nvSpPr>
        <p:spPr>
          <a:xfrm>
            <a:off x="1413758" y="211314"/>
            <a:ext cx="5162550" cy="52322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实施阶段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24785" y="1143635"/>
            <a:ext cx="7081520" cy="1001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800"/>
              </a:lnSpc>
              <a:tabLst>
                <a:tab pos="114300" algn="l"/>
                <a:tab pos="9652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对被评估信息系统的关键资产进行识别，并合理分类；在资产识别过程中，需要详细识别核心资产的安全属性，重点识别出资产在遭受泄密、中断、损害等破坏时所遭受的影响，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1700"/>
              </a:lnSpc>
              <a:tabLst>
                <a:tab pos="114300" algn="l"/>
                <a:tab pos="1270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为资产影响分析及综合风险分析提供参考数据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24785" y="2565400"/>
            <a:ext cx="6580505" cy="963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14300" algn="l"/>
                <a:tab pos="1270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通过威胁调查、取样等手段识别被评估信息系统的关键资产所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  <a:tabLst>
                <a:tab pos="114300" algn="l"/>
                <a:tab pos="127000" algn="l"/>
              </a:tabLst>
            </a:pPr>
            <a:r>
              <a:rPr lang="en-US" altLang="zh-CN" dirty="0" smtClean="0">
                <a:sym typeface="+mn-ea"/>
              </a:rPr>
              <a:t>		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面临的威胁源，及其威胁所常采用的威胁方法，对资产所产生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700"/>
              </a:lnSpc>
              <a:tabLst>
                <a:tab pos="114300" algn="l"/>
                <a:tab pos="127000" algn="l"/>
              </a:tabLst>
            </a:pPr>
            <a:r>
              <a:rPr lang="en-US" altLang="zh-CN" dirty="0" smtClean="0">
                <a:sym typeface="+mn-ea"/>
              </a:rPr>
              <a:t>		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的影响，并为后续威胁分析及综合风险分析提供参考数据。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37815" y="4239895"/>
            <a:ext cx="5106035" cy="822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ts val="1500"/>
              </a:lnSpc>
              <a:tabLst>
                <a:tab pos="12065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基础环境脆弱性识别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tabLst>
                <a:tab pos="12065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安全管理脆弱性识别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  <a:tabLst>
                <a:tab pos="1206500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技术脆弱性识别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837815" y="5684520"/>
            <a:ext cx="5106035" cy="66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ts val="1500"/>
              </a:lnSpc>
              <a:tabLst>
                <a:tab pos="1206500" algn="l"/>
              </a:tabLst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对当前信息系统所采用的安全措施进行标识；对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1500"/>
              </a:lnSpc>
              <a:tabLst>
                <a:tab pos="1206500" algn="l"/>
              </a:tabLst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ts val="1500"/>
              </a:lnSpc>
              <a:tabLst>
                <a:tab pos="1206500" algn="l"/>
              </a:tabLst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其预期功能、有效性进行分析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  <p:custDataLst>
      <p:tags r:id="rId2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263525" y="617220"/>
            <a:ext cx="2010410" cy="1271905"/>
            <a:chOff x="1304924" y="3171825"/>
            <a:chExt cx="2647951" cy="1745305"/>
          </a:xfrm>
        </p:grpSpPr>
        <p:cxnSp>
          <p:nvCxnSpPr>
            <p:cNvPr id="9" name="直接连接符 8"/>
            <p:cNvCxnSpPr/>
            <p:nvPr>
              <p:custDataLst>
                <p:tags r:id="rId2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3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任意多边形 6"/>
            <p:cNvSpPr/>
            <p:nvPr>
              <p:custDataLst>
                <p:tags r:id="rId4"/>
              </p:custDataLst>
            </p:nvPr>
          </p:nvSpPr>
          <p:spPr>
            <a:xfrm>
              <a:off x="1304924" y="3171825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04000"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</a:rPr>
                <a:t>资产分析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5"/>
              </p:custDataLst>
            </p:nvPr>
          </p:nvSpPr>
          <p:spPr>
            <a:xfrm>
              <a:off x="3295650" y="4539734"/>
              <a:ext cx="476250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60000"/>
            </a:bodyPr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</p:grpSp>
      <p:grpSp>
        <p:nvGrpSpPr>
          <p:cNvPr id="19" name="组合 18"/>
          <p:cNvGrpSpPr/>
          <p:nvPr>
            <p:custDataLst>
              <p:tags r:id="rId6"/>
            </p:custDataLst>
          </p:nvPr>
        </p:nvGrpSpPr>
        <p:grpSpPr>
          <a:xfrm>
            <a:off x="2165350" y="1882140"/>
            <a:ext cx="2704575" cy="1279428"/>
            <a:chOff x="247751" y="3133941"/>
            <a:chExt cx="3562249" cy="1775125"/>
          </a:xfrm>
        </p:grpSpPr>
        <p:cxnSp>
          <p:nvCxnSpPr>
            <p:cNvPr id="20" name="直接连接符 19"/>
            <p:cNvCxnSpPr/>
            <p:nvPr>
              <p:custDataLst>
                <p:tags r:id="rId7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8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任意多边形 21"/>
            <p:cNvSpPr/>
            <p:nvPr>
              <p:custDataLst>
                <p:tags r:id="rId9"/>
              </p:custDataLst>
            </p:nvPr>
          </p:nvSpPr>
          <p:spPr>
            <a:xfrm>
              <a:off x="247751" y="3133941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04000"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</a:rPr>
                <a:t>威胁分析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10"/>
              </p:custDataLst>
            </p:nvPr>
          </p:nvSpPr>
          <p:spPr>
            <a:xfrm>
              <a:off x="3295650" y="4539734"/>
              <a:ext cx="476250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60000"/>
            </a:bodyPr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  <p:grpSp>
        <p:nvGrpSpPr>
          <p:cNvPr id="36" name="组合 35"/>
          <p:cNvGrpSpPr/>
          <p:nvPr>
            <p:custDataLst>
              <p:tags r:id="rId11"/>
            </p:custDataLst>
          </p:nvPr>
        </p:nvGrpSpPr>
        <p:grpSpPr>
          <a:xfrm>
            <a:off x="4840605" y="3161665"/>
            <a:ext cx="2253690" cy="1459535"/>
            <a:chOff x="842557" y="2828397"/>
            <a:chExt cx="2967443" cy="2088261"/>
          </a:xfrm>
        </p:grpSpPr>
        <p:cxnSp>
          <p:nvCxnSpPr>
            <p:cNvPr id="42" name="直接连接符 41"/>
            <p:cNvCxnSpPr/>
            <p:nvPr>
              <p:custDataLst>
                <p:tags r:id="rId12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>
              <p:custDataLst>
                <p:tags r:id="rId13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任意多边形 43"/>
            <p:cNvSpPr/>
            <p:nvPr>
              <p:custDataLst>
                <p:tags r:id="rId14"/>
              </p:custDataLst>
            </p:nvPr>
          </p:nvSpPr>
          <p:spPr>
            <a:xfrm>
              <a:off x="842557" y="2828397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04000"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</a:rPr>
                <a:t>脆弱点分析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5" name="文本框 44"/>
            <p:cNvSpPr txBox="1"/>
            <p:nvPr>
              <p:custDataLst>
                <p:tags r:id="rId15"/>
              </p:custDataLst>
            </p:nvPr>
          </p:nvSpPr>
          <p:spPr>
            <a:xfrm>
              <a:off x="3295650" y="4532145"/>
              <a:ext cx="476249" cy="384513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60000"/>
            </a:bodyPr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>
            <p:custDataLst>
              <p:tags r:id="rId16"/>
            </p:custDataLst>
          </p:nvPr>
        </p:nvGrpSpPr>
        <p:grpSpPr>
          <a:xfrm>
            <a:off x="7179310" y="4620895"/>
            <a:ext cx="2011045" cy="1230630"/>
            <a:chOff x="1304924" y="3171825"/>
            <a:chExt cx="2647951" cy="1745305"/>
          </a:xfrm>
        </p:grpSpPr>
        <p:cxnSp>
          <p:nvCxnSpPr>
            <p:cNvPr id="38" name="直接连接符 37"/>
            <p:cNvCxnSpPr/>
            <p:nvPr>
              <p:custDataLst>
                <p:tags r:id="rId17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>
              <p:custDataLst>
                <p:tags r:id="rId18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任意多边形 39"/>
            <p:cNvSpPr/>
            <p:nvPr>
              <p:custDataLst>
                <p:tags r:id="rId19"/>
              </p:custDataLst>
            </p:nvPr>
          </p:nvSpPr>
          <p:spPr>
            <a:xfrm>
              <a:off x="1304924" y="3171825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04000" rtlCol="0" anchor="ctr">
              <a:normAutofit fontScale="90000" lnSpcReduction="200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</a:rPr>
                <a:t>风险划分及等级分析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文本框 40"/>
            <p:cNvSpPr txBox="1"/>
            <p:nvPr>
              <p:custDataLst>
                <p:tags r:id="rId20"/>
              </p:custDataLst>
            </p:nvPr>
          </p:nvSpPr>
          <p:spPr>
            <a:xfrm>
              <a:off x="3295650" y="4532145"/>
              <a:ext cx="476249" cy="384513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60000"/>
            </a:bodyPr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</p:grpSp>
      <p:pic>
        <p:nvPicPr>
          <p:cNvPr id="25" name="图片 24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0765238" y="81605"/>
            <a:ext cx="1141560" cy="1075350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23"/>
            </p:custDataLst>
          </p:nvPr>
        </p:nvSpPr>
        <p:spPr>
          <a:xfrm>
            <a:off x="8754745" y="277495"/>
            <a:ext cx="1561465" cy="52324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分析阶段</a:t>
            </a:r>
            <a:endParaRPr lang="zh-CN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" name="组合 4"/>
          <p:cNvGrpSpPr/>
          <p:nvPr>
            <p:custDataLst>
              <p:tags r:id="rId24"/>
            </p:custDataLst>
          </p:nvPr>
        </p:nvGrpSpPr>
        <p:grpSpPr>
          <a:xfrm>
            <a:off x="9615170" y="5444490"/>
            <a:ext cx="2011045" cy="1230630"/>
            <a:chOff x="1304924" y="3171825"/>
            <a:chExt cx="2647951" cy="1745305"/>
          </a:xfrm>
        </p:grpSpPr>
        <p:cxnSp>
          <p:nvCxnSpPr>
            <p:cNvPr id="6" name="直接连接符 5"/>
            <p:cNvCxnSpPr/>
            <p:nvPr>
              <p:custDataLst>
                <p:tags r:id="rId25"/>
              </p:custDataLst>
            </p:nvPr>
          </p:nvCxnSpPr>
          <p:spPr>
            <a:xfrm>
              <a:off x="1390650" y="4791075"/>
              <a:ext cx="18669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>
              <p:custDataLst>
                <p:tags r:id="rId26"/>
              </p:custDataLst>
            </p:nvPr>
          </p:nvCxnSpPr>
          <p:spPr>
            <a:xfrm>
              <a:off x="1304924" y="4907605"/>
              <a:ext cx="2505076" cy="0"/>
            </a:xfrm>
            <a:prstGeom prst="line">
              <a:avLst/>
            </a:prstGeom>
            <a:ln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任意多边形 10"/>
            <p:cNvSpPr/>
            <p:nvPr>
              <p:custDataLst>
                <p:tags r:id="rId27"/>
              </p:custDataLst>
            </p:nvPr>
          </p:nvSpPr>
          <p:spPr>
            <a:xfrm>
              <a:off x="1304924" y="3171825"/>
              <a:ext cx="2647951" cy="1745305"/>
            </a:xfrm>
            <a:custGeom>
              <a:avLst/>
              <a:gdLst>
                <a:gd name="connsiteX0" fmla="*/ 1 w 2647951"/>
                <a:gd name="connsiteY0" fmla="*/ 0 h 1743075"/>
                <a:gd name="connsiteX1" fmla="*/ 2647951 w 2647951"/>
                <a:gd name="connsiteY1" fmla="*/ 0 h 1743075"/>
                <a:gd name="connsiteX2" fmla="*/ 2647951 w 2647951"/>
                <a:gd name="connsiteY2" fmla="*/ 1266825 h 1743075"/>
                <a:gd name="connsiteX3" fmla="*/ 297057 w 2647951"/>
                <a:gd name="connsiteY3" fmla="*/ 1266825 h 1743075"/>
                <a:gd name="connsiteX4" fmla="*/ 233437 w 2647951"/>
                <a:gd name="connsiteY4" fmla="*/ 1329240 h 1743075"/>
                <a:gd name="connsiteX5" fmla="*/ 0 w 2647951"/>
                <a:gd name="connsiteY5" fmla="*/ 1743075 h 1743075"/>
                <a:gd name="connsiteX6" fmla="*/ 0 w 2647951"/>
                <a:gd name="connsiteY6" fmla="*/ 1114425 h 1743075"/>
                <a:gd name="connsiteX7" fmla="*/ 1 w 2647951"/>
                <a:gd name="connsiteY7" fmla="*/ 1114425 h 1743075"/>
                <a:gd name="connsiteX0-1" fmla="*/ 1 w 2647951"/>
                <a:gd name="connsiteY0-2" fmla="*/ 0 h 1743075"/>
                <a:gd name="connsiteX1-3" fmla="*/ 2647951 w 2647951"/>
                <a:gd name="connsiteY1-4" fmla="*/ 0 h 1743075"/>
                <a:gd name="connsiteX2-5" fmla="*/ 2647951 w 2647951"/>
                <a:gd name="connsiteY2-6" fmla="*/ 1266825 h 1743075"/>
                <a:gd name="connsiteX3-7" fmla="*/ 297057 w 2647951"/>
                <a:gd name="connsiteY3-8" fmla="*/ 1266825 h 1743075"/>
                <a:gd name="connsiteX4-9" fmla="*/ 233437 w 2647951"/>
                <a:gd name="connsiteY4-10" fmla="*/ 1329240 h 1743075"/>
                <a:gd name="connsiteX5-11" fmla="*/ 0 w 2647951"/>
                <a:gd name="connsiteY5-12" fmla="*/ 1743075 h 1743075"/>
                <a:gd name="connsiteX6-13" fmla="*/ 0 w 2647951"/>
                <a:gd name="connsiteY6-14" fmla="*/ 1114425 h 1743075"/>
                <a:gd name="connsiteX7-15" fmla="*/ 1 w 2647951"/>
                <a:gd name="connsiteY7-16" fmla="*/ 1114425 h 1743075"/>
                <a:gd name="connsiteX8" fmla="*/ 1 w 2647951"/>
                <a:gd name="connsiteY8" fmla="*/ 0 h 1743075"/>
                <a:gd name="connsiteX0-17" fmla="*/ 1 w 2647951"/>
                <a:gd name="connsiteY0-18" fmla="*/ 0 h 1743075"/>
                <a:gd name="connsiteX1-19" fmla="*/ 2647951 w 2647951"/>
                <a:gd name="connsiteY1-20" fmla="*/ 0 h 1743075"/>
                <a:gd name="connsiteX2-21" fmla="*/ 2647951 w 2647951"/>
                <a:gd name="connsiteY2-22" fmla="*/ 1266825 h 1743075"/>
                <a:gd name="connsiteX3-23" fmla="*/ 516132 w 2647951"/>
                <a:gd name="connsiteY3-24" fmla="*/ 1323975 h 1743075"/>
                <a:gd name="connsiteX4-25" fmla="*/ 233437 w 2647951"/>
                <a:gd name="connsiteY4-26" fmla="*/ 1329240 h 1743075"/>
                <a:gd name="connsiteX5-27" fmla="*/ 0 w 2647951"/>
                <a:gd name="connsiteY5-28" fmla="*/ 1743075 h 1743075"/>
                <a:gd name="connsiteX6-29" fmla="*/ 0 w 2647951"/>
                <a:gd name="connsiteY6-30" fmla="*/ 1114425 h 1743075"/>
                <a:gd name="connsiteX7-31" fmla="*/ 1 w 2647951"/>
                <a:gd name="connsiteY7-32" fmla="*/ 1114425 h 1743075"/>
                <a:gd name="connsiteX8-33" fmla="*/ 1 w 2647951"/>
                <a:gd name="connsiteY8-34" fmla="*/ 0 h 1743075"/>
                <a:gd name="connsiteX0-35" fmla="*/ 1 w 2647951"/>
                <a:gd name="connsiteY0-36" fmla="*/ 0 h 1743075"/>
                <a:gd name="connsiteX1-37" fmla="*/ 2647951 w 2647951"/>
                <a:gd name="connsiteY1-38" fmla="*/ 0 h 1743075"/>
                <a:gd name="connsiteX2-39" fmla="*/ 2647951 w 2647951"/>
                <a:gd name="connsiteY2-40" fmla="*/ 1266825 h 1743075"/>
                <a:gd name="connsiteX3-41" fmla="*/ 516132 w 2647951"/>
                <a:gd name="connsiteY3-42" fmla="*/ 1323975 h 1743075"/>
                <a:gd name="connsiteX4-43" fmla="*/ 233437 w 2647951"/>
                <a:gd name="connsiteY4-44" fmla="*/ 1329240 h 1743075"/>
                <a:gd name="connsiteX5-45" fmla="*/ 0 w 2647951"/>
                <a:gd name="connsiteY5-46" fmla="*/ 1743075 h 1743075"/>
                <a:gd name="connsiteX6-47" fmla="*/ 0 w 2647951"/>
                <a:gd name="connsiteY6-48" fmla="*/ 1114425 h 1743075"/>
                <a:gd name="connsiteX7-49" fmla="*/ 1 w 2647951"/>
                <a:gd name="connsiteY7-50" fmla="*/ 1114425 h 1743075"/>
                <a:gd name="connsiteX8-51" fmla="*/ 1 w 2647951"/>
                <a:gd name="connsiteY8-52" fmla="*/ 0 h 1743075"/>
                <a:gd name="connsiteX0-53" fmla="*/ 1 w 2647951"/>
                <a:gd name="connsiteY0-54" fmla="*/ 0 h 1745366"/>
                <a:gd name="connsiteX1-55" fmla="*/ 2647951 w 2647951"/>
                <a:gd name="connsiteY1-56" fmla="*/ 0 h 1745366"/>
                <a:gd name="connsiteX2-57" fmla="*/ 2647951 w 2647951"/>
                <a:gd name="connsiteY2-58" fmla="*/ 1266825 h 1745366"/>
                <a:gd name="connsiteX3-59" fmla="*/ 516132 w 2647951"/>
                <a:gd name="connsiteY3-60" fmla="*/ 1323975 h 1745366"/>
                <a:gd name="connsiteX4-61" fmla="*/ 0 w 2647951"/>
                <a:gd name="connsiteY4-62" fmla="*/ 1743075 h 1745366"/>
                <a:gd name="connsiteX5-63" fmla="*/ 0 w 2647951"/>
                <a:gd name="connsiteY5-64" fmla="*/ 1114425 h 1745366"/>
                <a:gd name="connsiteX6-65" fmla="*/ 1 w 2647951"/>
                <a:gd name="connsiteY6-66" fmla="*/ 1114425 h 1745366"/>
                <a:gd name="connsiteX7-67" fmla="*/ 1 w 2647951"/>
                <a:gd name="connsiteY7-68" fmla="*/ 0 h 1745366"/>
                <a:gd name="connsiteX0-69" fmla="*/ 1 w 2647951"/>
                <a:gd name="connsiteY0-70" fmla="*/ 0 h 1745305"/>
                <a:gd name="connsiteX1-71" fmla="*/ 2647951 w 2647951"/>
                <a:gd name="connsiteY1-72" fmla="*/ 0 h 1745305"/>
                <a:gd name="connsiteX2-73" fmla="*/ 2638426 w 2647951"/>
                <a:gd name="connsiteY2-74" fmla="*/ 1333500 h 1745305"/>
                <a:gd name="connsiteX3-75" fmla="*/ 516132 w 2647951"/>
                <a:gd name="connsiteY3-76" fmla="*/ 1323975 h 1745305"/>
                <a:gd name="connsiteX4-77" fmla="*/ 0 w 2647951"/>
                <a:gd name="connsiteY4-78" fmla="*/ 1743075 h 1745305"/>
                <a:gd name="connsiteX5-79" fmla="*/ 0 w 2647951"/>
                <a:gd name="connsiteY5-80" fmla="*/ 1114425 h 1745305"/>
                <a:gd name="connsiteX6-81" fmla="*/ 1 w 2647951"/>
                <a:gd name="connsiteY6-82" fmla="*/ 1114425 h 1745305"/>
                <a:gd name="connsiteX7-83" fmla="*/ 1 w 2647951"/>
                <a:gd name="connsiteY7-84" fmla="*/ 0 h 1745305"/>
              </a:gdLst>
              <a:ahLst/>
              <a:cxnLst>
                <a:cxn ang="0">
                  <a:pos x="connsiteX0-69" y="connsiteY0-70"/>
                </a:cxn>
                <a:cxn ang="0">
                  <a:pos x="connsiteX1-71" y="connsiteY1-72"/>
                </a:cxn>
                <a:cxn ang="0">
                  <a:pos x="connsiteX2-73" y="connsiteY2-74"/>
                </a:cxn>
                <a:cxn ang="0">
                  <a:pos x="connsiteX3-75" y="connsiteY3-76"/>
                </a:cxn>
                <a:cxn ang="0">
                  <a:pos x="connsiteX4-77" y="connsiteY4-78"/>
                </a:cxn>
                <a:cxn ang="0">
                  <a:pos x="connsiteX5-79" y="connsiteY5-80"/>
                </a:cxn>
                <a:cxn ang="0">
                  <a:pos x="connsiteX6-81" y="connsiteY6-82"/>
                </a:cxn>
                <a:cxn ang="0">
                  <a:pos x="connsiteX7-83" y="connsiteY7-84"/>
                </a:cxn>
              </a:cxnLst>
              <a:rect l="l" t="t" r="r" b="b"/>
              <a:pathLst>
                <a:path w="2647951" h="1745305">
                  <a:moveTo>
                    <a:pt x="1" y="0"/>
                  </a:moveTo>
                  <a:lnTo>
                    <a:pt x="2647951" y="0"/>
                  </a:lnTo>
                  <a:lnTo>
                    <a:pt x="2638426" y="1333500"/>
                  </a:lnTo>
                  <a:cubicBezTo>
                    <a:pt x="2246610" y="1544638"/>
                    <a:pt x="955870" y="1255713"/>
                    <a:pt x="516132" y="1323975"/>
                  </a:cubicBezTo>
                  <a:cubicBezTo>
                    <a:pt x="76394" y="1392237"/>
                    <a:pt x="86022" y="1778000"/>
                    <a:pt x="0" y="1743075"/>
                  </a:cubicBezTo>
                  <a:lnTo>
                    <a:pt x="0" y="1114425"/>
                  </a:lnTo>
                  <a:lnTo>
                    <a:pt x="1" y="11144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04000" rtlCol="0" anchor="ctr">
              <a:normAutofit/>
            </a:bodyPr>
            <a:p>
              <a:pPr>
                <a:lnSpc>
                  <a:spcPts val="2300"/>
                </a:lnSpc>
              </a:pPr>
              <a:r>
                <a:rPr lang="zh-CN" altLang="en-US" dirty="0">
                  <a:solidFill>
                    <a:schemeClr val="bg1"/>
                  </a:solidFill>
                </a:rPr>
                <a:t>安全措施选取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28"/>
              </p:custDataLst>
            </p:nvPr>
          </p:nvSpPr>
          <p:spPr>
            <a:xfrm>
              <a:off x="3295650" y="4532145"/>
              <a:ext cx="476249" cy="384513"/>
            </a:xfrm>
            <a:prstGeom prst="rect">
              <a:avLst/>
            </a:prstGeom>
            <a:noFill/>
          </p:spPr>
          <p:txBody>
            <a:bodyPr wrap="square" rtlCol="0" anchor="ctr">
              <a:normAutofit fontScale="60000"/>
            </a:bodyPr>
            <a:p>
              <a:pPr algn="ctr"/>
              <a:r>
                <a:rPr lang="en-US" altLang="zh-CN" dirty="0"/>
                <a:t>E</a:t>
              </a:r>
              <a:endParaRPr lang="en-US" altLang="zh-CN" dirty="0"/>
            </a:p>
          </p:txBody>
        </p:sp>
      </p:grpSp>
    </p:spTree>
    <p:custDataLst>
      <p:tags r:id="rId2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61"/>
</p:tagLst>
</file>

<file path=ppt/tags/tag10.xml><?xml version="1.0" encoding="utf-8"?>
<p:tagLst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254*347"/>
  <p:tag name="KSO_WM_SLIDE_SIZE" val="452*61"/>
  <p:tag name="KSO_WM_COMBINE_RELATE_SLIDE_ID" val="background20182722_1"/>
  <p:tag name="KSO_WM_TEMPLATE_CATEGORY" val="custom"/>
  <p:tag name="KSO_WM_TEMPLATE_INDEX" val="20184561"/>
  <p:tag name="KSO_WM_SLIDE_ID" val="custom20184561_1"/>
  <p:tag name="KSO_WM_SLIDE_INDEX" val="1"/>
  <p:tag name="KSO_WM_TEMPLATE_SUBCATEGORY" val="combine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</p:tagLst>
</file>

<file path=ppt/tags/tag100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l_h_f"/>
  <p:tag name="KSO_WM_UNIT_INDEX" val="1_3_1"/>
  <p:tag name="KSO_WM_UNIT_ID" val="custom20184561_13*l_h_f*1_3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26"/>
  <p:tag name="KSO_WM_DIAGRAM_GROUP_CODE" val="l1-2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3_3"/>
  <p:tag name="KSO_WM_UNIT_ID" val="custom20184561_13*l_h_i*1_3_3"/>
  <p:tag name="KSO_WM_UNIT_LAYERLEVEL" val="1_1_1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1_13*i*27"/>
  <p:tag name="KSO_WM_TEMPLATE_CATEGORY" val="custom"/>
  <p:tag name="KSO_WM_TEMPLATE_INDEX" val="20184561"/>
  <p:tag name="KSO_WM_UNIT_INDEX" val="27"/>
</p:tagLst>
</file>

<file path=ppt/tags/tag103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4_1"/>
  <p:tag name="KSO_WM_UNIT_ID" val="custom20184561_13*l_h_i*1_4_1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104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4_2"/>
  <p:tag name="KSO_WM_UNIT_ID" val="custom20184561_13*l_h_i*1_4_2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105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l_h_f"/>
  <p:tag name="KSO_WM_UNIT_INDEX" val="1_4_1"/>
  <p:tag name="KSO_WM_UNIT_ID" val="custom20184561_13*l_h_f*1_4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26"/>
  <p:tag name="KSO_WM_DIAGRAM_GROUP_CODE" val="l1-2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4_3"/>
  <p:tag name="KSO_WM_UNIT_ID" val="custom20184561_13*l_h_i*1_4_3"/>
  <p:tag name="KSO_WM_UNIT_LAYERLEVEL" val="1_1_1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61_13*i*36"/>
  <p:tag name="KSO_WM_TEMPLATE_CATEGORY" val="custom"/>
  <p:tag name="KSO_WM_TEMPLATE_INDEX" val="20184561"/>
  <p:tag name="KSO_WM_UNIT_INDEX" val="36"/>
  <p:tag name="KSO_WM_UNIT_USESOURCEFORMAT_APPLY" val="1"/>
</p:tagLst>
</file>

<file path=ppt/tags/tag108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DIAGRAM_GROUP_CODE" val="l1_1"/>
  <p:tag name="KSO_WM_UNIT_TYPE" val="a"/>
  <p:tag name="KSO_WM_UNIT_INDEX" val="1"/>
  <p:tag name="KSO_WM_UNIT_ID" val="custom20184561_13*a*1"/>
  <p:tag name="KSO_WM_UNIT_LAYERLEVEL" val="1"/>
  <p:tag name="KSO_WM_UNIT_VALUE" val="16"/>
  <p:tag name="KSO_WM_UNIT_ISCONTENTSTITLE" val="0"/>
  <p:tag name="KSO_WM_UNIT_HIGHLIGHT" val="0"/>
  <p:tag name="KSO_WM_UNIT_COMPATIBLE" val="0"/>
  <p:tag name="KSO_WM_UNIT_CLEAR" val="0"/>
  <p:tag name="KSO_WM_UNIT_PRESET_TEXT" val="YOUR TITLE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SLIDE_ID" val="custom20184561_13"/>
  <p:tag name="KSO_WM_SLIDE_INDEX" val="13"/>
  <p:tag name="KSO_WM_SLIDE_ITEM_CNT" val="4"/>
  <p:tag name="KSO_WM_SLIDE_LAYOUT" val="l_a_b"/>
  <p:tag name="KSO_WM_SLIDE_LAYOUT_CNT" val="1_1_1"/>
  <p:tag name="KSO_WM_SLIDE_TYPE" val="text"/>
  <p:tag name="KSO_WM_BEAUTIFY_FLAG" val="#wm#"/>
  <p:tag name="KSO_WM_SLIDE_POSITION" val="111*58"/>
  <p:tag name="KSO_WM_SLIDE_SIZE" val="658*397"/>
  <p:tag name="KSO_WM_TEMPLATE_CATEGORY" val="custom"/>
  <p:tag name="KSO_WM_TEMPLATE_INDEX" val="20184561"/>
  <p:tag name="KSO_WM_TAG_VERSION" val="1.0"/>
  <p:tag name="KSO_WM_DIAGRAM_GROUP_CODE" val="l1-2"/>
  <p:tag name="KSO_WM_SLIDE_SUBTYPE" val="diag"/>
</p:tagLst>
</file>

<file path=ppt/tags/tag11.xml><?xml version="1.0" encoding="utf-8"?>
<p:tagLst xmlns:p="http://schemas.openxmlformats.org/presentationml/2006/main">
  <p:tag name="KSO_WM_TEMPLATE_CATEGORY" val="custom"/>
  <p:tag name="KSO_WM_TEMPLATE_INDEX" val="20184561"/>
  <p:tag name="KSO_WM_DIAGRAM_GROUP_CODE" val="l1_1"/>
  <p:tag name="KSO_WM_TAG_VERSION" val="1.0"/>
  <p:tag name="KSO_WM_UNIT_TYPE" val="d"/>
  <p:tag name="KSO_WM_UNIT_INDEX" val="1"/>
  <p:tag name="KSO_WM_UNIT_ID" val="custom20184561_8*d*1"/>
  <p:tag name="KSO_WM_UNIT_LAYERLEVEL" val="1"/>
  <p:tag name="KSO_WM_UNIT_VALUE" val="1904*1881"/>
  <p:tag name="KSO_WM_UNIT_HIGHLIGHT" val="0"/>
  <p:tag name="KSO_WM_UNIT_COMPATIBLE" val="0"/>
  <p:tag name="KSO_WM_UNIT_CLEAR" val="0"/>
  <p:tag name="KSO_WM_BEAUTIFY_FLAG" val="#wm#"/>
  <p:tag name="KSO_WM_UNIT_USESOURCEFORMAT_APPLY" val="1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1_13*i*0"/>
  <p:tag name="KSO_WM_TEMPLATE_CATEGORY" val="custom"/>
  <p:tag name="KSO_WM_TEMPLATE_INDEX" val="20184561"/>
  <p:tag name="KSO_WM_UNIT_INDEX" val="0"/>
</p:tagLst>
</file>

<file path=ppt/tags/tag111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61_13*l_h_i*1_1_1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112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1_2"/>
  <p:tag name="KSO_WM_UNIT_ID" val="custom20184561_13*l_h_i*1_1_2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113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l_h_f"/>
  <p:tag name="KSO_WM_UNIT_INDEX" val="1_1_1"/>
  <p:tag name="KSO_WM_UNIT_ID" val="custom20184561_13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26"/>
  <p:tag name="KSO_WM_DIAGRAM_GROUP_CODE" val="l1-2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14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1_3"/>
  <p:tag name="KSO_WM_UNIT_ID" val="custom20184561_13*l_h_i*1_1_3"/>
  <p:tag name="KSO_WM_UNIT_LAYERLEVEL" val="1_1_1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1_13*i*9"/>
  <p:tag name="KSO_WM_TEMPLATE_CATEGORY" val="custom"/>
  <p:tag name="KSO_WM_TEMPLATE_INDEX" val="20184561"/>
  <p:tag name="KSO_WM_UNIT_INDEX" val="9"/>
</p:tagLst>
</file>

<file path=ppt/tags/tag116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2_1"/>
  <p:tag name="KSO_WM_UNIT_ID" val="custom20184561_13*l_h_i*1_2_1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117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2_2"/>
  <p:tag name="KSO_WM_UNIT_ID" val="custom20184561_13*l_h_i*1_2_2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118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l_h_f"/>
  <p:tag name="KSO_WM_UNIT_INDEX" val="1_2_1"/>
  <p:tag name="KSO_WM_UNIT_ID" val="custom20184561_13*l_h_f*1_2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26"/>
  <p:tag name="KSO_WM_DIAGRAM_GROUP_CODE" val="l1-2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2_3"/>
  <p:tag name="KSO_WM_UNIT_ID" val="custom20184561_13*l_h_i*1_2_3"/>
  <p:tag name="KSO_WM_UNIT_LAYERLEVEL" val="1_1_1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l_h_i"/>
  <p:tag name="KSO_WM_UNIT_INDEX" val="1_1_1"/>
  <p:tag name="KSO_WM_UNIT_LAYERLEVEL" val="1_1_1"/>
  <p:tag name="KSO_WM_DIAGRAM_GROUP_CODE" val="l1-1"/>
  <p:tag name="KSO_WM_UNIT_ID" val="custom20184561_8*l_h_i*1_1_1"/>
  <p:tag name="KSO_WM_UNIT_LINE_FORE_SCHEMECOLOR_INDEX" val="7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1_13*i*18"/>
  <p:tag name="KSO_WM_TEMPLATE_CATEGORY" val="custom"/>
  <p:tag name="KSO_WM_TEMPLATE_INDEX" val="20184561"/>
  <p:tag name="KSO_WM_UNIT_INDEX" val="18"/>
</p:tagLst>
</file>

<file path=ppt/tags/tag121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3_1"/>
  <p:tag name="KSO_WM_UNIT_ID" val="custom20184561_13*l_h_i*1_3_1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122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3_2"/>
  <p:tag name="KSO_WM_UNIT_ID" val="custom20184561_13*l_h_i*1_3_2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123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l_h_f"/>
  <p:tag name="KSO_WM_UNIT_INDEX" val="1_3_1"/>
  <p:tag name="KSO_WM_UNIT_ID" val="custom20184561_13*l_h_f*1_3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26"/>
  <p:tag name="KSO_WM_DIAGRAM_GROUP_CODE" val="l1-2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24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3_3"/>
  <p:tag name="KSO_WM_UNIT_ID" val="custom20184561_13*l_h_i*1_3_3"/>
  <p:tag name="KSO_WM_UNIT_LAYERLEVEL" val="1_1_1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1_13*i*27"/>
  <p:tag name="KSO_WM_TEMPLATE_CATEGORY" val="custom"/>
  <p:tag name="KSO_WM_TEMPLATE_INDEX" val="20184561"/>
  <p:tag name="KSO_WM_UNIT_INDEX" val="27"/>
</p:tagLst>
</file>

<file path=ppt/tags/tag126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4_1"/>
  <p:tag name="KSO_WM_UNIT_ID" val="custom20184561_13*l_h_i*1_4_1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127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4_2"/>
  <p:tag name="KSO_WM_UNIT_ID" val="custom20184561_13*l_h_i*1_4_2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128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l_h_f"/>
  <p:tag name="KSO_WM_UNIT_INDEX" val="1_4_1"/>
  <p:tag name="KSO_WM_UNIT_ID" val="custom20184561_13*l_h_f*1_4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26"/>
  <p:tag name="KSO_WM_DIAGRAM_GROUP_CODE" val="l1-2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29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4_3"/>
  <p:tag name="KSO_WM_UNIT_ID" val="custom20184561_13*l_h_i*1_4_3"/>
  <p:tag name="KSO_WM_UNIT_LAYERLEVEL" val="1_1_1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l_h_i"/>
  <p:tag name="KSO_WM_UNIT_INDEX" val="1_2_1"/>
  <p:tag name="KSO_WM_UNIT_LAYERLEVEL" val="1_1_1"/>
  <p:tag name="KSO_WM_DIAGRAM_GROUP_CODE" val="l1-1"/>
  <p:tag name="KSO_WM_UNIT_ID" val="custom20184561_8*l_h_i*1_2_1"/>
  <p:tag name="KSO_WM_UNIT_LINE_FORE_SCHEMECOLOR_INDEX" val="7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30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61_13*i*36"/>
  <p:tag name="KSO_WM_TEMPLATE_CATEGORY" val="custom"/>
  <p:tag name="KSO_WM_TEMPLATE_INDEX" val="20184561"/>
  <p:tag name="KSO_WM_UNIT_INDEX" val="36"/>
  <p:tag name="KSO_WM_UNIT_USESOURCEFORMAT_APPLY" val="1"/>
</p:tagLst>
</file>

<file path=ppt/tags/tag131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DIAGRAM_GROUP_CODE" val="l1_1"/>
  <p:tag name="KSO_WM_UNIT_TYPE" val="a"/>
  <p:tag name="KSO_WM_UNIT_INDEX" val="1"/>
  <p:tag name="KSO_WM_UNIT_ID" val="custom20184561_13*a*1"/>
  <p:tag name="KSO_WM_UNIT_LAYERLEVEL" val="1"/>
  <p:tag name="KSO_WM_UNIT_VALUE" val="16"/>
  <p:tag name="KSO_WM_UNIT_ISCONTENTSTITLE" val="0"/>
  <p:tag name="KSO_WM_UNIT_HIGHLIGHT" val="0"/>
  <p:tag name="KSO_WM_UNIT_COMPATIBLE" val="0"/>
  <p:tag name="KSO_WM_UNIT_CLEAR" val="0"/>
  <p:tag name="KSO_WM_UNIT_PRESET_TEXT" val="YOUR TITLE"/>
  <p:tag name="KSO_WM_UNIT_TEXT_FILL_FORE_SCHEMECOLOR_INDEX" val="13"/>
  <p:tag name="KSO_WM_UNIT_TEXT_FILL_TYPE" val="1"/>
  <p:tag name="KSO_WM_UNIT_USESOURCEFORMAT_APPLY" val="1"/>
</p:tagLst>
</file>

<file path=ppt/tags/tag1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1_13*i*27"/>
  <p:tag name="KSO_WM_TEMPLATE_CATEGORY" val="custom"/>
  <p:tag name="KSO_WM_TEMPLATE_INDEX" val="20184561"/>
  <p:tag name="KSO_WM_UNIT_INDEX" val="27"/>
</p:tagLst>
</file>

<file path=ppt/tags/tag133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4_1"/>
  <p:tag name="KSO_WM_UNIT_ID" val="custom20184561_13*l_h_i*1_4_1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134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4_2"/>
  <p:tag name="KSO_WM_UNIT_ID" val="custom20184561_13*l_h_i*1_4_2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135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l_h_f"/>
  <p:tag name="KSO_WM_UNIT_INDEX" val="1_4_1"/>
  <p:tag name="KSO_WM_UNIT_ID" val="custom20184561_13*l_h_f*1_4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26"/>
  <p:tag name="KSO_WM_DIAGRAM_GROUP_CODE" val="l1-2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36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4_3"/>
  <p:tag name="KSO_WM_UNIT_ID" val="custom20184561_13*l_h_i*1_4_3"/>
  <p:tag name="KSO_WM_UNIT_LAYERLEVEL" val="1_1_1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37.xml><?xml version="1.0" encoding="utf-8"?>
<p:tagLst xmlns:p="http://schemas.openxmlformats.org/presentationml/2006/main">
  <p:tag name="KSO_WM_SLIDE_ID" val="custom20184561_13"/>
  <p:tag name="KSO_WM_SLIDE_INDEX" val="13"/>
  <p:tag name="KSO_WM_SLIDE_ITEM_CNT" val="4"/>
  <p:tag name="KSO_WM_SLIDE_LAYOUT" val="l_a_b"/>
  <p:tag name="KSO_WM_SLIDE_LAYOUT_CNT" val="1_1_1"/>
  <p:tag name="KSO_WM_SLIDE_TYPE" val="text"/>
  <p:tag name="KSO_WM_BEAUTIFY_FLAG" val="#wm#"/>
  <p:tag name="KSO_WM_SLIDE_POSITION" val="111*58"/>
  <p:tag name="KSO_WM_SLIDE_SIZE" val="658*397"/>
  <p:tag name="KSO_WM_TEMPLATE_CATEGORY" val="custom"/>
  <p:tag name="KSO_WM_TEMPLATE_INDEX" val="20184561"/>
  <p:tag name="KSO_WM_TAG_VERSION" val="1.0"/>
  <p:tag name="KSO_WM_DIAGRAM_GROUP_CODE" val="l1-2"/>
  <p:tag name="KSO_WM_SLIDE_SUBTYPE" val="diag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1_15*i*0"/>
  <p:tag name="KSO_WM_TEMPLATE_CATEGORY" val="custom"/>
  <p:tag name="KSO_WM_TEMPLATE_INDEX" val="20184561"/>
  <p:tag name="KSO_WM_UNIT_INDEX" val="0"/>
</p:tagLst>
</file>

<file path=ppt/tags/tag139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61_15*l_h_i*1_1_1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14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l_h_i"/>
  <p:tag name="KSO_WM_UNIT_INDEX" val="1_3_1"/>
  <p:tag name="KSO_WM_UNIT_LAYERLEVEL" val="1_1_1"/>
  <p:tag name="KSO_WM_DIAGRAM_GROUP_CODE" val="l1-1"/>
  <p:tag name="KSO_WM_UNIT_ID" val="custom20184561_8*l_h_i*1_3_1"/>
  <p:tag name="KSO_WM_UNIT_LINE_FORE_SCHEMECOLOR_INDEX" val="9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40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1_2"/>
  <p:tag name="KSO_WM_UNIT_ID" val="custom20184561_15*l_h_i*1_1_2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141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l_h_f"/>
  <p:tag name="KSO_WM_UNIT_INDEX" val="1_1_1"/>
  <p:tag name="KSO_WM_UNIT_ID" val="custom20184561_15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26"/>
  <p:tag name="KSO_WM_DIAGRAM_GROUP_CODE" val="l1-2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1_3"/>
  <p:tag name="KSO_WM_UNIT_ID" val="custom20184561_15*l_h_i*1_1_3"/>
  <p:tag name="KSO_WM_UNIT_LAYERLEVEL" val="1_1_1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1_15*i*9"/>
  <p:tag name="KSO_WM_TEMPLATE_CATEGORY" val="custom"/>
  <p:tag name="KSO_WM_TEMPLATE_INDEX" val="20184561"/>
  <p:tag name="KSO_WM_UNIT_INDEX" val="9"/>
</p:tagLst>
</file>

<file path=ppt/tags/tag144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2_1"/>
  <p:tag name="KSO_WM_UNIT_ID" val="custom20184561_15*l_h_i*1_2_1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145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2_2"/>
  <p:tag name="KSO_WM_UNIT_ID" val="custom20184561_15*l_h_i*1_2_2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146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l_h_f"/>
  <p:tag name="KSO_WM_UNIT_INDEX" val="1_2_1"/>
  <p:tag name="KSO_WM_UNIT_ID" val="custom20184561_15*l_h_f*1_2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26"/>
  <p:tag name="KSO_WM_DIAGRAM_GROUP_CODE" val="l1-2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2_3"/>
  <p:tag name="KSO_WM_UNIT_ID" val="custom20184561_15*l_h_i*1_2_3"/>
  <p:tag name="KSO_WM_UNIT_LAYERLEVEL" val="1_1_1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1_15*i*18"/>
  <p:tag name="KSO_WM_TEMPLATE_CATEGORY" val="custom"/>
  <p:tag name="KSO_WM_TEMPLATE_INDEX" val="20184561"/>
  <p:tag name="KSO_WM_UNIT_INDEX" val="18"/>
</p:tagLst>
</file>

<file path=ppt/tags/tag149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4_1"/>
  <p:tag name="KSO_WM_UNIT_ID" val="custom20184561_15*l_h_i*1_4_1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15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l_h_i"/>
  <p:tag name="KSO_WM_UNIT_INDEX" val="1_4_1"/>
  <p:tag name="KSO_WM_UNIT_LAYERLEVEL" val="1_1_1"/>
  <p:tag name="KSO_WM_DIAGRAM_GROUP_CODE" val="l1-1"/>
  <p:tag name="KSO_WM_UNIT_ID" val="custom20184561_8*l_h_i*1_4_1"/>
  <p:tag name="KSO_WM_UNIT_LINE_FORE_SCHEMECOLOR_INDEX" val="9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50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4_2"/>
  <p:tag name="KSO_WM_UNIT_ID" val="custom20184561_15*l_h_i*1_4_2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151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l_h_f"/>
  <p:tag name="KSO_WM_UNIT_INDEX" val="1_4_1"/>
  <p:tag name="KSO_WM_UNIT_ID" val="custom20184561_15*l_h_f*1_4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26"/>
  <p:tag name="KSO_WM_DIAGRAM_GROUP_CODE" val="l1-2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4_3"/>
  <p:tag name="KSO_WM_UNIT_ID" val="custom20184561_15*l_h_i*1_4_3"/>
  <p:tag name="KSO_WM_UNIT_LAYERLEVEL" val="1_1_1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1_15*i*27"/>
  <p:tag name="KSO_WM_TEMPLATE_CATEGORY" val="custom"/>
  <p:tag name="KSO_WM_TEMPLATE_INDEX" val="20184561"/>
  <p:tag name="KSO_WM_UNIT_INDEX" val="27"/>
</p:tagLst>
</file>

<file path=ppt/tags/tag154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5_1"/>
  <p:tag name="KSO_WM_UNIT_ID" val="custom20184561_15*l_h_i*1_5_1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155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5_2"/>
  <p:tag name="KSO_WM_UNIT_ID" val="custom20184561_15*l_h_i*1_5_2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156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l_h_f"/>
  <p:tag name="KSO_WM_UNIT_INDEX" val="1_5_1"/>
  <p:tag name="KSO_WM_UNIT_ID" val="custom20184561_15*l_h_f*1_5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26"/>
  <p:tag name="KSO_WM_DIAGRAM_GROUP_CODE" val="l1-2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5_3"/>
  <p:tag name="KSO_WM_UNIT_ID" val="custom20184561_15*l_h_i*1_5_3"/>
  <p:tag name="KSO_WM_UNIT_LAYERLEVEL" val="1_1_1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1_15*i*36"/>
  <p:tag name="KSO_WM_TEMPLATE_CATEGORY" val="custom"/>
  <p:tag name="KSO_WM_TEMPLATE_INDEX" val="20184561"/>
  <p:tag name="KSO_WM_UNIT_INDEX" val="36"/>
</p:tagLst>
</file>

<file path=ppt/tags/tag159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3_1"/>
  <p:tag name="KSO_WM_UNIT_ID" val="custom20184561_15*l_h_i*1_3_1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16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l_h_i"/>
  <p:tag name="KSO_WM_UNIT_INDEX" val="1_1_2"/>
  <p:tag name="KSO_WM_UNIT_LAYERLEVEL" val="1_1_1"/>
  <p:tag name="KSO_WM_DIAGRAM_GROUP_CODE" val="l1-1"/>
  <p:tag name="KSO_WM_UNIT_ID" val="custom20184561_8*l_h_i*1_1_2"/>
  <p:tag name="KSO_WM_UNIT_TEXT_FILL_FORE_SCHEMECOLOR_INDEX" val="14"/>
  <p:tag name="KSO_WM_UNIT_TEXT_FILL_TYPE" val="1"/>
  <p:tag name="KSO_WM_UNIT_USESOURCEFORMAT_APPLY" val="1"/>
</p:tagLst>
</file>

<file path=ppt/tags/tag160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3_2"/>
  <p:tag name="KSO_WM_UNIT_ID" val="custom20184561_15*l_h_i*1_3_2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161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l_h_f"/>
  <p:tag name="KSO_WM_UNIT_INDEX" val="1_3_1"/>
  <p:tag name="KSO_WM_UNIT_ID" val="custom20184561_15*l_h_f*1_3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26"/>
  <p:tag name="KSO_WM_DIAGRAM_GROUP_CODE" val="l1-2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3_3"/>
  <p:tag name="KSO_WM_UNIT_ID" val="custom20184561_15*l_h_i*1_3_3"/>
  <p:tag name="KSO_WM_UNIT_LAYERLEVEL" val="1_1_1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1_15*i*45"/>
  <p:tag name="KSO_WM_TEMPLATE_CATEGORY" val="custom"/>
  <p:tag name="KSO_WM_TEMPLATE_INDEX" val="20184561"/>
  <p:tag name="KSO_WM_UNIT_INDEX" val="45"/>
</p:tagLst>
</file>

<file path=ppt/tags/tag164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6_1"/>
  <p:tag name="KSO_WM_UNIT_ID" val="custom20184561_15*l_h_i*1_6_1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165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6_2"/>
  <p:tag name="KSO_WM_UNIT_ID" val="custom20184561_15*l_h_i*1_6_2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166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l_h_f"/>
  <p:tag name="KSO_WM_UNIT_INDEX" val="1_6_1"/>
  <p:tag name="KSO_WM_UNIT_ID" val="custom20184561_15*l_h_f*1_6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26"/>
  <p:tag name="KSO_WM_DIAGRAM_GROUP_CODE" val="l1-2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6_3"/>
  <p:tag name="KSO_WM_UNIT_ID" val="custom20184561_15*l_h_i*1_6_3"/>
  <p:tag name="KSO_WM_UNIT_LAYERLEVEL" val="1_1_1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61_15*i*54"/>
  <p:tag name="KSO_WM_TEMPLATE_CATEGORY" val="custom"/>
  <p:tag name="KSO_WM_TEMPLATE_INDEX" val="20184561"/>
  <p:tag name="KSO_WM_UNIT_INDEX" val="54"/>
  <p:tag name="KSO_WM_UNIT_USESOURCEFORMAT_APPLY" val="1"/>
</p:tagLst>
</file>

<file path=ppt/tags/tag169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DIAGRAM_GROUP_CODE" val="l1_1"/>
  <p:tag name="KSO_WM_UNIT_TYPE" val="a"/>
  <p:tag name="KSO_WM_UNIT_INDEX" val="1"/>
  <p:tag name="KSO_WM_UNIT_ID" val="custom20184561_15*a*1"/>
  <p:tag name="KSO_WM_UNIT_LAYERLEVEL" val="1"/>
  <p:tag name="KSO_WM_UNIT_VALUE" val="16"/>
  <p:tag name="KSO_WM_UNIT_ISCONTENTSTITLE" val="0"/>
  <p:tag name="KSO_WM_UNIT_HIGHLIGHT" val="0"/>
  <p:tag name="KSO_WM_UNIT_COMPATIBLE" val="0"/>
  <p:tag name="KSO_WM_UNIT_CLEAR" val="0"/>
  <p:tag name="KSO_WM_UNIT_PRESET_TEXT" val="YOUR TITLE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l_h_i"/>
  <p:tag name="KSO_WM_UNIT_INDEX" val="1_2_2"/>
  <p:tag name="KSO_WM_UNIT_LAYERLEVEL" val="1_1_1"/>
  <p:tag name="KSO_WM_DIAGRAM_GROUP_CODE" val="l1-1"/>
  <p:tag name="KSO_WM_UNIT_ID" val="custom20184561_8*l_h_i*1_2_2"/>
  <p:tag name="KSO_WM_UNIT_TEXT_FILL_FORE_SCHEMECOLOR_INDEX" val="14"/>
  <p:tag name="KSO_WM_UNIT_TEXT_FILL_TYPE" val="1"/>
  <p:tag name="KSO_WM_UNIT_USESOURCEFORMAT_APPLY" val="1"/>
</p:tagLst>
</file>

<file path=ppt/tags/tag170.xml><?xml version="1.0" encoding="utf-8"?>
<p:tagLst xmlns:p="http://schemas.openxmlformats.org/presentationml/2006/main">
  <p:tag name="KSO_WM_SLIDE_ID" val="custom20184561_15"/>
  <p:tag name="KSO_WM_SLIDE_INDEX" val="15"/>
  <p:tag name="KSO_WM_SLIDE_ITEM_CNT" val="6"/>
  <p:tag name="KSO_WM_SLIDE_LAYOUT" val="l_a_b"/>
  <p:tag name="KSO_WM_SLIDE_LAYOUT_CNT" val="1_1_1"/>
  <p:tag name="KSO_WM_SLIDE_TYPE" val="text"/>
  <p:tag name="KSO_WM_BEAUTIFY_FLAG" val="#wm#"/>
  <p:tag name="KSO_WM_SLIDE_POSITION" val="106*58"/>
  <p:tag name="KSO_WM_SLIDE_SIZE" val="746*392"/>
  <p:tag name="KSO_WM_TEMPLATE_CATEGORY" val="custom"/>
  <p:tag name="KSO_WM_TEMPLATE_INDEX" val="20184561"/>
  <p:tag name="KSO_WM_TAG_VERSION" val="1.0"/>
  <p:tag name="KSO_WM_DIAGRAM_GROUP_CODE" val="l1-2"/>
  <p:tag name="KSO_WM_SLIDE_SUBTYPE" val="diag"/>
</p:tagLst>
</file>

<file path=ppt/tags/tag171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ID" val="custom20184561_9*a*1"/>
  <p:tag name="KSO_WM_UNIT_PRESET_TEXT" val="ADD YOUR TITLE"/>
</p:tagLst>
</file>

<file path=ppt/tags/tag172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UNIT_ID" val="custom20184561_9*e*1"/>
  <p:tag name="KSO_WM_UNIT_PRESET_TEXT" val="01"/>
</p:tagLst>
</file>

<file path=ppt/tags/tag173.xml><?xml version="1.0" encoding="utf-8"?>
<p:tagLst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POSITION" val="233*108"/>
  <p:tag name="KSO_WM_SLIDE_SIZE" val="494*374"/>
  <p:tag name="KSO_WM_COMBINE_RELATE_SLIDE_ID" val="background20182722_5"/>
  <p:tag name="KSO_WM_TEMPLATE_CATEGORY" val="custom"/>
  <p:tag name="KSO_WM_TEMPLATE_INDEX" val="20184561"/>
  <p:tag name="KSO_WM_SLIDE_ID" val="custom20184561_9"/>
  <p:tag name="KSO_WM_SLIDE_INDEX" val="9"/>
  <p:tag name="KSO_WM_TEMPLATE_SUBCATEGORY" val="combine"/>
  <p:tag name="KSO_WM_SLIDE_SUBTYPE" val="pureTxt"/>
</p:tagLst>
</file>

<file path=ppt/tags/tag17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1"/>
</p:tagLst>
</file>

<file path=ppt/tags/tag175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ID" val="custom20184561_9*a*1"/>
  <p:tag name="KSO_WM_UNIT_PRESET_TEXT" val="ADD YOUR TITLE"/>
</p:tagLst>
</file>

<file path=ppt/tags/tag176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UNIT_ID" val="custom20184561_9*e*1"/>
  <p:tag name="KSO_WM_UNIT_PRESET_TEXT" val="01"/>
</p:tagLst>
</file>

<file path=ppt/tags/tag177.xml><?xml version="1.0" encoding="utf-8"?>
<p:tagLst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POSITION" val="233*108"/>
  <p:tag name="KSO_WM_SLIDE_SIZE" val="494*374"/>
  <p:tag name="KSO_WM_COMBINE_RELATE_SLIDE_ID" val="background20182722_5"/>
  <p:tag name="KSO_WM_TEMPLATE_CATEGORY" val="custom"/>
  <p:tag name="KSO_WM_TEMPLATE_INDEX" val="20184561"/>
  <p:tag name="KSO_WM_SLIDE_ID" val="custom20184561_9"/>
  <p:tag name="KSO_WM_SLIDE_INDEX" val="9"/>
  <p:tag name="KSO_WM_TEMPLATE_SUBCATEGORY" val="combine"/>
  <p:tag name="KSO_WM_SLIDE_SUBTYPE" val="pureTxt"/>
</p:tagLst>
</file>

<file path=ppt/tags/tag178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ID" val="custom20184561_9*a*1"/>
  <p:tag name="KSO_WM_UNIT_PRESET_TEXT" val="ADD YOUR TITLE"/>
</p:tagLst>
</file>

<file path=ppt/tags/tag179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UNIT_ID" val="custom20184561_9*e*1"/>
  <p:tag name="KSO_WM_UNIT_PRESET_TEXT" val="01"/>
</p:tagLst>
</file>

<file path=ppt/tags/tag18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l_h_i"/>
  <p:tag name="KSO_WM_UNIT_INDEX" val="1_3_2"/>
  <p:tag name="KSO_WM_UNIT_LAYERLEVEL" val="1_1_1"/>
  <p:tag name="KSO_WM_DIAGRAM_GROUP_CODE" val="l1-1"/>
  <p:tag name="KSO_WM_UNIT_ID" val="custom20184561_8*l_h_i*1_3_2"/>
  <p:tag name="KSO_WM_UNIT_USESOURCEFORMAT_APPLY" val="1"/>
</p:tagLst>
</file>

<file path=ppt/tags/tag180.xml><?xml version="1.0" encoding="utf-8"?>
<p:tagLst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POSITION" val="233*108"/>
  <p:tag name="KSO_WM_SLIDE_SIZE" val="494*374"/>
  <p:tag name="KSO_WM_COMBINE_RELATE_SLIDE_ID" val="background20182722_5"/>
  <p:tag name="KSO_WM_TEMPLATE_CATEGORY" val="custom"/>
  <p:tag name="KSO_WM_TEMPLATE_INDEX" val="20184561"/>
  <p:tag name="KSO_WM_SLIDE_ID" val="custom20184561_9"/>
  <p:tag name="KSO_WM_SLIDE_INDEX" val="9"/>
  <p:tag name="KSO_WM_TEMPLATE_SUBCATEGORY" val="combine"/>
  <p:tag name="KSO_WM_SLIDE_SUBTYPE" val="pureTxt"/>
</p:tagLst>
</file>

<file path=ppt/tags/tag181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ID" val="custom20184561_9*a*1"/>
  <p:tag name="KSO_WM_UNIT_PRESET_TEXT" val="ADD YOUR TITLE"/>
</p:tagLst>
</file>

<file path=ppt/tags/tag182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UNIT_ID" val="custom20184561_9*e*1"/>
  <p:tag name="KSO_WM_UNIT_PRESET_TEXT" val="01"/>
</p:tagLst>
</file>

<file path=ppt/tags/tag183.xml><?xml version="1.0" encoding="utf-8"?>
<p:tagLst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POSITION" val="233*108"/>
  <p:tag name="KSO_WM_SLIDE_SIZE" val="494*374"/>
  <p:tag name="KSO_WM_COMBINE_RELATE_SLIDE_ID" val="background20182722_5"/>
  <p:tag name="KSO_WM_TEMPLATE_CATEGORY" val="custom"/>
  <p:tag name="KSO_WM_TEMPLATE_INDEX" val="20184561"/>
  <p:tag name="KSO_WM_SLIDE_ID" val="custom20184561_9"/>
  <p:tag name="KSO_WM_SLIDE_INDEX" val="9"/>
  <p:tag name="KSO_WM_TEMPLATE_SUBCATEGORY" val="combine"/>
  <p:tag name="KSO_WM_SLIDE_SUBTYPE" val="pureTxt"/>
</p:tagLst>
</file>

<file path=ppt/tags/tag184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ID" val="custom20184561_9*a*1"/>
  <p:tag name="KSO_WM_UNIT_PRESET_TEXT" val="ADD YOUR TITLE"/>
</p:tagLst>
</file>

<file path=ppt/tags/tag185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UNIT_ID" val="custom20184561_9*e*1"/>
  <p:tag name="KSO_WM_UNIT_PRESET_TEXT" val="01"/>
</p:tagLst>
</file>

<file path=ppt/tags/tag186.xml><?xml version="1.0" encoding="utf-8"?>
<p:tagLst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POSITION" val="233*108"/>
  <p:tag name="KSO_WM_SLIDE_SIZE" val="494*374"/>
  <p:tag name="KSO_WM_COMBINE_RELATE_SLIDE_ID" val="background20182722_5"/>
  <p:tag name="KSO_WM_TEMPLATE_CATEGORY" val="custom"/>
  <p:tag name="KSO_WM_TEMPLATE_INDEX" val="20184561"/>
  <p:tag name="KSO_WM_SLIDE_ID" val="custom20184561_9"/>
  <p:tag name="KSO_WM_SLIDE_INDEX" val="9"/>
  <p:tag name="KSO_WM_TEMPLATE_SUBCATEGORY" val="combine"/>
  <p:tag name="KSO_WM_SLIDE_SUBTYPE" val="pureTxt"/>
</p:tagLst>
</file>

<file path=ppt/tags/tag187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ID" val="custom20184561_9*a*1"/>
  <p:tag name="KSO_WM_UNIT_PRESET_TEXT" val="ADD YOUR TITLE"/>
</p:tagLst>
</file>

<file path=ppt/tags/tag188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UNIT_ID" val="custom20184561_9*e*1"/>
  <p:tag name="KSO_WM_UNIT_PRESET_TEXT" val="01"/>
</p:tagLst>
</file>

<file path=ppt/tags/tag189.xml><?xml version="1.0" encoding="utf-8"?>
<p:tagLst xmlns:p="http://schemas.openxmlformats.org/presentationml/2006/main"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SLIDE_POSITION" val="233*108"/>
  <p:tag name="KSO_WM_SLIDE_SIZE" val="494*374"/>
  <p:tag name="KSO_WM_COMBINE_RELATE_SLIDE_ID" val="background20182722_5"/>
  <p:tag name="KSO_WM_TEMPLATE_CATEGORY" val="custom"/>
  <p:tag name="KSO_WM_TEMPLATE_INDEX" val="20184561"/>
  <p:tag name="KSO_WM_SLIDE_ID" val="custom20184561_9"/>
  <p:tag name="KSO_WM_SLIDE_INDEX" val="9"/>
  <p:tag name="KSO_WM_TEMPLATE_SUBCATEGORY" val="combine"/>
  <p:tag name="KSO_WM_SLIDE_SUBTYPE" val="pureTxt"/>
</p:tagLst>
</file>

<file path=ppt/tags/tag19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l_h_i"/>
  <p:tag name="KSO_WM_UNIT_INDEX" val="1_4_2"/>
  <p:tag name="KSO_WM_UNIT_LAYERLEVEL" val="1_1_1"/>
  <p:tag name="KSO_WM_DIAGRAM_GROUP_CODE" val="l1-1"/>
  <p:tag name="KSO_WM_UNIT_ID" val="custom20184561_8*l_h_i*1_4_2"/>
  <p:tag name="KSO_WM_UNIT_USESOURCEFORMAT_APPLY" val="1"/>
</p:tagLst>
</file>

<file path=ppt/tags/tag190.xml><?xml version="1.0" encoding="utf-8"?>
<p:tagLst xmlns:p="http://schemas.openxmlformats.org/presentationml/2006/main">
  <p:tag name="KSO_WM_TEMPLATE_CATEGORY" val="custom"/>
  <p:tag name="KSO_WM_TEMPLATE_INDEX" val="20184561"/>
  <p:tag name="KSO_WM_DIAGRAM_GROUP_CODE" val="l1_1"/>
  <p:tag name="KSO_WM_UNIT_TYPE" val="d"/>
  <p:tag name="KSO_WM_UNIT_INDEX" val="1"/>
  <p:tag name="KSO_WM_UNIT_ID" val="custom20184561_6*d*1"/>
  <p:tag name="KSO_WM_UNIT_LAYERLEVEL" val="1"/>
  <p:tag name="KSO_WM_UNIT_VALUE" val="1904*1881"/>
  <p:tag name="KSO_WM_UNIT_HIGHLIGHT" val="0"/>
  <p:tag name="KSO_WM_UNIT_COMPATIBLE" val="0"/>
  <p:tag name="KSO_WM_UNIT_CLEAR" val="0"/>
  <p:tag name="KSO_WM_BEAUTIFY_FLAG" val="#wm#"/>
  <p:tag name="KSO_WM_TAG_VERSION" val="1.0"/>
  <p:tag name="KSO_WM_UNIT_USESOURCEFORMAT_APPLY" val="1"/>
</p:tagLst>
</file>

<file path=ppt/tags/tag191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l_h_a"/>
  <p:tag name="KSO_WM_UNIT_INDEX" val="1_1_1"/>
  <p:tag name="KSO_WM_UNIT_LAYERLEVEL" val="1_1_1"/>
  <p:tag name="KSO_WM_UNIT_VALUE" val="7"/>
  <p:tag name="KSO_WM_UNIT_HIGHLIGHT" val="0"/>
  <p:tag name="KSO_WM_UNIT_COMPATIBLE" val="0"/>
  <p:tag name="KSO_WM_UNIT_CLEAR" val="0"/>
  <p:tag name="KSO_WM_DIAGRAM_GROUP_CODE" val="l1-1"/>
  <p:tag name="KSO_WM_UNIT_ID" val="custom20184561_6*l_h_a*1_1_1"/>
  <p:tag name="KSO_WM_UNIT_PRESET_TEXT" val="TEXT HERE"/>
  <p:tag name="KSO_WM_UNIT_TEXT_FILL_FORE_SCHEMECOLOR_INDEX" val="14"/>
  <p:tag name="KSO_WM_UNIT_TEXT_FILL_TYPE" val="1"/>
  <p:tag name="KSO_WM_UNIT_USESOURCEFORMAT_APPLY" val="1"/>
</p:tagLst>
</file>

<file path=ppt/tags/tag192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l_h_a"/>
  <p:tag name="KSO_WM_UNIT_INDEX" val="1_3_1"/>
  <p:tag name="KSO_WM_UNIT_LAYERLEVEL" val="1_1_1"/>
  <p:tag name="KSO_WM_UNIT_VALUE" val="7"/>
  <p:tag name="KSO_WM_UNIT_HIGHLIGHT" val="0"/>
  <p:tag name="KSO_WM_UNIT_COMPATIBLE" val="0"/>
  <p:tag name="KSO_WM_UNIT_CLEAR" val="0"/>
  <p:tag name="KSO_WM_DIAGRAM_GROUP_CODE" val="l1-1"/>
  <p:tag name="KSO_WM_UNIT_ID" val="custom20184561_6*l_h_a*1_3_1"/>
  <p:tag name="KSO_WM_UNIT_PRESET_TEXT" val="TEXT HERE"/>
  <p:tag name="KSO_WM_UNIT_TEXT_FILL_FORE_SCHEMECOLOR_INDEX" val="13"/>
  <p:tag name="KSO_WM_UNIT_TEXT_FILL_TYPE" val="1"/>
  <p:tag name="KSO_WM_UNIT_USESOURCEFORMAT_APPLY" val="1"/>
</p:tagLst>
</file>

<file path=ppt/tags/tag193.xml><?xml version="1.0" encoding="utf-8"?>
<p:tagLst xmlns:p="http://schemas.openxmlformats.org/presentationml/2006/main">
  <p:tag name="KSO_WM_TAG_VERSION" val="1.0"/>
  <p:tag name="KSO_WM_SLIDE_ITEM_CNT" val="3"/>
  <p:tag name="KSO_WM_SLIDE_LAYOUT" val="l_d"/>
  <p:tag name="KSO_WM_SLIDE_LAYOUT_CNT" val="1_1"/>
  <p:tag name="KSO_WM_SLIDE_TYPE" val="contents"/>
  <p:tag name="KSO_WM_BEAUTIFY_FLAG" val="#wm#"/>
  <p:tag name="KSO_WM_COMBINE_RELATE_SLIDE_ID" val="background20182722_2"/>
  <p:tag name="KSO_WM_TEMPLATE_CATEGORY" val="custom"/>
  <p:tag name="KSO_WM_TEMPLATE_INDEX" val="20184561"/>
  <p:tag name="KSO_WM_SLIDE_ID" val="custom20184561_6"/>
  <p:tag name="KSO_WM_SLIDE_INDEX" val="6"/>
  <p:tag name="KSO_WM_DIAGRAM_GROUP_CODE" val="l1-1"/>
  <p:tag name="KSO_WM_TEMPLATE_SUBCATEGORY" val="combine"/>
  <p:tag name="KSO_WM_SLIDE_SUBTYPE" val="diag"/>
</p:tagLst>
</file>

<file path=ppt/tags/tag194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a"/>
  <p:tag name="KSO_WM_UNIT_INDEX" val="1"/>
  <p:tag name="KSO_WM_UNIT_ID" val="custom20184561_20*a*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195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f"/>
  <p:tag name="KSO_WM_UNIT_INDEX" val="1"/>
  <p:tag name="KSO_WM_UNIT_ID" val="custom20184561_20*f*1"/>
  <p:tag name="KSO_WM_UNIT_LAYERLEVEL" val="1"/>
  <p:tag name="KSO_WM_UNIT_VALUE" val="5"/>
  <p:tag name="KSO_WM_UNIT_HIGHLIGHT" val="0"/>
  <p:tag name="KSO_WM_UNIT_COMPATIBLE" val="0"/>
  <p:tag name="KSO_WM_UNIT_CLEAR" val="0"/>
  <p:tag name="KSO_WM_UNIT_PRESET_TEXT" val="THANKS"/>
</p:tagLst>
</file>

<file path=ppt/tags/tag196.xml><?xml version="1.0" encoding="utf-8"?>
<p:tagLst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BEAUTIFY_FLAG" val="#wm#"/>
  <p:tag name="KSO_WM_COMBINE_RELATE_SLIDE_ID" val="background20182722_22"/>
  <p:tag name="KSO_WM_TEMPLATE_CATEGORY" val="custom"/>
  <p:tag name="KSO_WM_TEMPLATE_INDEX" val="20184561"/>
  <p:tag name="KSO_WM_SLIDE_ID" val="custom20184561_20"/>
  <p:tag name="KSO_WM_SLIDE_INDEX" val="20"/>
  <p:tag name="KSO_WM_TEMPLATE_SUBCATEGORY" val="combine"/>
  <p:tag name="KSO_WM_SLIDE_SUBTYPE" val="pureTxt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61"/>
</p:tagLst>
</file>

<file path=ppt/tags/tag20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l_h_a"/>
  <p:tag name="KSO_WM_UNIT_INDEX" val="1_1_1"/>
  <p:tag name="KSO_WM_UNIT_LAYERLEVEL" val="1_1_1"/>
  <p:tag name="KSO_WM_UNIT_VALUE" val="7"/>
  <p:tag name="KSO_WM_UNIT_HIGHLIGHT" val="0"/>
  <p:tag name="KSO_WM_UNIT_COMPATIBLE" val="0"/>
  <p:tag name="KSO_WM_UNIT_CLEAR" val="0"/>
  <p:tag name="KSO_WM_DIAGRAM_GROUP_CODE" val="l1-1"/>
  <p:tag name="KSO_WM_UNIT_ID" val="custom20184561_8*l_h_a*1_1_1"/>
  <p:tag name="KSO_WM_UNIT_PRESET_TEXT" val="TEXT HERE"/>
  <p:tag name="KSO_WM_UNIT_TEXT_FILL_FORE_SCHEMECOLOR_INDEX" val="14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l_h_a"/>
  <p:tag name="KSO_WM_UNIT_INDEX" val="1_2_1"/>
  <p:tag name="KSO_WM_UNIT_LAYERLEVEL" val="1_1_1"/>
  <p:tag name="KSO_WM_UNIT_VALUE" val="7"/>
  <p:tag name="KSO_WM_UNIT_HIGHLIGHT" val="0"/>
  <p:tag name="KSO_WM_UNIT_COMPATIBLE" val="0"/>
  <p:tag name="KSO_WM_UNIT_CLEAR" val="0"/>
  <p:tag name="KSO_WM_DIAGRAM_GROUP_CODE" val="l1-1"/>
  <p:tag name="KSO_WM_UNIT_ID" val="custom20184561_8*l_h_a*1_2_1"/>
  <p:tag name="KSO_WM_UNIT_PRESET_TEXT" val="TEXT HERE"/>
  <p:tag name="KSO_WM_UNIT_TEXT_FILL_FORE_SCHEMECOLOR_INDEX" val="14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l_h_a"/>
  <p:tag name="KSO_WM_UNIT_INDEX" val="1_3_1"/>
  <p:tag name="KSO_WM_UNIT_LAYERLEVEL" val="1_1_1"/>
  <p:tag name="KSO_WM_UNIT_VALUE" val="7"/>
  <p:tag name="KSO_WM_UNIT_HIGHLIGHT" val="0"/>
  <p:tag name="KSO_WM_UNIT_COMPATIBLE" val="0"/>
  <p:tag name="KSO_WM_UNIT_CLEAR" val="0"/>
  <p:tag name="KSO_WM_DIAGRAM_GROUP_CODE" val="l1-1"/>
  <p:tag name="KSO_WM_UNIT_ID" val="custom20184561_8*l_h_a*1_3_1"/>
  <p:tag name="KSO_WM_UNIT_PRESET_TEXT" val="TEXT HERE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l_h_a"/>
  <p:tag name="KSO_WM_UNIT_INDEX" val="1_3_1"/>
  <p:tag name="KSO_WM_UNIT_LAYERLEVEL" val="1_1_1"/>
  <p:tag name="KSO_WM_UNIT_VALUE" val="7"/>
  <p:tag name="KSO_WM_UNIT_HIGHLIGHT" val="0"/>
  <p:tag name="KSO_WM_UNIT_COMPATIBLE" val="0"/>
  <p:tag name="KSO_WM_UNIT_CLEAR" val="0"/>
  <p:tag name="KSO_WM_DIAGRAM_GROUP_CODE" val="l1-1"/>
  <p:tag name="KSO_WM_UNIT_ID" val="custom20184561_8*l_h_a*1_3_1"/>
  <p:tag name="KSO_WM_UNIT_PRESET_TEXT" val="TEXT HERE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SLIDE_ITEM_CNT" val="5"/>
  <p:tag name="KSO_WM_SLIDE_LAYOUT" val="l_d"/>
  <p:tag name="KSO_WM_SLIDE_LAYOUT_CNT" val="1_1"/>
  <p:tag name="KSO_WM_SLIDE_TYPE" val="contents"/>
  <p:tag name="KSO_WM_BEAUTIFY_FLAG" val="#wm#"/>
  <p:tag name="KSO_WM_COMBINE_RELATE_SLIDE_ID" val="background20182722_4"/>
  <p:tag name="KSO_WM_TEMPLATE_CATEGORY" val="custom"/>
  <p:tag name="KSO_WM_TEMPLATE_INDEX" val="20184561"/>
  <p:tag name="KSO_WM_SLIDE_ID" val="custom20184561_8"/>
  <p:tag name="KSO_WM_SLIDE_INDEX" val="8"/>
  <p:tag name="KSO_WM_DIAGRAM_GROUP_CODE" val="l1-1"/>
  <p:tag name="KSO_WM_TEMPLATE_SUBCATEGORY" val="combine"/>
  <p:tag name="KSO_WM_SLIDE_SUBTYPE" val="diag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1_10*i*0"/>
  <p:tag name="KSO_WM_TEMPLATE_CATEGORY" val="custom"/>
  <p:tag name="KSO_WM_TEMPLATE_INDEX" val="20184561"/>
  <p:tag name="KSO_WM_UNIT_INDEX" val="0"/>
</p:tagLst>
</file>

<file path=ppt/tags/tag26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61_10*l_h_i*1_1_1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27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1_2"/>
  <p:tag name="KSO_WM_UNIT_ID" val="custom20184561_10*l_h_i*1_1_2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28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l_h_f"/>
  <p:tag name="KSO_WM_UNIT_INDEX" val="1_1_1"/>
  <p:tag name="KSO_WM_UNIT_ID" val="custom20184561_10*l_h_f*1_1_1"/>
  <p:tag name="KSO_WM_UNIT_CLEAR" val="1"/>
  <p:tag name="KSO_WM_UNIT_LAYERLEVEL" val="1_1_1"/>
  <p:tag name="KSO_WM_UNIT_VALUE" val="80"/>
  <p:tag name="KSO_WM_UNIT_HIGHLIGHT" val="0"/>
  <p:tag name="KSO_WM_UNIT_COMPATIBLE" val="0"/>
  <p:tag name="KSO_WM_UNIT_PRESET_TEXT_INDEX" val="4"/>
  <p:tag name="KSO_WM_UNIT_PRESET_TEXT_LEN" val="25"/>
  <p:tag name="KSO_WM_DIAGRAM_GROUP_CODE" val="l1-2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61_10*i*7"/>
  <p:tag name="KSO_WM_TEMPLATE_CATEGORY" val="custom"/>
  <p:tag name="KSO_WM_TEMPLATE_INDEX" val="20184561"/>
  <p:tag name="KSO_WM_UNIT_INDEX" val="7"/>
  <p:tag name="KSO_WM_UNIT_USESOURCEFORMAT_APPLY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2722_1"/>
  <p:tag name="KSO_WM_TEMPLATE_CATEGORY" val="custom"/>
  <p:tag name="KSO_WM_TEMPLATE_INDEX" val="20184561"/>
  <p:tag name="KSO_WM_TEMPLATE_SUBCATEGORY" val="combine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30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DIAGRAM_GROUP_CODE" val="l1_1"/>
  <p:tag name="KSO_WM_UNIT_TYPE" val="a"/>
  <p:tag name="KSO_WM_UNIT_INDEX" val="1"/>
  <p:tag name="KSO_WM_UNIT_ID" val="custom20184561_10*a*1"/>
  <p:tag name="KSO_WM_UNIT_LAYERLEVEL" val="1"/>
  <p:tag name="KSO_WM_UNIT_VALUE" val="16"/>
  <p:tag name="KSO_WM_UNIT_ISCONTENTSTITLE" val="0"/>
  <p:tag name="KSO_WM_UNIT_HIGHLIGHT" val="0"/>
  <p:tag name="KSO_WM_UNIT_COMPATIBLE" val="0"/>
  <p:tag name="KSO_WM_UNIT_CLEAR" val="0"/>
  <p:tag name="KSO_WM_UNIT_PRESET_TEXT" val="YOUR TITLE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SLIDE_ID" val="custom20184561_10"/>
  <p:tag name="KSO_WM_SLIDE_INDEX" val="10"/>
  <p:tag name="KSO_WM_SLIDE_ITEM_CNT" val="1"/>
  <p:tag name="KSO_WM_SLIDE_LAYOUT" val="l_a_b"/>
  <p:tag name="KSO_WM_SLIDE_LAYOUT_CNT" val="1_1_1"/>
  <p:tag name="KSO_WM_SLIDE_TYPE" val="text"/>
  <p:tag name="KSO_WM_BEAUTIFY_FLAG" val="#wm#"/>
  <p:tag name="KSO_WM_SLIDE_POSITION" val="111*58"/>
  <p:tag name="KSO_WM_SLIDE_SIZE" val="525*341"/>
  <p:tag name="KSO_WM_TEMPLATE_CATEGORY" val="custom"/>
  <p:tag name="KSO_WM_TEMPLATE_INDEX" val="20184561"/>
  <p:tag name="KSO_WM_TAG_VERSION" val="1.0"/>
  <p:tag name="KSO_WM_DIAGRAM_GROUP_CODE" val="l1-2"/>
  <p:tag name="KSO_WM_SLIDE_SUBTYPE" val="diag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6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1_13*i*0"/>
  <p:tag name="KSO_WM_TEMPLATE_CATEGORY" val="custom"/>
  <p:tag name="KSO_WM_TEMPLATE_INDEX" val="20184561"/>
  <p:tag name="KSO_WM_UNIT_INDEX" val="0"/>
</p:tagLst>
</file>

<file path=ppt/tags/tag34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61_13*l_h_i*1_1_1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35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1_2"/>
  <p:tag name="KSO_WM_UNIT_ID" val="custom20184561_13*l_h_i*1_1_2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36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l_h_f"/>
  <p:tag name="KSO_WM_UNIT_INDEX" val="1_1_1"/>
  <p:tag name="KSO_WM_UNIT_ID" val="custom20184561_13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26"/>
  <p:tag name="KSO_WM_DIAGRAM_GROUP_CODE" val="l1-2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1_3"/>
  <p:tag name="KSO_WM_UNIT_ID" val="custom20184561_13*l_h_i*1_1_3"/>
  <p:tag name="KSO_WM_UNIT_LAYERLEVEL" val="1_1_1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1_13*i*9"/>
  <p:tag name="KSO_WM_TEMPLATE_CATEGORY" val="custom"/>
  <p:tag name="KSO_WM_TEMPLATE_INDEX" val="20184561"/>
  <p:tag name="KSO_WM_UNIT_INDEX" val="9"/>
</p:tagLst>
</file>

<file path=ppt/tags/tag39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2_1"/>
  <p:tag name="KSO_WM_UNIT_ID" val="custom20184561_13*l_h_i*1_2_1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61"/>
</p:tagLst>
</file>

<file path=ppt/tags/tag40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2_2"/>
  <p:tag name="KSO_WM_UNIT_ID" val="custom20184561_13*l_h_i*1_2_2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41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l_h_f"/>
  <p:tag name="KSO_WM_UNIT_INDEX" val="1_2_1"/>
  <p:tag name="KSO_WM_UNIT_ID" val="custom20184561_13*l_h_f*1_2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26"/>
  <p:tag name="KSO_WM_DIAGRAM_GROUP_CODE" val="l1-2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2_3"/>
  <p:tag name="KSO_WM_UNIT_ID" val="custom20184561_13*l_h_i*1_2_3"/>
  <p:tag name="KSO_WM_UNIT_LAYERLEVEL" val="1_1_1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1_13*i*18"/>
  <p:tag name="KSO_WM_TEMPLATE_CATEGORY" val="custom"/>
  <p:tag name="KSO_WM_TEMPLATE_INDEX" val="20184561"/>
  <p:tag name="KSO_WM_UNIT_INDEX" val="18"/>
</p:tagLst>
</file>

<file path=ppt/tags/tag44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3_1"/>
  <p:tag name="KSO_WM_UNIT_ID" val="custom20184561_13*l_h_i*1_3_1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45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3_2"/>
  <p:tag name="KSO_WM_UNIT_ID" val="custom20184561_13*l_h_i*1_3_2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46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l_h_f"/>
  <p:tag name="KSO_WM_UNIT_INDEX" val="1_3_1"/>
  <p:tag name="KSO_WM_UNIT_ID" val="custom20184561_13*l_h_f*1_3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26"/>
  <p:tag name="KSO_WM_DIAGRAM_GROUP_CODE" val="l1-2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3_3"/>
  <p:tag name="KSO_WM_UNIT_ID" val="custom20184561_13*l_h_i*1_3_3"/>
  <p:tag name="KSO_WM_UNIT_LAYERLEVEL" val="1_1_1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61_13*i*36"/>
  <p:tag name="KSO_WM_TEMPLATE_CATEGORY" val="custom"/>
  <p:tag name="KSO_WM_TEMPLATE_INDEX" val="20184561"/>
  <p:tag name="KSO_WM_UNIT_INDEX" val="36"/>
  <p:tag name="KSO_WM_UNIT_USESOURCEFORMAT_APPLY" val="1"/>
</p:tagLst>
</file>

<file path=ppt/tags/tag49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DIAGRAM_GROUP_CODE" val="l1_1"/>
  <p:tag name="KSO_WM_UNIT_TYPE" val="a"/>
  <p:tag name="KSO_WM_UNIT_INDEX" val="1"/>
  <p:tag name="KSO_WM_UNIT_ID" val="custom20184561_13*a*1"/>
  <p:tag name="KSO_WM_UNIT_LAYERLEVEL" val="1"/>
  <p:tag name="KSO_WM_UNIT_VALUE" val="16"/>
  <p:tag name="KSO_WM_UNIT_ISCONTENTSTITLE" val="0"/>
  <p:tag name="KSO_WM_UNIT_HIGHLIGHT" val="0"/>
  <p:tag name="KSO_WM_UNIT_COMPATIBLE" val="0"/>
  <p:tag name="KSO_WM_UNIT_CLEAR" val="0"/>
  <p:tag name="KSO_WM_UNIT_PRESET_TEXT" val="YOUR TITLE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4561"/>
</p:tagLst>
</file>

<file path=ppt/tags/tag50.xml><?xml version="1.0" encoding="utf-8"?>
<p:tagLst xmlns:p="http://schemas.openxmlformats.org/presentationml/2006/main">
  <p:tag name="KSO_WM_SLIDE_ID" val="custom20184561_13"/>
  <p:tag name="KSO_WM_SLIDE_INDEX" val="13"/>
  <p:tag name="KSO_WM_SLIDE_ITEM_CNT" val="4"/>
  <p:tag name="KSO_WM_SLIDE_LAYOUT" val="l_a_b"/>
  <p:tag name="KSO_WM_SLIDE_LAYOUT_CNT" val="1_1_1"/>
  <p:tag name="KSO_WM_SLIDE_TYPE" val="text"/>
  <p:tag name="KSO_WM_BEAUTIFY_FLAG" val="#wm#"/>
  <p:tag name="KSO_WM_SLIDE_POSITION" val="111*58"/>
  <p:tag name="KSO_WM_SLIDE_SIZE" val="658*397"/>
  <p:tag name="KSO_WM_TEMPLATE_CATEGORY" val="custom"/>
  <p:tag name="KSO_WM_TEMPLATE_INDEX" val="20184561"/>
  <p:tag name="KSO_WM_TAG_VERSION" val="1.0"/>
  <p:tag name="KSO_WM_DIAGRAM_GROUP_CODE" val="l1-2"/>
  <p:tag name="KSO_WM_SLIDE_SUBTYPE" val="diag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1_12*i*0"/>
  <p:tag name="KSO_WM_TEMPLATE_CATEGORY" val="custom"/>
  <p:tag name="KSO_WM_TEMPLATE_INDEX" val="20184561"/>
  <p:tag name="KSO_WM_UNIT_INDEX" val="0"/>
</p:tagLst>
</file>

<file path=ppt/tags/tag52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61_12*l_h_i*1_1_1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53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1_2"/>
  <p:tag name="KSO_WM_UNIT_ID" val="custom20184561_12*l_h_i*1_1_2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54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l_h_f"/>
  <p:tag name="KSO_WM_UNIT_INDEX" val="1_1_1"/>
  <p:tag name="KSO_WM_UNIT_ID" val="custom20184561_12*l_h_f*1_1_1"/>
  <p:tag name="KSO_WM_UNIT_CLEAR" val="1"/>
  <p:tag name="KSO_WM_UNIT_LAYERLEVEL" val="1_1_1"/>
  <p:tag name="KSO_WM_UNIT_VALUE" val="33"/>
  <p:tag name="KSO_WM_UNIT_HIGHLIGHT" val="0"/>
  <p:tag name="KSO_WM_UNIT_COMPATIBLE" val="0"/>
  <p:tag name="KSO_WM_UNIT_PRESET_TEXT_INDEX" val="4"/>
  <p:tag name="KSO_WM_UNIT_PRESET_TEXT_LEN" val="26"/>
  <p:tag name="KSO_WM_DIAGRAM_GROUP_CODE" val="l1-2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1_3"/>
  <p:tag name="KSO_WM_UNIT_ID" val="custom20184561_12*l_h_i*1_1_3"/>
  <p:tag name="KSO_WM_UNIT_LAYERLEVEL" val="1_1_1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1_12*i*9"/>
  <p:tag name="KSO_WM_TEMPLATE_CATEGORY" val="custom"/>
  <p:tag name="KSO_WM_TEMPLATE_INDEX" val="20184561"/>
  <p:tag name="KSO_WM_UNIT_INDEX" val="9"/>
</p:tagLst>
</file>

<file path=ppt/tags/tag57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2_1"/>
  <p:tag name="KSO_WM_UNIT_ID" val="custom20184561_12*l_h_i*1_2_1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58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2_2"/>
  <p:tag name="KSO_WM_UNIT_ID" val="custom20184561_12*l_h_i*1_2_2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59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l_h_f"/>
  <p:tag name="KSO_WM_UNIT_INDEX" val="1_2_1"/>
  <p:tag name="KSO_WM_UNIT_ID" val="custom20184561_12*l_h_f*1_2_1"/>
  <p:tag name="KSO_WM_UNIT_CLEAR" val="1"/>
  <p:tag name="KSO_WM_UNIT_LAYERLEVEL" val="1_1_1"/>
  <p:tag name="KSO_WM_UNIT_VALUE" val="33"/>
  <p:tag name="KSO_WM_UNIT_HIGHLIGHT" val="0"/>
  <p:tag name="KSO_WM_UNIT_COMPATIBLE" val="0"/>
  <p:tag name="KSO_WM_UNIT_PRESET_TEXT_INDEX" val="4"/>
  <p:tag name="KSO_WM_UNIT_PRESET_TEXT_LEN" val="26"/>
  <p:tag name="KSO_WM_DIAGRAM_GROUP_CODE" val="l1-2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2722_1"/>
  <p:tag name="KSO_WM_TEMPLATE_CATEGORY" val="custom"/>
  <p:tag name="KSO_WM_TEMPLATE_INDEX" val="20184561"/>
  <p:tag name="KSO_WM_TEMPLATE_SUBCATEGORY" val="combine"/>
  <p:tag name="KSO_WM_TEMPLATE_THUMBS_INDEX" val="1、8、9、13、16、17、20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60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2_3"/>
  <p:tag name="KSO_WM_UNIT_ID" val="custom20184561_12*l_h_i*1_2_3"/>
  <p:tag name="KSO_WM_UNIT_LAYERLEVEL" val="1_1_1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1_12*i*18"/>
  <p:tag name="KSO_WM_TEMPLATE_CATEGORY" val="custom"/>
  <p:tag name="KSO_WM_TEMPLATE_INDEX" val="20184561"/>
  <p:tag name="KSO_WM_UNIT_INDEX" val="18"/>
</p:tagLst>
</file>

<file path=ppt/tags/tag62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3_1"/>
  <p:tag name="KSO_WM_UNIT_ID" val="custom20184561_12*l_h_i*1_3_1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63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3_2"/>
  <p:tag name="KSO_WM_UNIT_ID" val="custom20184561_12*l_h_i*1_3_2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64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l_h_f"/>
  <p:tag name="KSO_WM_UNIT_INDEX" val="1_3_1"/>
  <p:tag name="KSO_WM_UNIT_ID" val="custom20184561_12*l_h_f*1_3_1"/>
  <p:tag name="KSO_WM_UNIT_CLEAR" val="1"/>
  <p:tag name="KSO_WM_UNIT_LAYERLEVEL" val="1_1_1"/>
  <p:tag name="KSO_WM_UNIT_VALUE" val="33"/>
  <p:tag name="KSO_WM_UNIT_HIGHLIGHT" val="0"/>
  <p:tag name="KSO_WM_UNIT_COMPATIBLE" val="0"/>
  <p:tag name="KSO_WM_UNIT_PRESET_TEXT_INDEX" val="4"/>
  <p:tag name="KSO_WM_UNIT_PRESET_TEXT_LEN" val="26"/>
  <p:tag name="KSO_WM_DIAGRAM_GROUP_CODE" val="l1-2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5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3_3"/>
  <p:tag name="KSO_WM_UNIT_ID" val="custom20184561_12*l_h_i*1_3_3"/>
  <p:tag name="KSO_WM_UNIT_LAYERLEVEL" val="1_1_1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61_12*i*27"/>
  <p:tag name="KSO_WM_TEMPLATE_CATEGORY" val="custom"/>
  <p:tag name="KSO_WM_TEMPLATE_INDEX" val="20184561"/>
  <p:tag name="KSO_WM_UNIT_INDEX" val="27"/>
  <p:tag name="KSO_WM_UNIT_USESOURCEFORMAT_APPLY" val="1"/>
</p:tagLst>
</file>

<file path=ppt/tags/tag67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DIAGRAM_GROUP_CODE" val="l1_1"/>
  <p:tag name="KSO_WM_UNIT_TYPE" val="a"/>
  <p:tag name="KSO_WM_UNIT_INDEX" val="1"/>
  <p:tag name="KSO_WM_UNIT_ID" val="custom20184561_12*a*1"/>
  <p:tag name="KSO_WM_UNIT_LAYERLEVEL" val="1"/>
  <p:tag name="KSO_WM_UNIT_VALUE" val="16"/>
  <p:tag name="KSO_WM_UNIT_ISCONTENTSTITLE" val="0"/>
  <p:tag name="KSO_WM_UNIT_HIGHLIGHT" val="0"/>
  <p:tag name="KSO_WM_UNIT_COMPATIBLE" val="0"/>
  <p:tag name="KSO_WM_UNIT_CLEAR" val="0"/>
  <p:tag name="KSO_WM_UNIT_PRESET_TEXT" val="YOUR TITLE"/>
  <p:tag name="KSO_WM_UNIT_TEXT_FILL_FORE_SCHEMECOLOR_INDEX" val="13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SLIDE_ID" val="custom20184561_12"/>
  <p:tag name="KSO_WM_SLIDE_INDEX" val="12"/>
  <p:tag name="KSO_WM_SLIDE_ITEM_CNT" val="3"/>
  <p:tag name="KSO_WM_SLIDE_LAYOUT" val="l_a_b"/>
  <p:tag name="KSO_WM_SLIDE_LAYOUT_CNT" val="1_1_1"/>
  <p:tag name="KSO_WM_SLIDE_TYPE" val="text"/>
  <p:tag name="KSO_WM_BEAUTIFY_FLAG" val="#wm#"/>
  <p:tag name="KSO_WM_SLIDE_POSITION" val="75*58"/>
  <p:tag name="KSO_WM_SLIDE_SIZE" val="808*299"/>
  <p:tag name="KSO_WM_TEMPLATE_CATEGORY" val="custom"/>
  <p:tag name="KSO_WM_TEMPLATE_INDEX" val="20184561"/>
  <p:tag name="KSO_WM_TAG_VERSION" val="1.0"/>
  <p:tag name="KSO_WM_DIAGRAM_GROUP_CODE" val="l1-2"/>
  <p:tag name="KSO_WM_SLIDE_SUBTYPE" val="diag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1_12*i*0"/>
  <p:tag name="KSO_WM_TEMPLATE_CATEGORY" val="custom"/>
  <p:tag name="KSO_WM_TEMPLATE_INDEX" val="20184561"/>
  <p:tag name="KSO_WM_UNIT_INDEX" val="0"/>
</p:tagLst>
</file>

<file path=ppt/tags/tag7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a"/>
  <p:tag name="KSO_WM_UNIT_INDEX" val="1"/>
  <p:tag name="KSO_WM_UNIT_ID" val="custom20184561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UNIT_PRESET_TEXT" val="蓝色简约商务通用"/>
</p:tagLst>
</file>

<file path=ppt/tags/tag70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61_12*l_h_i*1_1_1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71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1_2"/>
  <p:tag name="KSO_WM_UNIT_ID" val="custom20184561_12*l_h_i*1_1_2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72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l_h_f"/>
  <p:tag name="KSO_WM_UNIT_INDEX" val="1_1_1"/>
  <p:tag name="KSO_WM_UNIT_ID" val="custom20184561_12*l_h_f*1_1_1"/>
  <p:tag name="KSO_WM_UNIT_CLEAR" val="1"/>
  <p:tag name="KSO_WM_UNIT_LAYERLEVEL" val="1_1_1"/>
  <p:tag name="KSO_WM_UNIT_VALUE" val="33"/>
  <p:tag name="KSO_WM_UNIT_HIGHLIGHT" val="0"/>
  <p:tag name="KSO_WM_UNIT_COMPATIBLE" val="0"/>
  <p:tag name="KSO_WM_UNIT_PRESET_TEXT_INDEX" val="4"/>
  <p:tag name="KSO_WM_UNIT_PRESET_TEXT_LEN" val="26"/>
  <p:tag name="KSO_WM_DIAGRAM_GROUP_CODE" val="l1-2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3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1_3"/>
  <p:tag name="KSO_WM_UNIT_ID" val="custom20184561_12*l_h_i*1_1_3"/>
  <p:tag name="KSO_WM_UNIT_LAYERLEVEL" val="1_1_1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1_12*i*9"/>
  <p:tag name="KSO_WM_TEMPLATE_CATEGORY" val="custom"/>
  <p:tag name="KSO_WM_TEMPLATE_INDEX" val="20184561"/>
  <p:tag name="KSO_WM_UNIT_INDEX" val="9"/>
</p:tagLst>
</file>

<file path=ppt/tags/tag75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2_1"/>
  <p:tag name="KSO_WM_UNIT_ID" val="custom20184561_12*l_h_i*1_2_1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76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2_2"/>
  <p:tag name="KSO_WM_UNIT_ID" val="custom20184561_12*l_h_i*1_2_2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77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l_h_f"/>
  <p:tag name="KSO_WM_UNIT_INDEX" val="1_2_1"/>
  <p:tag name="KSO_WM_UNIT_ID" val="custom20184561_12*l_h_f*1_2_1"/>
  <p:tag name="KSO_WM_UNIT_CLEAR" val="1"/>
  <p:tag name="KSO_WM_UNIT_LAYERLEVEL" val="1_1_1"/>
  <p:tag name="KSO_WM_UNIT_VALUE" val="33"/>
  <p:tag name="KSO_WM_UNIT_HIGHLIGHT" val="0"/>
  <p:tag name="KSO_WM_UNIT_COMPATIBLE" val="0"/>
  <p:tag name="KSO_WM_UNIT_PRESET_TEXT_INDEX" val="4"/>
  <p:tag name="KSO_WM_UNIT_PRESET_TEXT_LEN" val="26"/>
  <p:tag name="KSO_WM_DIAGRAM_GROUP_CODE" val="l1-2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2_3"/>
  <p:tag name="KSO_WM_UNIT_ID" val="custom20184561_12*l_h_i*1_2_3"/>
  <p:tag name="KSO_WM_UNIT_LAYERLEVEL" val="1_1_1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1_12*i*18"/>
  <p:tag name="KSO_WM_TEMPLATE_CATEGORY" val="custom"/>
  <p:tag name="KSO_WM_TEMPLATE_INDEX" val="20184561"/>
  <p:tag name="KSO_WM_UNIT_INDEX" val="18"/>
</p:tagLst>
</file>

<file path=ppt/tags/tag8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b"/>
  <p:tag name="KSO_WM_UNIT_INDEX" val="1"/>
  <p:tag name="KSO_WM_UNIT_ID" val="custom20184561_1*b*1"/>
  <p:tag name="KSO_WM_UNIT_LAYERLEVEL" val="1"/>
  <p:tag name="KSO_WM_UNIT_VALUE" val="48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80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3_1"/>
  <p:tag name="KSO_WM_UNIT_ID" val="custom20184561_12*l_h_i*1_3_1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81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3_2"/>
  <p:tag name="KSO_WM_UNIT_ID" val="custom20184561_12*l_h_i*1_3_2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82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l_h_f"/>
  <p:tag name="KSO_WM_UNIT_INDEX" val="1_3_1"/>
  <p:tag name="KSO_WM_UNIT_ID" val="custom20184561_12*l_h_f*1_3_1"/>
  <p:tag name="KSO_WM_UNIT_CLEAR" val="1"/>
  <p:tag name="KSO_WM_UNIT_LAYERLEVEL" val="1_1_1"/>
  <p:tag name="KSO_WM_UNIT_VALUE" val="33"/>
  <p:tag name="KSO_WM_UNIT_HIGHLIGHT" val="0"/>
  <p:tag name="KSO_WM_UNIT_COMPATIBLE" val="0"/>
  <p:tag name="KSO_WM_UNIT_PRESET_TEXT_INDEX" val="4"/>
  <p:tag name="KSO_WM_UNIT_PRESET_TEXT_LEN" val="26"/>
  <p:tag name="KSO_WM_DIAGRAM_GROUP_CODE" val="l1-2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83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3_3"/>
  <p:tag name="KSO_WM_UNIT_ID" val="custom20184561_12*l_h_i*1_3_3"/>
  <p:tag name="KSO_WM_UNIT_LAYERLEVEL" val="1_1_1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4561_12*i*27"/>
  <p:tag name="KSO_WM_TEMPLATE_CATEGORY" val="custom"/>
  <p:tag name="KSO_WM_TEMPLATE_INDEX" val="20184561"/>
  <p:tag name="KSO_WM_UNIT_INDEX" val="27"/>
  <p:tag name="KSO_WM_UNIT_USESOURCEFORMAT_APPLY" val="1"/>
</p:tagLst>
</file>

<file path=ppt/tags/tag85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DIAGRAM_GROUP_CODE" val="l1_1"/>
  <p:tag name="KSO_WM_UNIT_TYPE" val="a"/>
  <p:tag name="KSO_WM_UNIT_INDEX" val="1"/>
  <p:tag name="KSO_WM_UNIT_ID" val="custom20184561_12*a*1"/>
  <p:tag name="KSO_WM_UNIT_LAYERLEVEL" val="1"/>
  <p:tag name="KSO_WM_UNIT_VALUE" val="16"/>
  <p:tag name="KSO_WM_UNIT_ISCONTENTSTITLE" val="0"/>
  <p:tag name="KSO_WM_UNIT_HIGHLIGHT" val="0"/>
  <p:tag name="KSO_WM_UNIT_COMPATIBLE" val="0"/>
  <p:tag name="KSO_WM_UNIT_CLEAR" val="0"/>
  <p:tag name="KSO_WM_UNIT_PRESET_TEXT" val="YOUR TITLE"/>
  <p:tag name="KSO_WM_UNIT_TEXT_FILL_FORE_SCHEMECOLOR_INDEX" val="13"/>
  <p:tag name="KSO_WM_UNIT_TEXT_FILL_TYPE" val="1"/>
  <p:tag name="KSO_WM_UNIT_USESOURCEFORMAT_APPLY" val="1"/>
</p:tagLst>
</file>

<file path=ppt/tags/tag86.xml><?xml version="1.0" encoding="utf-8"?>
<p:tagLst xmlns:p="http://schemas.openxmlformats.org/presentationml/2006/main">
  <p:tag name="KSO_WM_SLIDE_ID" val="custom20184561_12"/>
  <p:tag name="KSO_WM_SLIDE_INDEX" val="12"/>
  <p:tag name="KSO_WM_SLIDE_ITEM_CNT" val="3"/>
  <p:tag name="KSO_WM_SLIDE_LAYOUT" val="l_a_b"/>
  <p:tag name="KSO_WM_SLIDE_LAYOUT_CNT" val="1_1_1"/>
  <p:tag name="KSO_WM_SLIDE_TYPE" val="text"/>
  <p:tag name="KSO_WM_BEAUTIFY_FLAG" val="#wm#"/>
  <p:tag name="KSO_WM_SLIDE_POSITION" val="75*58"/>
  <p:tag name="KSO_WM_SLIDE_SIZE" val="808*299"/>
  <p:tag name="KSO_WM_TEMPLATE_CATEGORY" val="custom"/>
  <p:tag name="KSO_WM_TEMPLATE_INDEX" val="20184561"/>
  <p:tag name="KSO_WM_TAG_VERSION" val="1.0"/>
  <p:tag name="KSO_WM_DIAGRAM_GROUP_CODE" val="l1-2"/>
  <p:tag name="KSO_WM_SLIDE_SUBTYPE" val="diag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1_13*i*0"/>
  <p:tag name="KSO_WM_TEMPLATE_CATEGORY" val="custom"/>
  <p:tag name="KSO_WM_TEMPLATE_INDEX" val="20184561"/>
  <p:tag name="KSO_WM_UNIT_INDEX" val="0"/>
</p:tagLst>
</file>

<file path=ppt/tags/tag88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4561_13*l_h_i*1_1_1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89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1_2"/>
  <p:tag name="KSO_WM_UNIT_ID" val="custom20184561_13*l_h_i*1_1_2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1_1*i*2"/>
  <p:tag name="KSO_WM_TEMPLATE_CATEGORY" val="custom"/>
  <p:tag name="KSO_WM_TEMPLATE_INDEX" val="20184561"/>
  <p:tag name="KSO_WM_UNIT_INDEX" val="2"/>
</p:tagLst>
</file>

<file path=ppt/tags/tag90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l_h_f"/>
  <p:tag name="KSO_WM_UNIT_INDEX" val="1_1_1"/>
  <p:tag name="KSO_WM_UNIT_ID" val="custom20184561_13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26"/>
  <p:tag name="KSO_WM_DIAGRAM_GROUP_CODE" val="l1-2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91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1_3"/>
  <p:tag name="KSO_WM_UNIT_ID" val="custom20184561_13*l_h_i*1_1_3"/>
  <p:tag name="KSO_WM_UNIT_LAYERLEVEL" val="1_1_1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1_13*i*9"/>
  <p:tag name="KSO_WM_TEMPLATE_CATEGORY" val="custom"/>
  <p:tag name="KSO_WM_TEMPLATE_INDEX" val="20184561"/>
  <p:tag name="KSO_WM_UNIT_INDEX" val="9"/>
</p:tagLst>
</file>

<file path=ppt/tags/tag93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2_1"/>
  <p:tag name="KSO_WM_UNIT_ID" val="custom20184561_13*l_h_i*1_2_1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94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2_2"/>
  <p:tag name="KSO_WM_UNIT_ID" val="custom20184561_13*l_h_i*1_2_2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95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TYPE" val="l_h_f"/>
  <p:tag name="KSO_WM_UNIT_INDEX" val="1_2_1"/>
  <p:tag name="KSO_WM_UNIT_ID" val="custom20184561_13*l_h_f*1_2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26"/>
  <p:tag name="KSO_WM_DIAGRAM_GROUP_CODE" val="l1-2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96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2_3"/>
  <p:tag name="KSO_WM_UNIT_ID" val="custom20184561_13*l_h_i*1_2_3"/>
  <p:tag name="KSO_WM_UNIT_LAYERLEVEL" val="1_1_1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1_13*i*18"/>
  <p:tag name="KSO_WM_TEMPLATE_CATEGORY" val="custom"/>
  <p:tag name="KSO_WM_TEMPLATE_INDEX" val="20184561"/>
  <p:tag name="KSO_WM_UNIT_INDEX" val="18"/>
</p:tagLst>
</file>

<file path=ppt/tags/tag98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3_1"/>
  <p:tag name="KSO_WM_UNIT_ID" val="custom20184561_13*l_h_i*1_3_1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ags/tag99.xml><?xml version="1.0" encoding="utf-8"?>
<p:tagLst xmlns:p="http://schemas.openxmlformats.org/presentationml/2006/main">
  <p:tag name="KSO_WM_TEMPLATE_CATEGORY" val="custom"/>
  <p:tag name="KSO_WM_TEMPLATE_INDEX" val="20184561"/>
  <p:tag name="KSO_WM_TAG_VERSION" val="1.0"/>
  <p:tag name="KSO_WM_BEAUTIFY_FLAG" val="#wm#"/>
  <p:tag name="KSO_WM_UNIT_CLEAR" val="1"/>
  <p:tag name="KSO_WM_UNIT_TYPE" val="l_h_i"/>
  <p:tag name="KSO_WM_UNIT_INDEX" val="1_3_2"/>
  <p:tag name="KSO_WM_UNIT_ID" val="custom20184561_13*l_h_i*1_3_2"/>
  <p:tag name="KSO_WM_UNIT_LAYERLEVEL" val="1_1_1"/>
  <p:tag name="KSO_WM_DIAGRAM_GROUP_CODE" val="l1-2"/>
  <p:tag name="KSO_WM_UNIT_LINE_FORE_SCHEMECOLOR_INDEX" val="8"/>
  <p:tag name="KSO_WM_UNIT_LINE_FILL_TYPE" val="2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自定义 108">
      <a:dk1>
        <a:srgbClr val="000000"/>
      </a:dk1>
      <a:lt1>
        <a:srgbClr val="FFFFFF"/>
      </a:lt1>
      <a:dk2>
        <a:srgbClr val="5B9BD5"/>
      </a:dk2>
      <a:lt2>
        <a:srgbClr val="E7E6E6"/>
      </a:lt2>
      <a:accent1>
        <a:srgbClr val="4472C4"/>
      </a:accent1>
      <a:accent2>
        <a:srgbClr val="000000"/>
      </a:accent2>
      <a:accent3>
        <a:srgbClr val="FFFFFF"/>
      </a:accent3>
      <a:accent4>
        <a:srgbClr val="2E75B6"/>
      </a:accent4>
      <a:accent5>
        <a:srgbClr val="595959"/>
      </a:accent5>
      <a:accent6>
        <a:srgbClr val="2E75B6"/>
      </a:accent6>
      <a:hlink>
        <a:srgbClr val="0563C1"/>
      </a:hlink>
      <a:folHlink>
        <a:srgbClr val="954F72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bIns="504000" rtlCol="0" anchor="ctr">
        <a:normAutofit/>
      </a:bodyPr>
      <a:lstStyle>
        <a:defPPr algn="l">
          <a:lnSpc>
            <a:spcPts val="2600"/>
          </a:lnSpc>
          <a:tabLst>
            <a:tab pos="241300" algn="l"/>
          </a:tabLst>
          <a:defRPr lang="en-US" altLang="zh-CN" sz="2400" dirty="0" smtClean="0">
            <a:solidFill>
              <a:schemeClr val="bg1"/>
            </a:solidFill>
            <a:latin typeface="微软雅黑" panose="020B0503020204020204" charset="-122"/>
            <a:cs typeface="微软雅黑" panose="020B0503020204020204" charset="-122"/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08">
      <a:dk1>
        <a:srgbClr val="000000"/>
      </a:dk1>
      <a:lt1>
        <a:srgbClr val="FFFFFF"/>
      </a:lt1>
      <a:dk2>
        <a:srgbClr val="5B9BD5"/>
      </a:dk2>
      <a:lt2>
        <a:srgbClr val="E7E6E6"/>
      </a:lt2>
      <a:accent1>
        <a:srgbClr val="4472C4"/>
      </a:accent1>
      <a:accent2>
        <a:srgbClr val="000000"/>
      </a:accent2>
      <a:accent3>
        <a:srgbClr val="FFFFFF"/>
      </a:accent3>
      <a:accent4>
        <a:srgbClr val="2E75B6"/>
      </a:accent4>
      <a:accent5>
        <a:srgbClr val="595959"/>
      </a:accent5>
      <a:accent6>
        <a:srgbClr val="2E75B6"/>
      </a:accent6>
      <a:hlink>
        <a:srgbClr val="0563C1"/>
      </a:hlink>
      <a:folHlink>
        <a:srgbClr val="954F72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2307</Words>
  <Application>WPS 演示</Application>
  <PresentationFormat>宽屏</PresentationFormat>
  <Paragraphs>338</Paragraphs>
  <Slides>43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5" baseType="lpstr">
      <vt:lpstr>Arial</vt:lpstr>
      <vt:lpstr>宋体</vt:lpstr>
      <vt:lpstr>Wingdings</vt:lpstr>
      <vt:lpstr>微软雅黑</vt:lpstr>
      <vt:lpstr>Times New Roman</vt:lpstr>
      <vt:lpstr>Arial Unicode MS</vt:lpstr>
      <vt:lpstr>Calibri</vt:lpstr>
      <vt:lpstr>黑体</vt:lpstr>
      <vt:lpstr>Wingdings</vt:lpstr>
      <vt:lpstr>等线</vt:lpstr>
      <vt:lpstr>Office 主题​​</vt:lpstr>
      <vt:lpstr>1_Office 主题​​</vt:lpstr>
      <vt:lpstr>信息系统风险评估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资产分析</vt:lpstr>
      <vt:lpstr>资产分析</vt:lpstr>
      <vt:lpstr>资产分析</vt:lpstr>
      <vt:lpstr>资产评估表</vt:lpstr>
      <vt:lpstr>资产分析表</vt:lpstr>
      <vt:lpstr>PowerPoint 演示文稿</vt:lpstr>
      <vt:lpstr>·威胁赋值标准</vt:lpstr>
      <vt:lpstr>·威胁识别与评估表</vt:lpstr>
      <vt:lpstr>·威胁识别与评估表</vt:lpstr>
      <vt:lpstr>·威胁识别与评估表</vt:lpstr>
      <vt:lpstr>PowerPoint 演示文稿</vt:lpstr>
      <vt:lpstr>·脆弱点识别类型</vt:lpstr>
      <vt:lpstr>·脆弱点识别内容</vt:lpstr>
      <vt:lpstr>·脆弱点识别内容</vt:lpstr>
      <vt:lpstr>脆弱点严重程度评价标准</vt:lpstr>
      <vt:lpstr>脆弱点识别与评估表 </vt:lpstr>
      <vt:lpstr>脆弱点识别与评估表 </vt:lpstr>
      <vt:lpstr>PowerPoint 演示文稿</vt:lpstr>
      <vt:lpstr>PowerPoint 演示文稿</vt:lpstr>
      <vt:lpstr>PowerPoint 演示文稿</vt:lpstr>
      <vt:lpstr>PowerPoint 演示文稿</vt:lpstr>
      <vt:lpstr>风险等级划分方法</vt:lpstr>
      <vt:lpstr>风险分析与评估</vt:lpstr>
      <vt:lpstr> </vt:lpstr>
      <vt:lpstr> 信息系统风险评估</vt:lpstr>
      <vt:lpstr> </vt:lpstr>
      <vt:lpstr>PowerPoint 演示文稿</vt:lpstr>
      <vt:lpstr>PowerPoint 演示文稿</vt:lpstr>
      <vt:lpstr>安全措施的选取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蝈蝈小果子</cp:lastModifiedBy>
  <cp:revision>30</cp:revision>
  <dcterms:created xsi:type="dcterms:W3CDTF">2018-03-08T08:55:00Z</dcterms:created>
  <dcterms:modified xsi:type="dcterms:W3CDTF">2018-04-23T08:39:02Z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