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261" r:id="rId7"/>
    <p:sldId id="26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当主机发出一个I/O请求A之后，I/O进入磁盘控制器。该控制器在接到 I/O请求后，一方面会写入本地磁盘，同时利用另一个控制器（或称通道） ，通过专用通道（IP或FC链路）或者租用线路，将数据从本地磁盘系统同步的复制到异地磁盘系统。其实现过程如下：</a:t>
            </a:r>
            <a:endParaRPr lang="zh-CN" altLang="en-US"/>
          </a:p>
          <a:p>
            <a:endParaRPr lang="zh-CN" altLang="en-US"/>
          </a:p>
          <a:p>
            <a:r>
              <a:rPr lang="zh-CN" altLang="en-US"/>
              <a:t>    1.  本地主机系统发出第一个I/O请求 A；</a:t>
            </a:r>
            <a:endParaRPr lang="zh-CN" altLang="en-US"/>
          </a:p>
          <a:p>
            <a:endParaRPr lang="zh-CN" altLang="en-US"/>
          </a:p>
          <a:p>
            <a:r>
              <a:rPr lang="zh-CN" altLang="en-US"/>
              <a:t>    2.  主机对本地磁盘系统发出I/O请求；</a:t>
            </a:r>
            <a:endParaRPr lang="zh-CN" altLang="en-US"/>
          </a:p>
          <a:p>
            <a:endParaRPr lang="zh-CN" altLang="en-US"/>
          </a:p>
          <a:p>
            <a:r>
              <a:rPr lang="zh-CN" altLang="en-US"/>
              <a:t>    3.  在往本地磁盘系统I/O的同时，本地磁盘系统会向异地磁盘系统发出I/O请求 A；</a:t>
            </a:r>
            <a:endParaRPr lang="zh-CN" altLang="en-US"/>
          </a:p>
          <a:p>
            <a:endParaRPr lang="zh-CN" altLang="en-US"/>
          </a:p>
          <a:p>
            <a:r>
              <a:rPr lang="zh-CN" altLang="en-US"/>
              <a:t>    4.  本地磁盘系统完成I/O操作；</a:t>
            </a:r>
            <a:endParaRPr lang="zh-CN" altLang="en-US"/>
          </a:p>
          <a:p>
            <a:endParaRPr lang="zh-CN" altLang="en-US"/>
          </a:p>
          <a:p>
            <a:r>
              <a:rPr lang="zh-CN" altLang="en-US"/>
              <a:t>    5.  异地系统完成I/O操作，并通知本地磁盘系统“I/O完成”</a:t>
            </a:r>
            <a:endParaRPr lang="zh-CN" altLang="en-US"/>
          </a:p>
          <a:p>
            <a:endParaRPr lang="zh-CN" altLang="en-US"/>
          </a:p>
          <a:p>
            <a:r>
              <a:rPr lang="zh-CN" altLang="en-US"/>
              <a:t>    6.  本地次盘系统向主机确认“I/O完成” ，然后，主机系统发出第二个 I/O请求B。</a:t>
            </a:r>
            <a:endParaRPr lang="zh-CN" altLang="en-US"/>
          </a:p>
          <a:p>
            <a:endParaRPr lang="zh-CN" altLang="en-US"/>
          </a:p>
          <a:p>
            <a:r>
              <a:rPr lang="zh-CN" altLang="en-US"/>
              <a:t>    利用同步传输方式建立异地数据容灾，可以保证在本地系统出现灾难时，异地存在一份与本地数据完全一致的数据备份（具有完整的一致性）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hemeOverride" Target="../theme/themeOverride1.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7.xml"/><Relationship Id="rId3" Type="http://schemas.openxmlformats.org/officeDocument/2006/relationships/themeOverride" Target="../theme/themeOverride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zh-CN" altLang="en-US"/>
              <a:t>Google 的</a:t>
            </a:r>
            <a:br>
              <a:rPr lang="zh-CN" altLang="en-US"/>
            </a:br>
            <a:r>
              <a:rPr lang="zh-CN" altLang="en-US"/>
              <a:t>数据备份技术</a:t>
            </a:r>
            <a:endParaRPr lang="zh-CN" altLang="en-US"/>
          </a:p>
        </p:txBody>
      </p:sp>
      <p:sp>
        <p:nvSpPr>
          <p:cNvPr id="4" name="副标题 3"/>
          <p:cNvSpPr/>
          <p:nvPr>
            <p:ph type="subTitle" idx="1"/>
          </p:nvPr>
        </p:nvSpPr>
        <p:spPr/>
        <p:txBody>
          <a:bodyPr>
            <a:normAutofit lnSpcReduction="10000"/>
          </a:bodyPr>
          <a:p>
            <a:r>
              <a:rPr lang="zh-CN" altLang="en-US"/>
              <a:t>郭韵婷</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normAutofit lnSpcReduction="20000"/>
          </a:bodyPr>
          <a:lstStyle/>
          <a:p>
            <a:r>
              <a:rPr lang="en-US" altLang="zh-CN"/>
              <a:t>灾难备份与恢复有两个指标，一个是 </a:t>
            </a:r>
            <a:r>
              <a:rPr lang="en-US" altLang="zh-CN">
                <a:solidFill>
                  <a:srgbClr val="FF0000"/>
                </a:solidFill>
              </a:rPr>
              <a:t>RPO</a:t>
            </a:r>
            <a:r>
              <a:rPr lang="en-US" altLang="zh-CN"/>
              <a:t> (Recovery Point Objective)， 一个是</a:t>
            </a:r>
            <a:r>
              <a:rPr lang="en-US" altLang="zh-CN">
                <a:solidFill>
                  <a:srgbClr val="FF0000"/>
                </a:solidFill>
              </a:rPr>
              <a:t> RTO </a:t>
            </a:r>
            <a:r>
              <a:rPr lang="en-US" altLang="zh-CN"/>
              <a:t>(Recovery Time Objective)，也就是</a:t>
            </a:r>
            <a:r>
              <a:rPr lang="en-US" altLang="zh-CN">
                <a:solidFill>
                  <a:srgbClr val="FF0000"/>
                </a:solidFill>
              </a:rPr>
              <a:t>数据丢失率和恢复间隔</a:t>
            </a:r>
            <a:r>
              <a:rPr lang="en-US" altLang="zh-CN"/>
              <a:t>。对传统的 SAN 或异地备份，这两个指标基本取决于成本，指标越好，成本越高，Google 在这方面，使用的是</a:t>
            </a:r>
            <a:r>
              <a:rPr lang="en-US" altLang="zh-CN">
                <a:solidFill>
                  <a:srgbClr val="FF0000"/>
                </a:solidFill>
              </a:rPr>
              <a:t>同步复制技术</a:t>
            </a:r>
            <a:r>
              <a:rPr lang="en-US" altLang="zh-CN"/>
              <a:t>，同步复制使 RPO 接近于 0， 而 RTO 接近实时，也就是说，灾难发生时，Google 所有在线应用的数据丢失基本为 0，恢复间隔接近实时，使用户完全觉察不到。数据同步复制技术应用到所有 Google 在线应用（包括 Gmail，Google Calendar，Google Docs，以及Google Sites 等），用户需要保存的任何数据，都同步存储到 Google 的两个不同地理位置的数据中心，当任何一个数据中心发生故障，系统会立即切换到另一个数据中心。</a:t>
            </a:r>
            <a:endParaRPr lang="en-US" altLang="zh-CN"/>
          </a:p>
        </p:txBody>
      </p:sp>
      <p:sp>
        <p:nvSpPr>
          <p:cNvPr id="3" name="标题 2"/>
          <p:cNvSpPr/>
          <p:nvPr>
            <p:ph type="title"/>
          </p:nvPr>
        </p:nvSpPr>
        <p:spPr/>
        <p:txBody>
          <a:bodyPr/>
          <a:p>
            <a:r>
              <a:rPr lang="en-US" altLang="zh-CN"/>
              <a:t>Method Of Google</a:t>
            </a:r>
            <a:endParaRPr lang="en-US" alt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998345" y="247650"/>
            <a:ext cx="6476365" cy="63627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16940"/>
            <a:ext cx="10515600" cy="5260340"/>
          </a:xfrm>
        </p:spPr>
        <p:txBody>
          <a:bodyPr>
            <a:normAutofit lnSpcReduction="10000"/>
          </a:bodyPr>
          <a:p>
            <a:pPr marL="0" indent="0">
              <a:buNone/>
            </a:pPr>
            <a:r>
              <a:rPr lang="zh-CN" altLang="en-US"/>
              <a:t>同步复制式备份的运营成本相当高，在商业存储领域，25GB 的同步存储服务可能需要 150 到超过 500 美元每年，Google 通过以下方法，保证这些高成本的技术可以免费提供给用户使用：</a:t>
            </a:r>
            <a:endParaRPr lang="zh-CN" altLang="en-US"/>
          </a:p>
          <a:p>
            <a:r>
              <a:rPr lang="zh-CN" altLang="en-US"/>
              <a:t>Google 的一个数据中心支撑着数百万用户，因此，每个用户分摊的成本相对低很多。</a:t>
            </a:r>
            <a:endParaRPr lang="zh-CN" altLang="en-US"/>
          </a:p>
          <a:p>
            <a:r>
              <a:rPr lang="zh-CN" altLang="en-US"/>
              <a:t>Google 的备用数据中心并不是在灾难发生时才启用，而是一直在使用中，Google 始终在这些数据中心之间进行平衡，保证没有资源浪费。</a:t>
            </a:r>
            <a:endParaRPr lang="zh-CN" altLang="en-US"/>
          </a:p>
          <a:p>
            <a:r>
              <a:rPr lang="zh-CN" altLang="en-US"/>
              <a:t>Google 的数据中心之间有他们自己的高度连接网络，保证数据快速传送。</a:t>
            </a:r>
            <a:endParaRPr lang="zh-CN" altLang="en-US"/>
          </a:p>
          <a:p>
            <a:endParaRPr lang="zh-CN" altLang="en-US"/>
          </a:p>
          <a:p>
            <a:pPr marL="0" indent="0">
              <a:buNone/>
            </a:pPr>
            <a:r>
              <a:rPr lang="zh-CN" altLang="en-US"/>
              <a:t>云计算的优势是让先进的技术迅速普及，Google 的云计算，云存储等应用，让那些以往只有超级公司才有能力享受的服务变得十分普通，而且成本极低。</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 YOU</a:t>
            </a:r>
            <a:endParaRPr lang="en-US" altLang="zh-CN"/>
          </a:p>
        </p:txBody>
      </p:sp>
      <p:sp>
        <p:nvSpPr>
          <p:cNvPr id="4" name="内容占位符 3"/>
          <p:cNvSpPr/>
          <p:nvPr>
            <p:ph sz="quarter" idx="13"/>
          </p:nvPr>
        </p:nvSpPr>
        <p:spPr/>
        <p:txBody>
          <a:bodyPr/>
          <a:p>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6*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11.xml><?xml version="1.0" encoding="utf-8"?>
<p:tagLst xmlns:p="http://schemas.openxmlformats.org/presentationml/2006/main">
  <p:tag name="KSO_WM_TEMPLATE_CATEGORY" val="custom"/>
  <p:tag name="KSO_WM_TEMPLATE_INDEX" val="20185081"/>
  <p:tag name="KSO_WM_TAG_VERSION" val="1.0"/>
  <p:tag name="KSO_WM_SLIDE_ID" val="custom20185081_16"/>
  <p:tag name="KSO_WM_SLIDE_INDEX" val="16"/>
  <p:tag name="KSO_WM_SLIDE_ITEM_CNT" val="2"/>
  <p:tag name="KSO_WM_SLIDE_LAYOUT" val="a_b"/>
  <p:tag name="KSO_WM_SLIDE_LAYOUT_CNT" val="1_1"/>
  <p:tag name="KSO_WM_SLIDE_TYPE" val="endPage"/>
  <p:tag name="KSO_WM_SLIDE_SUBTYPE" val="pureTxt"/>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5.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Lst>
</file>

<file path=ppt/tags/tag6.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7.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8.xml><?xml version="1.0" encoding="utf-8"?>
<p:tagLst xmlns:p="http://schemas.openxmlformats.org/presentationml/2006/main">
  <p:tag name="KSO_WM_BEAUTIFY_FLAG" val="#wm#"/>
  <p:tag name="KSO_WM_TEMPLATE_CATEGORY" val="custom"/>
  <p:tag name="KSO_WM_TEMPLATE_INDEX" val="20185081"/>
</p:tagLst>
</file>

<file path=ppt/tags/tag9.xml><?xml version="1.0" encoding="utf-8"?>
<p:tagLst xmlns:p="http://schemas.openxmlformats.org/presentationml/2006/main">
  <p:tag name="KSO_WM_BEAUTIFY_FLAG" val="#wm#"/>
  <p:tag name="KSO_WM_TEMPLATE_CATEGORY" val="custom"/>
  <p:tag name="KSO_WM_TEMPLATE_INDEX" val="201850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745</Words>
  <Application>WPS 演示</Application>
  <PresentationFormat>宽屏</PresentationFormat>
  <Paragraphs>17</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vt:i4>
      </vt:variant>
    </vt:vector>
  </HeadingPairs>
  <TitlesOfParts>
    <vt:vector size="14" baseType="lpstr">
      <vt:lpstr>Arial</vt:lpstr>
      <vt:lpstr>宋体</vt:lpstr>
      <vt:lpstr>Wingdings</vt:lpstr>
      <vt:lpstr>黑体</vt:lpstr>
      <vt:lpstr>微软雅黑</vt:lpstr>
      <vt:lpstr>Arial Unicode MS</vt:lpstr>
      <vt:lpstr>Calibri</vt:lpstr>
      <vt:lpstr>Office 主题</vt:lpstr>
      <vt:lpstr>1_Office 主题​​</vt:lpstr>
      <vt:lpstr>Google 云计算的 灾难恢复技术</vt:lpstr>
      <vt:lpstr>Method Of Google</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yt guo</dc:creator>
  <cp:lastModifiedBy>蝈蝈小果子</cp:lastModifiedBy>
  <cp:revision>14</cp:revision>
  <dcterms:created xsi:type="dcterms:W3CDTF">2018-05-25T02:22:00Z</dcterms:created>
  <dcterms:modified xsi:type="dcterms:W3CDTF">2018-05-28T03:49:08Z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