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338" r:id="rId7"/>
    <p:sldId id="260" r:id="rId8"/>
    <p:sldId id="398" r:id="rId9"/>
    <p:sldId id="261" r:id="rId10"/>
    <p:sldId id="264" r:id="rId11"/>
    <p:sldId id="265" r:id="rId12"/>
    <p:sldId id="267" r:id="rId13"/>
    <p:sldId id="268" r:id="rId14"/>
    <p:sldId id="269" r:id="rId15"/>
    <p:sldId id="270" r:id="rId16"/>
    <p:sldId id="271" r:id="rId17"/>
    <p:sldId id="272" r:id="rId18"/>
    <p:sldId id="274" r:id="rId19"/>
    <p:sldId id="275" r:id="rId20"/>
    <p:sldId id="277" r:id="rId21"/>
    <p:sldId id="276" r:id="rId22"/>
    <p:sldId id="278" r:id="rId23"/>
    <p:sldId id="279" r:id="rId24"/>
    <p:sldId id="280" r:id="rId25"/>
    <p:sldId id="281" r:id="rId26"/>
    <p:sldId id="282" r:id="rId27"/>
    <p:sldId id="283" r:id="rId28"/>
    <p:sldId id="284" r:id="rId29"/>
    <p:sldId id="285" r:id="rId30"/>
    <p:sldId id="286" r:id="rId31"/>
    <p:sldId id="300" r:id="rId32"/>
    <p:sldId id="289" r:id="rId33"/>
    <p:sldId id="290" r:id="rId34"/>
    <p:sldId id="291" r:id="rId35"/>
    <p:sldId id="292" r:id="rId36"/>
    <p:sldId id="293" r:id="rId37"/>
    <p:sldId id="294" r:id="rId38"/>
    <p:sldId id="295" r:id="rId39"/>
    <p:sldId id="301" r:id="rId40"/>
    <p:sldId id="297" r:id="rId41"/>
    <p:sldId id="298" r:id="rId42"/>
    <p:sldId id="299" r:id="rId43"/>
    <p:sldId id="313" r:id="rId44"/>
    <p:sldId id="314" r:id="rId45"/>
    <p:sldId id="303" r:id="rId46"/>
    <p:sldId id="266" r:id="rId47"/>
    <p:sldId id="315" r:id="rId48"/>
    <p:sldId id="316" r:id="rId49"/>
    <p:sldId id="304" r:id="rId50"/>
    <p:sldId id="305" r:id="rId51"/>
    <p:sldId id="306" r:id="rId52"/>
    <p:sldId id="307" r:id="rId53"/>
    <p:sldId id="308" r:id="rId54"/>
    <p:sldId id="309" r:id="rId55"/>
    <p:sldId id="310" r:id="rId56"/>
    <p:sldId id="311" r:id="rId57"/>
    <p:sldId id="312" r:id="rId58"/>
    <p:sldId id="273" r:id="rId59"/>
    <p:sldId id="317" r:id="rId60"/>
    <p:sldId id="318" r:id="rId61"/>
    <p:sldId id="320" r:id="rId62"/>
    <p:sldId id="321" r:id="rId63"/>
    <p:sldId id="322" r:id="rId64"/>
    <p:sldId id="323" r:id="rId65"/>
    <p:sldId id="296" r:id="rId66"/>
    <p:sldId id="324" r:id="rId67"/>
    <p:sldId id="399" r:id="rId6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Nosql</a:t>
            </a:r>
            <a:r>
              <a:rPr lang="zh-CN" altLang="en-US">
                <a:sym typeface="+mn-ea"/>
              </a:rPr>
              <a:t>数据库中的图形数据库</a:t>
            </a:r>
            <a:endParaRPr lang="zh-CN" altLang="en-US"/>
          </a:p>
          <a:p>
            <a:endParaRPr lang="zh-CN" altLang="en-US"/>
          </a:p>
          <a:p>
            <a:r>
              <a:rPr lang="zh-CN" altLang="en-US">
                <a:sym typeface="+mn-ea"/>
              </a:rPr>
              <a:t>键值(Key-Value)存储数据库</a:t>
            </a:r>
            <a:endParaRPr lang="zh-CN" altLang="en-US"/>
          </a:p>
          <a:p>
            <a:r>
              <a:rPr lang="zh-CN" altLang="en-US">
                <a:sym typeface="+mn-ea"/>
              </a:rPr>
              <a:t>列存储数据库</a:t>
            </a:r>
            <a:endParaRPr lang="zh-CN" altLang="en-US"/>
          </a:p>
          <a:p>
            <a:r>
              <a:rPr lang="zh-CN" altLang="en-US">
                <a:sym typeface="+mn-ea"/>
              </a:rPr>
              <a:t>文档型数据库</a:t>
            </a:r>
            <a:endParaRPr lang="zh-CN" altLang="en-US"/>
          </a:p>
          <a:p>
            <a:r>
              <a:rPr lang="zh-CN" altLang="en-US">
                <a:sym typeface="+mn-ea"/>
              </a:rPr>
              <a:t>图形(Graph)数据库</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a:t>Neo4j 的所有数据都在节点和关系中存储。所以上边的 Cypher 语句查询的是节点、节点的标签和节点的属性，而 SQL 查询的是表、行和列。</a:t>
            </a:r>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r>
              <a:rPr lang="zh-CN" altLang="en-US"/>
              <a:t>Cypher是一种声明式的SQL启发式语言，用于以可视化的语法直观地在图形中描述模式。</a:t>
            </a:r>
            <a:endParaRPr lang="zh-CN" altLang="en-US"/>
          </a:p>
          <a:p>
            <a:r>
              <a:rPr lang="zh-CN" altLang="en-US"/>
              <a:t>它允许我们说明我们想要从我们的图表数据中选择，插入，更新或删除，而不需要我们准确地描述如何去做。</a:t>
            </a:r>
            <a:endParaRPr lang="zh-CN" altLang="en-US"/>
          </a:p>
          <a:p>
            <a:endParaRPr lang="zh-CN" altLang="en-US"/>
          </a:p>
          <a:p>
            <a:r>
              <a:rPr lang="zh-CN" altLang="en-US"/>
              <a:t>声明式编程（英语：Declarative programming）是一种编程范型，与命令式编程相对立。它描述目标性质，让计算机明白目标，而非流程。声明式编程不用告诉电脑问题领域，从而避免随之而来的副作用。而指令式编程则需要用算法来明确的指出每一步该怎么做。</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如何用</a:t>
            </a:r>
            <a:r>
              <a:rPr lang="en-US" altLang="zh-CN"/>
              <a:t>Cypher</a:t>
            </a:r>
            <a:r>
              <a:rPr lang="zh-CN" altLang="en-US"/>
              <a:t>语言表示节点</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查询a到b的两类关系</a:t>
            </a:r>
            <a:endParaRPr lang="zh-CN" altLang="en-US"/>
          </a:p>
          <a:p>
            <a:r>
              <a:t>单关系，关系的变量名为rel，类型是 KNOWS</a:t>
            </a:r>
          </a:p>
          <a:p>
            <a:r>
              <a:rPr lang="zh-CN" altLang="en-US"/>
              <a:t>关系的附加属性</a:t>
            </a:r>
            <a:endParaRPr lang="zh-CN" altLang="en-US"/>
          </a:p>
          <a:p>
            <a:r>
              <a:rPr lang="zh-CN" altLang="en-US"/>
              <a:t>可以存在</a:t>
            </a:r>
            <a:r>
              <a:rPr lang="en-US" altLang="zh-CN"/>
              <a:t>4</a:t>
            </a:r>
            <a:r>
              <a:rPr lang="zh-CN" altLang="en-US"/>
              <a:t>个一下具有</a:t>
            </a:r>
            <a:r>
              <a:rPr lang="en-US" altLang="zh-CN"/>
              <a:t>KNOWS</a:t>
            </a:r>
            <a:r>
              <a:rPr lang="zh-CN" altLang="en-US"/>
              <a:t>类型的关系</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a 前缀是我们提供的变量名，我们可以使用任意变量名。如果我们需要在后边的语句中用到这个点（上边的情况中我们没有用到），这个变量就会是很有用的。注意，变量仅限于在单条语句中使用。</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首先我们使用 MATCH 语句查找我们要创建关系的两个点。</a:t>
            </a:r>
            <a:endParaRPr lang="zh-CN" altLang="en-US"/>
          </a:p>
          <a:p>
            <a:endParaRPr lang="zh-CN" altLang="en-US"/>
          </a:p>
          <a:p>
            <a:r>
              <a:rPr lang="zh-CN" altLang="en-US"/>
              <a:t>可能有很多节点带有 Artist 或 Album 标签，所以我们需要找到我们感兴趣的节点。在这个例子中，我们使用属性值来过滤它：使用之前赋值给每个节点的 name 属性。</a:t>
            </a:r>
            <a:endParaRPr lang="zh-CN" altLang="en-US"/>
          </a:p>
          <a:p>
            <a:endParaRPr lang="zh-CN" altLang="en-US"/>
          </a:p>
          <a:p>
            <a:r>
              <a:rPr lang="zh-CN" altLang="en-US"/>
              <a:t>接下来是用来创建关系的 CREATE 语句，在这个例子中，它通过我们在第一行中给出的变量名称（a 和 b）来引用两个节点，关系是通过字符画模式，用箭头指示关系方向来建立的：(a)-[r:RELEASED]-&gt;(b)。</a:t>
            </a:r>
            <a:endParaRPr lang="zh-CN" altLang="en-US"/>
          </a:p>
          <a:p>
            <a:endParaRPr lang="zh-CN" altLang="en-US"/>
          </a:p>
          <a:p>
            <a:r>
              <a:rPr lang="zh-CN" altLang="en-US"/>
              <a:t>我们给这个关系一个变量名 r 并且给了一个 RELEASE 类型（乐队发行专辑）。关系类型和节点的标签概念类似。</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Neo4j是一个图数据库，在做图的检索时，用index确定图检索graph travesal的起始节点start point。</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首先是数据库的原生图处理特点。使用的是免索引邻接结构。这就是说。那么我们现在进行一下传统的关系型数据库和</a:t>
            </a:r>
            <a:r>
              <a:rPr lang="en-US" altLang="zh-CN"/>
              <a:t>Neo4j</a:t>
            </a:r>
            <a:r>
              <a:rPr lang="zh-CN" altLang="en-US"/>
              <a:t>之间的对比。举一个例子。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左边是一个用户购买商品的数据库。有一个用户表、商品表、用户购买商品对应关系的表。</a:t>
            </a:r>
            <a:endParaRPr lang="zh-CN" altLang="en-US"/>
          </a:p>
          <a:p>
            <a:r>
              <a:rPr lang="zh-CN" altLang="en-US"/>
              <a:t>这边举例了三个查询，并且指出了他们的时间复杂度。</a:t>
            </a:r>
            <a:endParaRPr lang="zh-CN" altLang="en-US"/>
          </a:p>
          <a:p>
            <a:r>
              <a:rPr lang="en-US" altLang="zh-CN"/>
              <a:t>-</a:t>
            </a:r>
            <a:r>
              <a:rPr lang="zh-CN" altLang="en-US"/>
              <a:t> 我们想要查询用户Alice所购买的东西，首先执行关系表的索引查询，时间复杂度是o(log(n))（二分法），n为索引表的长度。</a:t>
            </a:r>
            <a:endParaRPr lang="zh-CN" altLang="en-US"/>
          </a:p>
          <a:p>
            <a:r>
              <a:rPr lang="en-US" altLang="zh-CN"/>
              <a:t>- </a:t>
            </a:r>
            <a:r>
              <a:rPr lang="zh-CN" altLang="en-US"/>
              <a:t>当我们想要查询某件商品被哪些人购买了，如果没有商品到用户的索引表，我们必须暴力遍历整个用户-商品索引表，这里的时间复杂度变为o(n)。如果建立商品到用户的索引表，又会占用存储空间，并且索引的维护也是一个问题。</a:t>
            </a:r>
            <a:endParaRPr lang="zh-CN" altLang="en-US"/>
          </a:p>
          <a:p>
            <a:r>
              <a:rPr lang="zh-CN" altLang="en-US"/>
              <a:t>- 进一步来讲，想要查询Alice购买过的东西还被哪些人购买过。首先找到Alice购买过的商品，时间成本为o(log(n))，找到每个商品被哪些人购买过，需要遍历整个索引表，的时间成本为o(n)，那么Alice购买过m件商品时，时间复杂度变为o(mlog(n)).</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然后我们看一下同样的数据关系用</a:t>
            </a:r>
            <a:r>
              <a:rPr lang="en-US" altLang="zh-CN"/>
              <a:t>Neo4j</a:t>
            </a:r>
            <a:r>
              <a:rPr lang="zh-CN" altLang="en-US"/>
              <a:t>来存储之后的查询过程。</a:t>
            </a:r>
            <a:endParaRPr lang="zh-CN" altLang="en-US"/>
          </a:p>
          <a:p>
            <a:r>
              <a:rPr lang="zh-CN" altLang="en-US"/>
              <a:t>同样的查询，我们来看一下他们的时间复杂度。</a:t>
            </a:r>
            <a:endParaRPr lang="zh-CN" altLang="en-US"/>
          </a:p>
          <a:p>
            <a:pPr fontAlgn="auto">
              <a:lnSpc>
                <a:spcPct val="150000"/>
              </a:lnSpc>
            </a:pPr>
            <a:r>
              <a:rPr lang="zh-CN" altLang="en-US">
                <a:sym typeface="+mn-ea"/>
              </a:rPr>
              <a:t>每个节点都有直接或间接指向其相邻节点的指针，要查找Alice购买过的商品，只需要在Alice的关系链表中遍历，每次遍历成本为</a:t>
            </a:r>
            <a:r>
              <a:rPr lang="zh-CN" altLang="en-US" b="1">
                <a:sym typeface="+mn-ea"/>
              </a:rPr>
              <a:t>o(1)</a:t>
            </a:r>
            <a:r>
              <a:rPr lang="zh-CN" altLang="en-US">
                <a:sym typeface="+mn-ea"/>
              </a:rPr>
              <a:t>.</a:t>
            </a:r>
            <a:endParaRPr lang="zh-CN" altLang="en-US"/>
          </a:p>
          <a:p>
            <a:pPr fontAlgn="auto">
              <a:lnSpc>
                <a:spcPct val="150000"/>
              </a:lnSpc>
            </a:pPr>
            <a:endParaRPr lang="zh-CN" altLang="en-US"/>
          </a:p>
          <a:p>
            <a:pPr fontAlgn="auto">
              <a:lnSpc>
                <a:spcPct val="150000"/>
              </a:lnSpc>
            </a:pPr>
            <a:r>
              <a:rPr lang="zh-CN" altLang="en-US">
                <a:sym typeface="+mn-ea"/>
              </a:rPr>
              <a:t>要查找一个商品被哪些人购买了，只要跟随指向该商品的关系来源即可(双向链表)，时间成本也是</a:t>
            </a:r>
            <a:r>
              <a:rPr lang="zh-CN" altLang="en-US" b="1">
                <a:sym typeface="+mn-ea"/>
              </a:rPr>
              <a:t>o(1)</a:t>
            </a:r>
            <a:r>
              <a:rPr lang="zh-CN" altLang="en-US">
                <a:sym typeface="+mn-ea"/>
              </a:rPr>
              <a:t>。查找Alice购买过的东西被哪些人购买过，只需要顺着关系链查找</a:t>
            </a:r>
            <a:r>
              <a:rPr lang="en-US" altLang="zh-CN">
                <a:sym typeface="+mn-ea"/>
              </a:rPr>
              <a:t>m</a:t>
            </a:r>
            <a:r>
              <a:rPr lang="zh-CN" altLang="en-US">
                <a:sym typeface="+mn-ea"/>
              </a:rPr>
              <a:t>次，时间复杂度为</a:t>
            </a:r>
            <a:r>
              <a:rPr lang="zh-CN" altLang="en-US" b="1">
                <a:sym typeface="+mn-ea"/>
              </a:rPr>
              <a:t>o(m)</a:t>
            </a:r>
            <a:r>
              <a:rPr lang="zh-CN" altLang="en-US">
                <a:sym typeface="+mn-ea"/>
              </a:rPr>
              <a:t>。</a:t>
            </a:r>
            <a:endParaRPr lang="zh-CN" altLang="en-US"/>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刚刚看了</a:t>
            </a:r>
            <a:r>
              <a:rPr lang="en-US" altLang="zh-CN"/>
              <a:t>Neo4j</a:t>
            </a:r>
            <a:r>
              <a:rPr lang="zh-CN" altLang="en-US"/>
              <a:t>特有的免索引邻接结构特性，我们现在来看一下怎样的底层存储结构支持了这样的特性。</a:t>
            </a:r>
            <a:endParaRPr lang="zh-CN" altLang="en-US"/>
          </a:p>
          <a:p>
            <a:r>
              <a:rPr lang="zh-CN" altLang="en-US">
                <a:sym typeface="+mn-ea"/>
              </a:rPr>
              <a:t>首先，这个是它底层存储结构的官方示意图。我们重点看一下记录文件这一块，因为这里存储了我们的数据库文件等等。</a:t>
            </a:r>
            <a:endParaRPr lang="zh-CN" altLang="en-US">
              <a:sym typeface="+mn-ea"/>
            </a:endParaRPr>
          </a:p>
          <a:p>
            <a:r>
              <a:rPr lang="zh-CN" altLang="en-US">
                <a:sym typeface="+mn-ea"/>
              </a:rPr>
              <a:t>需要提一下，图数据存储在不同的文件里，每个存储文件包含图的特定部分的数据。比如说节点文件、关系文件、属性文件等等。存储职责的划分，促进了高效图遍历。</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这里是关系的存储结构。我们可以看到这是一个双向链表。每一个节点表示一个关系，它包含了这个关系的起始节点和终止节点。双向链表的结构使得反向遍历很方便。</a:t>
            </a:r>
            <a:endParaRPr lang="zh-CN" altLang="en-US"/>
          </a:p>
          <a:p>
            <a:pPr fontAlgn="auto">
              <a:lnSpc>
                <a:spcPct val="150000"/>
              </a:lnSpc>
            </a:pPr>
            <a:r>
              <a:rPr lang="zh-CN" altLang="en-US">
                <a:sym typeface="+mn-ea"/>
              </a:rPr>
              <a:t>- 节点B的所有关系为R1、R3、R4、R5</a:t>
            </a:r>
            <a:endParaRPr lang="zh-CN" altLang="en-US"/>
          </a:p>
          <a:p>
            <a:pPr fontAlgn="auto">
              <a:lnSpc>
                <a:spcPct val="150000"/>
              </a:lnSpc>
            </a:pPr>
            <a:r>
              <a:rPr lang="zh-CN" altLang="en-US">
                <a:sym typeface="+mn-ea"/>
              </a:rPr>
              <a:t>- 要遍历节点B的关系，先找到节点文件中的节点</a:t>
            </a:r>
            <a:r>
              <a:rPr lang="en-US" altLang="zh-CN">
                <a:sym typeface="+mn-ea"/>
              </a:rPr>
              <a:t>B</a:t>
            </a:r>
            <a:r>
              <a:rPr lang="zh-CN" altLang="en-US">
                <a:sym typeface="+mn-ea"/>
              </a:rPr>
              <a:t>，然后找到节点</a:t>
            </a:r>
            <a:r>
              <a:rPr lang="en-US" altLang="zh-CN">
                <a:sym typeface="+mn-ea"/>
              </a:rPr>
              <a:t>B</a:t>
            </a:r>
            <a:r>
              <a:rPr lang="zh-CN" altLang="en-US">
                <a:sym typeface="+mn-ea"/>
              </a:rPr>
              <a:t>的第一个关系，顺着向下遍历，一直到空位置。</a:t>
            </a:r>
            <a:endParaRPr lang="zh-CN" altLang="en-US">
              <a:sym typeface="+mn-ea"/>
            </a:endParaRPr>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。因此，我们要读取节点的属性，可以从只想第一个属性的指针开始遍历单向链表结构。</a:t>
            </a:r>
            <a:endParaRPr lang="zh-CN" altLang="en-US"/>
          </a:p>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这里需要对照着来看。首先是和传统关系型数据库的对比。然后，</a:t>
            </a:r>
            <a:r>
              <a:t>Neo4j</a:t>
            </a:r>
            <a:r>
              <a:rPr lang="zh-CN"/>
              <a:t>有单独的文件直接</a:t>
            </a:r>
            <a:r>
              <a:t>存储了联系</a:t>
            </a:r>
            <a:r>
              <a:rPr lang="zh-CN"/>
              <a:t>。并且使用的是双链表结构。我们可以很方便地进行关系的查询，并且是正向逆向都一样</a:t>
            </a:r>
            <a:endParaRPr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不管有什么新的数据需要存储，都是一律的节点和边，只需要考虑节点属性和边属性。</a:t>
            </a:r>
            <a:endParaRPr lang="zh-CN" altLang="en-US"/>
          </a:p>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存储的就是节点和关系文件。</a:t>
            </a:r>
            <a:endParaRPr lang="zh-CN" altLang="en-US"/>
          </a:p>
          <a:p>
            <a:r>
              <a:rPr lang="zh-CN" altLang="en-US">
                <a:sym typeface="+mn-ea"/>
              </a:rPr>
              <a:t>它存储和使用的数据自始至终都是使用原生的图结构数据进行处理的，刚刚我们底层结构也看到了，它是直接存储了关系文件。</a:t>
            </a:r>
            <a:endParaRPr lang="zh-CN" altLang="en-US">
              <a:sym typeface="+mn-ea"/>
            </a:endParaRPr>
          </a:p>
          <a:p>
            <a:r>
              <a:rPr lang="zh-CN" altLang="en-US">
                <a:sym typeface="+mn-ea"/>
              </a:rPr>
              <a:t>其开源的社区版吸引了众多第三方的使用和推广，同时也得到了更多开发者的拥趸和支持，聚集了丰富的可供交流和学习的资源与案例。这些支持、推广和大量的使用，反过来会很好地推动Neo4j的发展。</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高并发读写需求</a:t>
            </a:r>
            <a:endParaRPr lang="zh-CN" altLang="en-US"/>
          </a:p>
          <a:p>
            <a:r>
              <a:rPr lang="zh-CN" altLang="en-US">
                <a:sym typeface="+mn-ea"/>
              </a:rPr>
              <a:t>海量数据的高效率读写</a:t>
            </a:r>
            <a:endParaRPr lang="zh-CN" altLang="en-US"/>
          </a:p>
          <a:p>
            <a:r>
              <a:rPr lang="zh-CN" altLang="en-US">
                <a:sym typeface="+mn-ea"/>
              </a:rPr>
              <a:t>高扩展性和可用性</a:t>
            </a:r>
            <a:endParaRPr lang="zh-CN" altLang="en-US"/>
          </a:p>
          <a:p>
            <a:r>
              <a:rPr lang="zh-CN" altLang="en-US">
                <a:sym typeface="+mn-ea"/>
              </a:rPr>
              <a:t>事务一致性的维护中有很大的开销</a:t>
            </a:r>
            <a:endParaRPr lang="zh-CN" altLang="en-US"/>
          </a:p>
          <a:p>
            <a:r>
              <a:rPr lang="zh-CN" altLang="en-US">
                <a:sym typeface="+mn-ea"/>
              </a:rPr>
              <a:t>读写实时性</a:t>
            </a:r>
            <a:endParaRPr lang="zh-CN" altLang="en-US"/>
          </a:p>
          <a:p>
            <a:r>
              <a:rPr lang="zh-CN" altLang="en-US">
                <a:sym typeface="+mn-ea"/>
              </a:rPr>
              <a:t>复杂SQL，特别是多表关联查询</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基础抽像 与传统事务在语义上完全相同 对一些扩展性事实进行了说明</a:t>
            </a:r>
            <a:endParaRPr lang="zh-CN" altLang="en-US" dirty="0"/>
          </a:p>
          <a:p>
            <a:r>
              <a:rPr lang="zh-CN" altLang="en-US" dirty="0"/>
              <a:t>检查潜在死锁情况 将事务序列化 单个事务的写操作对其他事务是不可见</a:t>
            </a:r>
            <a:endParaRPr lang="zh-CN" altLang="en-US" dirty="0"/>
          </a:p>
          <a:p>
            <a:r>
              <a:rPr lang="zh-CN" altLang="en-US" dirty="0"/>
              <a:t>提交数据会使用预写日志</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84465B0-E43B-4A8D-81DA-665267A91CD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4465B0-E43B-4A8D-81DA-665267A91CD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安全性： 核心服务提供事件处理的容错平台</a:t>
            </a:r>
            <a:endParaRPr lang="en-US" altLang="zh-CN" dirty="0"/>
          </a:p>
          <a:p>
            <a:r>
              <a:rPr lang="zh-CN" altLang="en-US" dirty="0"/>
              <a:t>范围： 读副本服务器提供大范围平台 可以进行图查询 使得很大的图可以运行在广分布式的拓扑中</a:t>
            </a:r>
            <a:endParaRPr lang="en-US" altLang="zh-CN" dirty="0"/>
          </a:p>
          <a:p>
            <a:r>
              <a:rPr lang="zh-CN" altLang="en-US" dirty="0"/>
              <a:t>因果一致性：保证客户端可以读到自己的写</a:t>
            </a:r>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a:t>Raft:</a:t>
            </a:r>
            <a:endParaRPr lang="en-US" altLang="zh-CN" dirty="0"/>
          </a:p>
          <a:p>
            <a:r>
              <a:rPr lang="en-US" altLang="zh-CN" dirty="0"/>
              <a:t>Raft leader </a:t>
            </a:r>
            <a:r>
              <a:rPr lang="zh-CN" altLang="en-US" dirty="0"/>
              <a:t>将当前事务加到自己的日志的最前面 让其他</a:t>
            </a:r>
            <a:r>
              <a:rPr lang="en-US" altLang="zh-CN" dirty="0"/>
              <a:t>followers</a:t>
            </a:r>
            <a:r>
              <a:rPr lang="zh-CN" altLang="en-US" dirty="0"/>
              <a:t>也这样做 如果大多做了 就说明是安全的 就可以接受了</a:t>
            </a:r>
            <a:endParaRPr lang="en-US" altLang="zh-CN" dirty="0"/>
          </a:p>
          <a:p>
            <a:r>
              <a:rPr lang="zh-CN" altLang="en-US" dirty="0"/>
              <a:t>如果</a:t>
            </a:r>
            <a:r>
              <a:rPr lang="en-US" altLang="zh-CN" dirty="0"/>
              <a:t>leader</a:t>
            </a:r>
            <a:r>
              <a:rPr lang="zh-CN" altLang="en-US" dirty="0"/>
              <a:t>除了故障 就要选举  </a:t>
            </a:r>
            <a:r>
              <a:rPr lang="en-US" altLang="zh-CN" dirty="0"/>
              <a:t>500ms</a:t>
            </a:r>
            <a:r>
              <a:rPr lang="zh-CN" altLang="en-US" dirty="0"/>
              <a:t>内 那个实例 最长时间 最长日志 最多时间就是下一个</a:t>
            </a:r>
            <a:r>
              <a:rPr lang="en-US" altLang="zh-CN" dirty="0"/>
              <a:t>leader</a:t>
            </a:r>
            <a:endParaRPr lang="en-US" altLang="zh-CN" dirty="0"/>
          </a:p>
          <a:p>
            <a:r>
              <a:rPr lang="en-US" altLang="zh-CN" sz="1200" b="0" i="0" kern="1200" dirty="0">
                <a:solidFill>
                  <a:schemeClr val="tx1"/>
                </a:solidFill>
                <a:effectLst/>
                <a:latin typeface="+mn-lt"/>
                <a:ea typeface="+mn-ea"/>
                <a:cs typeface="+mn-cs"/>
              </a:rPr>
              <a:t>Whichever instance is in the best state (including the existing Leader, if it remains available) can emerge from the election as Leader. The "best state" for a Leader is decided by highest term, then by longest log, then by highest committed entry.</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4465B0-E43B-4A8D-81DA-665267A91CD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84465B0-E43B-4A8D-81DA-665267A91CD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Neo4j是一个开源的，使用Java和Scala编写的NoSQL图形管理系统。 Neo Technologies赞助并监督Neo4j的发展，并对其发展蓝图产生巨大影响。 Neo4j是少数符合ACID标准的NoSQL数据库之一，</a:t>
            </a:r>
            <a:endParaRPr lang="zh-CN" altLang="en-US"/>
          </a:p>
          <a:p>
            <a:endParaRPr lang="zh-CN" altLang="en-US"/>
          </a:p>
          <a:p>
            <a:r>
              <a:rPr lang="zh-CN" altLang="en-US">
                <a:sym typeface="+mn-ea"/>
              </a:rPr>
              <a:t>因为它使用专有的标记属性图数据模型来表示和存储内存和存储级别的数据。</a:t>
            </a:r>
            <a:endParaRPr lang="zh-CN" altLang="en-US"/>
          </a:p>
          <a:p>
            <a:endParaRPr lang="zh-CN" altLang="en-US"/>
          </a:p>
          <a:p>
            <a:r>
              <a:rPr lang="zh-CN" altLang="en-US">
                <a:sym typeface="+mn-ea"/>
              </a:rPr>
              <a:t>Neo4j的一些使用案例包括欺诈检测，分析，社交网络，建议，科学研究和路由。自从2007年成为开源软件以来，Neo4j的流行稳步增长，已经下载了超过一百万次。编写完善的指南，视频教程和在线文档可以让新开发人员轻松采用Neo4j。本章的以下部分将深入分析Neo4j的架构，并有助于从用户到贡献者的过渡。</a:t>
            </a:r>
            <a:endParaRPr lang="zh-CN" altLang="en-US"/>
          </a:p>
          <a:p>
            <a:endParaRPr lang="zh-CN" altLang="en-US"/>
          </a:p>
          <a:p>
            <a:r>
              <a:rPr lang="zh-CN" altLang="en-US">
                <a:sym typeface="+mn-ea"/>
              </a:rPr>
              <a:t>一个事务本质上有四个特点ACID：</a:t>
            </a:r>
            <a:endParaRPr lang="zh-CN" altLang="en-US"/>
          </a:p>
          <a:p>
            <a:endParaRPr lang="zh-CN" altLang="en-US"/>
          </a:p>
          <a:p>
            <a:r>
              <a:rPr lang="zh-CN" altLang="en-US">
                <a:sym typeface="+mn-ea"/>
              </a:rPr>
              <a:t>Atomicity原子性</a:t>
            </a:r>
            <a:endParaRPr lang="zh-CN" altLang="en-US"/>
          </a:p>
          <a:p>
            <a:r>
              <a:rPr lang="zh-CN" altLang="en-US">
                <a:sym typeface="+mn-ea"/>
              </a:rPr>
              <a:t>Consistency一致性</a:t>
            </a:r>
            <a:endParaRPr lang="zh-CN" altLang="en-US"/>
          </a:p>
          <a:p>
            <a:r>
              <a:rPr lang="zh-CN" altLang="en-US">
                <a:sym typeface="+mn-ea"/>
              </a:rPr>
              <a:t>Isolation隔离性</a:t>
            </a:r>
            <a:endParaRPr lang="zh-CN" altLang="en-US"/>
          </a:p>
          <a:p>
            <a:r>
              <a:rPr lang="zh-CN" altLang="en-US">
                <a:sym typeface="+mn-ea"/>
              </a:rPr>
              <a:t>Durability耐久性</a:t>
            </a:r>
            <a:endParaRPr lang="zh-CN" altLang="en-US"/>
          </a:p>
          <a:p>
            <a:endParaRPr lang="zh-CN" altLang="en-US"/>
          </a:p>
          <a:p>
            <a:r>
              <a:rPr lang="zh-CN" altLang="en-US">
                <a:sym typeface="+mn-ea"/>
              </a:rPr>
              <a:t>属性图模型</a:t>
            </a:r>
            <a:endParaRPr lang="zh-CN" altLang="en-US"/>
          </a:p>
          <a:p>
            <a:endParaRPr lang="zh-CN" altLang="en-US"/>
          </a:p>
          <a:p>
            <a:endParaRPr lang="zh-CN" altLang="en-US"/>
          </a:p>
          <a:p>
            <a:r>
              <a:rPr lang="zh-CN" altLang="en-US">
                <a:sym typeface="+mn-ea"/>
              </a:rPr>
              <a:t>应用：欺诈检测、实施推荐、主数据管理、网络运营管理、身份和访问管理</a:t>
            </a:r>
            <a:endParaRPr lang="zh-CN" altLang="en-US"/>
          </a:p>
          <a:p>
            <a:r>
              <a:rPr lang="zh-CN" altLang="en-US">
                <a:sym typeface="+mn-ea"/>
              </a:rPr>
              <a:t>对事件数据的关联进行遍历，借助关联分析改进监测性能，而不是只局限于个别事件和数据的分析</a:t>
            </a:r>
            <a:endParaRPr lang="zh-CN" altLang="en-US"/>
          </a:p>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4465B0-E43B-4A8D-81DA-665267A91CD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4465B0-E43B-4A8D-81DA-665267A91CD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4465B0-E43B-4A8D-81DA-665267A91CD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高并发读写需求</a:t>
            </a:r>
            <a:endParaRPr lang="zh-CN" altLang="en-US"/>
          </a:p>
          <a:p>
            <a:r>
              <a:rPr lang="zh-CN" altLang="en-US"/>
              <a:t>海量数据的高效率读写</a:t>
            </a:r>
            <a:endParaRPr lang="zh-CN" altLang="en-US"/>
          </a:p>
          <a:p>
            <a:r>
              <a:rPr lang="zh-CN" altLang="en-US"/>
              <a:t>高扩展性和可用性</a:t>
            </a:r>
            <a:endParaRPr lang="zh-CN" altLang="en-US"/>
          </a:p>
          <a:p>
            <a:r>
              <a:rPr lang="zh-CN" altLang="en-US"/>
              <a:t>事务一致性</a:t>
            </a:r>
            <a:r>
              <a:rPr lang="zh-CN" altLang="en-US">
                <a:sym typeface="+mn-ea"/>
              </a:rPr>
              <a:t>的维护中有很大的开销</a:t>
            </a:r>
            <a:endParaRPr lang="zh-CN" altLang="en-US"/>
          </a:p>
          <a:p>
            <a:r>
              <a:rPr lang="zh-CN" altLang="en-US"/>
              <a:t>读写实时性</a:t>
            </a:r>
            <a:endParaRPr lang="zh-CN" altLang="en-US"/>
          </a:p>
          <a:p>
            <a:r>
              <a:rPr lang="zh-CN" altLang="en-US"/>
              <a:t>复杂SQL，特别是多表关联查询</a:t>
            </a:r>
            <a:endParaRPr lang="zh-CN" altLang="en-US"/>
          </a:p>
          <a:p>
            <a:r>
              <a:rPr lang="en-US" altLang="zh-CN"/>
              <a:t>conceptualization</a:t>
            </a:r>
            <a:endParaRPr lang="zh-CN" altLang="en-US"/>
          </a:p>
          <a:p>
            <a:endParaRPr lang="zh-CN" altLang="en-US"/>
          </a:p>
          <a:p>
            <a:endParaRPr lang="zh-CN" altLang="en-US"/>
          </a:p>
          <a:p>
            <a:r>
              <a:rPr lang="zh-CN" altLang="en-US"/>
              <a:t>* Version 1.0 was released in February 2010.[11]</a:t>
            </a:r>
            <a:endParaRPr lang="zh-CN" altLang="en-US"/>
          </a:p>
          <a:p>
            <a:r>
              <a:rPr lang="zh-CN" altLang="en-US"/>
              <a:t>* Neo4j version 2.0 was released in December 2013.[12]</a:t>
            </a:r>
            <a:endParaRPr lang="zh-CN" altLang="en-US"/>
          </a:p>
          <a:p>
            <a:r>
              <a:rPr lang="zh-CN" altLang="en-US"/>
              <a:t>* Neo4j version 3.0 was released in April 2016.</a:t>
            </a:r>
            <a:endParaRPr lang="zh-CN" altLang="en-US"/>
          </a:p>
          <a:p>
            <a:r>
              <a:rPr lang="zh-CN" altLang="en-US"/>
              <a:t>* What's new in neo4j 3.3</a:t>
            </a:r>
            <a:endParaRPr lang="zh-CN" altLang="en-US"/>
          </a:p>
          <a:p>
            <a:r>
              <a:rPr lang="zh-CN" altLang="en-US"/>
              <a:t>	* Data import uses 40% less memory</a:t>
            </a:r>
            <a:endParaRPr lang="zh-CN" altLang="en-US"/>
          </a:p>
          <a:p>
            <a:r>
              <a:rPr lang="zh-CN" altLang="en-US"/>
              <a:t>	* adds page caching for large imports</a:t>
            </a:r>
            <a:endParaRPr lang="zh-CN" altLang="en-US"/>
          </a:p>
          <a:p>
            <a:r>
              <a:rPr lang="zh-CN" altLang="en-US"/>
              <a:t>	* write speed is 55% faster than Neo4j 3.2 and nearly 350% faster than version 2.3</a:t>
            </a:r>
            <a:endParaRPr lang="zh-CN" altLang="en-US"/>
          </a:p>
          <a:p>
            <a:r>
              <a:rPr lang="zh-CN" altLang="en-US"/>
              <a:t>	* more graph algorithms</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C34F25-D4FB-4008-B42D-17046ADA71B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详细看一下这个模型是如何存储数据和表示关系的</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Ref idx="1001">
        <a:schemeClr val="bg1"/>
      </p:bgRef>
    </p:bg>
    <p:spTree>
      <p:nvGrpSpPr>
        <p:cNvPr id="1" name=""/>
        <p:cNvGrpSpPr/>
        <p:nvPr/>
      </p:nvGrpSpPr>
      <p:grpSpPr>
        <a:xfrm>
          <a:off x="0" y="0"/>
          <a:ext cx="0" cy="0"/>
          <a:chOff x="0" y="0"/>
          <a:chExt cx="0" cy="0"/>
        </a:xfrm>
      </p:grpSpPr>
      <p:sp>
        <p:nvSpPr>
          <p:cNvPr id="121" name="Freeform 263"/>
          <p:cNvSpPr/>
          <p:nvPr/>
        </p:nvSpPr>
        <p:spPr bwMode="auto">
          <a:xfrm rot="10800000">
            <a:off x="9285241" y="4741"/>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91440" tIns="45720" rIns="91440" bIns="45720" numCol="1" anchor="t" anchorCtr="0" compatLnSpc="1"/>
          <a:lstStyle/>
          <a:p>
            <a:endParaRPr lang="zh-CN" altLang="en-US"/>
          </a:p>
        </p:txBody>
      </p:sp>
      <p:sp>
        <p:nvSpPr>
          <p:cNvPr id="119" name="Freeform 263"/>
          <p:cNvSpPr/>
          <p:nvPr/>
        </p:nvSpPr>
        <p:spPr bwMode="auto">
          <a:xfrm>
            <a:off x="-41275" y="4530682"/>
            <a:ext cx="2871880" cy="2359068"/>
          </a:xfrm>
          <a:custGeom>
            <a:avLst/>
            <a:gdLst>
              <a:gd name="T0" fmla="*/ 1797 w 1797"/>
              <a:gd name="T1" fmla="*/ 1316 h 1316"/>
              <a:gd name="T2" fmla="*/ 0 w 1797"/>
              <a:gd name="T3" fmla="*/ 1316 h 1316"/>
              <a:gd name="T4" fmla="*/ 0 w 1797"/>
              <a:gd name="T5" fmla="*/ 0 h 1316"/>
              <a:gd name="T6" fmla="*/ 1797 w 1797"/>
              <a:gd name="T7" fmla="*/ 1316 h 1316"/>
              <a:gd name="connsiteX0" fmla="*/ 10000 w 10000"/>
              <a:gd name="connsiteY0" fmla="*/ 11292 h 11292"/>
              <a:gd name="connsiteX1" fmla="*/ 0 w 10000"/>
              <a:gd name="connsiteY1" fmla="*/ 11292 h 11292"/>
              <a:gd name="connsiteX2" fmla="*/ 122 w 10000"/>
              <a:gd name="connsiteY2" fmla="*/ 0 h 11292"/>
              <a:gd name="connsiteX3" fmla="*/ 10000 w 10000"/>
              <a:gd name="connsiteY3" fmla="*/ 11292 h 11292"/>
            </a:gdLst>
            <a:ahLst/>
            <a:cxnLst>
              <a:cxn ang="0">
                <a:pos x="connsiteX0" y="connsiteY0"/>
              </a:cxn>
              <a:cxn ang="0">
                <a:pos x="connsiteX1" y="connsiteY1"/>
              </a:cxn>
              <a:cxn ang="0">
                <a:pos x="connsiteX2" y="connsiteY2"/>
              </a:cxn>
              <a:cxn ang="0">
                <a:pos x="connsiteX3" y="connsiteY3"/>
              </a:cxn>
            </a:cxnLst>
            <a:rect l="l" t="t" r="r" b="b"/>
            <a:pathLst>
              <a:path w="10000" h="11292">
                <a:moveTo>
                  <a:pt x="10000" y="11292"/>
                </a:moveTo>
                <a:lnTo>
                  <a:pt x="0" y="11292"/>
                </a:lnTo>
                <a:cubicBezTo>
                  <a:pt x="41" y="7528"/>
                  <a:pt x="81" y="3764"/>
                  <a:pt x="122" y="0"/>
                </a:cubicBezTo>
                <a:lnTo>
                  <a:pt x="10000" y="11292"/>
                </a:lnTo>
                <a:close/>
              </a:path>
            </a:pathLst>
          </a:custGeom>
          <a:solidFill>
            <a:schemeClr val="tx1">
              <a:lumMod val="50000"/>
              <a:lumOff val="50000"/>
              <a:alpha val="32000"/>
            </a:schemeClr>
          </a:solidFill>
          <a:ln>
            <a:noFill/>
          </a:ln>
        </p:spPr>
        <p:txBody>
          <a:bodyPr vert="horz" wrap="square" lIns="91440" tIns="45720" rIns="91440" bIns="45720" numCol="1" anchor="t" anchorCtr="0" compatLnSpc="1"/>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445" name="组合 444"/>
          <p:cNvGrpSpPr/>
          <p:nvPr/>
        </p:nvGrpSpPr>
        <p:grpSpPr>
          <a:xfrm>
            <a:off x="4022725" y="306388"/>
            <a:ext cx="4186238" cy="5992812"/>
            <a:chOff x="4022725" y="306388"/>
            <a:chExt cx="4186238" cy="5992812"/>
          </a:xfrm>
        </p:grpSpPr>
        <p:sp>
          <p:nvSpPr>
            <p:cNvPr id="333" name="Freeform 165"/>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166"/>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167"/>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168"/>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169"/>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170"/>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171"/>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172"/>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173"/>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174"/>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177"/>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178"/>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179"/>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181"/>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183"/>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184"/>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185"/>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186"/>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188"/>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190"/>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191"/>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96"/>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97"/>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198"/>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204"/>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205"/>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206"/>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207"/>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208"/>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209"/>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211"/>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212"/>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213"/>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214"/>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217"/>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218"/>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219"/>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5" name="Freeform 227"/>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228"/>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229"/>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230"/>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2"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3"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4"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5"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6"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7"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8"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9"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0"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1"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2"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3" name="Freeform 245"/>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249"/>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250"/>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251"/>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252"/>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256"/>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257"/>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9" name="Freeform 261"/>
          <p:cNvSpPr>
            <a:spLocks noEditPoints="1"/>
          </p:cNvSpPr>
          <p:nvPr/>
        </p:nvSpPr>
        <p:spPr bwMode="auto">
          <a:xfrm>
            <a:off x="9169400" y="3501231"/>
            <a:ext cx="1416050" cy="1312863"/>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30" name="Freeform 262"/>
          <p:cNvSpPr/>
          <p:nvPr/>
        </p:nvSpPr>
        <p:spPr bwMode="auto">
          <a:xfrm>
            <a:off x="9940131" y="0"/>
            <a:ext cx="2287588" cy="2495550"/>
          </a:xfrm>
          <a:custGeom>
            <a:avLst/>
            <a:gdLst>
              <a:gd name="T0" fmla="*/ 0 w 1441"/>
              <a:gd name="T1" fmla="*/ 0 h 1572"/>
              <a:gd name="T2" fmla="*/ 1441 w 1441"/>
              <a:gd name="T3" fmla="*/ 0 h 1572"/>
              <a:gd name="T4" fmla="*/ 1441 w 1441"/>
              <a:gd name="T5" fmla="*/ 1572 h 1572"/>
              <a:gd name="T6" fmla="*/ 0 w 1441"/>
              <a:gd name="T7" fmla="*/ 0 h 1572"/>
            </a:gdLst>
            <a:ahLst/>
            <a:cxnLst>
              <a:cxn ang="0">
                <a:pos x="T0" y="T1"/>
              </a:cxn>
              <a:cxn ang="0">
                <a:pos x="T2" y="T3"/>
              </a:cxn>
              <a:cxn ang="0">
                <a:pos x="T4" y="T5"/>
              </a:cxn>
              <a:cxn ang="0">
                <a:pos x="T6" y="T7"/>
              </a:cxn>
            </a:cxnLst>
            <a:rect l="0" t="0" r="r" b="b"/>
            <a:pathLst>
              <a:path w="1441" h="1572">
                <a:moveTo>
                  <a:pt x="0" y="0"/>
                </a:moveTo>
                <a:lnTo>
                  <a:pt x="1441" y="0"/>
                </a:lnTo>
                <a:lnTo>
                  <a:pt x="1441" y="1572"/>
                </a:lnTo>
                <a:lnTo>
                  <a:pt x="0" y="0"/>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263"/>
          <p:cNvSpPr/>
          <p:nvPr/>
        </p:nvSpPr>
        <p:spPr bwMode="auto">
          <a:xfrm>
            <a:off x="-14287" y="4782344"/>
            <a:ext cx="2852738" cy="2089150"/>
          </a:xfrm>
          <a:custGeom>
            <a:avLst/>
            <a:gdLst>
              <a:gd name="T0" fmla="*/ 1797 w 1797"/>
              <a:gd name="T1" fmla="*/ 1316 h 1316"/>
              <a:gd name="T2" fmla="*/ 0 w 1797"/>
              <a:gd name="T3" fmla="*/ 1316 h 1316"/>
              <a:gd name="T4" fmla="*/ 0 w 1797"/>
              <a:gd name="T5" fmla="*/ 0 h 1316"/>
              <a:gd name="T6" fmla="*/ 1797 w 1797"/>
              <a:gd name="T7" fmla="*/ 1316 h 1316"/>
            </a:gdLst>
            <a:ahLst/>
            <a:cxnLst>
              <a:cxn ang="0">
                <a:pos x="T0" y="T1"/>
              </a:cxn>
              <a:cxn ang="0">
                <a:pos x="T2" y="T3"/>
              </a:cxn>
              <a:cxn ang="0">
                <a:pos x="T4" y="T5"/>
              </a:cxn>
              <a:cxn ang="0">
                <a:pos x="T6" y="T7"/>
              </a:cxn>
            </a:cxnLst>
            <a:rect l="0" t="0" r="r" b="b"/>
            <a:pathLst>
              <a:path w="1797" h="1316">
                <a:moveTo>
                  <a:pt x="1797" y="1316"/>
                </a:moveTo>
                <a:lnTo>
                  <a:pt x="0" y="1316"/>
                </a:lnTo>
                <a:lnTo>
                  <a:pt x="0" y="0"/>
                </a:lnTo>
                <a:lnTo>
                  <a:pt x="1797" y="1316"/>
                </a:lnTo>
                <a:close/>
              </a:path>
            </a:pathLst>
          </a:cu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264"/>
          <p:cNvSpPr/>
          <p:nvPr/>
        </p:nvSpPr>
        <p:spPr bwMode="auto">
          <a:xfrm>
            <a:off x="2696964" y="2200276"/>
            <a:ext cx="1130331" cy="507251"/>
          </a:xfrm>
          <a:custGeom>
            <a:avLst/>
            <a:gdLst>
              <a:gd name="T0" fmla="*/ 430 w 470"/>
              <a:gd name="T1" fmla="*/ 133 h 211"/>
              <a:gd name="T2" fmla="*/ 418 w 470"/>
              <a:gd name="T3" fmla="*/ 133 h 211"/>
              <a:gd name="T4" fmla="*/ 343 w 470"/>
              <a:gd name="T5" fmla="*/ 76 h 211"/>
              <a:gd name="T6" fmla="*/ 297 w 470"/>
              <a:gd name="T7" fmla="*/ 91 h 211"/>
              <a:gd name="T8" fmla="*/ 193 w 470"/>
              <a:gd name="T9" fmla="*/ 0 h 211"/>
              <a:gd name="T10" fmla="*/ 92 w 470"/>
              <a:gd name="T11" fmla="*/ 81 h 211"/>
              <a:gd name="T12" fmla="*/ 67 w 470"/>
              <a:gd name="T13" fmla="*/ 76 h 211"/>
              <a:gd name="T14" fmla="*/ 0 w 470"/>
              <a:gd name="T15" fmla="*/ 143 h 211"/>
              <a:gd name="T16" fmla="*/ 43 w 470"/>
              <a:gd name="T17" fmla="*/ 206 h 211"/>
              <a:gd name="T18" fmla="*/ 62 w 470"/>
              <a:gd name="T19" fmla="*/ 211 h 211"/>
              <a:gd name="T20" fmla="*/ 430 w 470"/>
              <a:gd name="T21" fmla="*/ 211 h 211"/>
              <a:gd name="T22" fmla="*/ 470 w 470"/>
              <a:gd name="T23" fmla="*/ 172 h 211"/>
              <a:gd name="T24" fmla="*/ 470 w 470"/>
              <a:gd name="T25" fmla="*/ 172 h 211"/>
              <a:gd name="T26" fmla="*/ 430 w 470"/>
              <a:gd name="T27" fmla="*/ 13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211">
                <a:moveTo>
                  <a:pt x="430" y="133"/>
                </a:moveTo>
                <a:cubicBezTo>
                  <a:pt x="418" y="133"/>
                  <a:pt x="418" y="133"/>
                  <a:pt x="418" y="133"/>
                </a:cubicBezTo>
                <a:cubicBezTo>
                  <a:pt x="409" y="100"/>
                  <a:pt x="379" y="76"/>
                  <a:pt x="343" y="76"/>
                </a:cubicBezTo>
                <a:cubicBezTo>
                  <a:pt x="326" y="76"/>
                  <a:pt x="310" y="82"/>
                  <a:pt x="297" y="91"/>
                </a:cubicBezTo>
                <a:cubicBezTo>
                  <a:pt x="290" y="40"/>
                  <a:pt x="247" y="0"/>
                  <a:pt x="193" y="0"/>
                </a:cubicBezTo>
                <a:cubicBezTo>
                  <a:pt x="144" y="0"/>
                  <a:pt x="102" y="34"/>
                  <a:pt x="92" y="81"/>
                </a:cubicBezTo>
                <a:cubicBezTo>
                  <a:pt x="84" y="78"/>
                  <a:pt x="76" y="76"/>
                  <a:pt x="67" y="76"/>
                </a:cubicBezTo>
                <a:cubicBezTo>
                  <a:pt x="30" y="76"/>
                  <a:pt x="0" y="106"/>
                  <a:pt x="0" y="143"/>
                </a:cubicBezTo>
                <a:cubicBezTo>
                  <a:pt x="0" y="172"/>
                  <a:pt x="18" y="197"/>
                  <a:pt x="43" y="206"/>
                </a:cubicBezTo>
                <a:cubicBezTo>
                  <a:pt x="49" y="210"/>
                  <a:pt x="55" y="211"/>
                  <a:pt x="62" y="211"/>
                </a:cubicBezTo>
                <a:cubicBezTo>
                  <a:pt x="430" y="211"/>
                  <a:pt x="430" y="211"/>
                  <a:pt x="430" y="211"/>
                </a:cubicBezTo>
                <a:cubicBezTo>
                  <a:pt x="452" y="211"/>
                  <a:pt x="470" y="194"/>
                  <a:pt x="470" y="172"/>
                </a:cubicBezTo>
                <a:cubicBezTo>
                  <a:pt x="470" y="172"/>
                  <a:pt x="470" y="172"/>
                  <a:pt x="470" y="172"/>
                </a:cubicBezTo>
                <a:cubicBezTo>
                  <a:pt x="470" y="151"/>
                  <a:pt x="452" y="133"/>
                  <a:pt x="430" y="133"/>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p>
        </p:txBody>
      </p:sp>
      <p:sp>
        <p:nvSpPr>
          <p:cNvPr id="433" name="Freeform 265"/>
          <p:cNvSpPr/>
          <p:nvPr/>
        </p:nvSpPr>
        <p:spPr bwMode="auto">
          <a:xfrm>
            <a:off x="9712325" y="2593975"/>
            <a:ext cx="407988" cy="203200"/>
          </a:xfrm>
          <a:custGeom>
            <a:avLst/>
            <a:gdLst>
              <a:gd name="T0" fmla="*/ 211 w 213"/>
              <a:gd name="T1" fmla="*/ 89 h 106"/>
              <a:gd name="T2" fmla="*/ 213 w 213"/>
              <a:gd name="T3" fmla="*/ 77 h 106"/>
              <a:gd name="T4" fmla="*/ 172 w 213"/>
              <a:gd name="T5" fmla="*/ 35 h 106"/>
              <a:gd name="T6" fmla="*/ 149 w 213"/>
              <a:gd name="T7" fmla="*/ 42 h 106"/>
              <a:gd name="T8" fmla="*/ 97 w 213"/>
              <a:gd name="T9" fmla="*/ 0 h 106"/>
              <a:gd name="T10" fmla="*/ 46 w 213"/>
              <a:gd name="T11" fmla="*/ 41 h 106"/>
              <a:gd name="T12" fmla="*/ 34 w 213"/>
              <a:gd name="T13" fmla="*/ 39 h 106"/>
              <a:gd name="T14" fmla="*/ 0 w 213"/>
              <a:gd name="T15" fmla="*/ 72 h 106"/>
              <a:gd name="T16" fmla="*/ 20 w 213"/>
              <a:gd name="T17" fmla="*/ 103 h 106"/>
              <a:gd name="T18" fmla="*/ 30 w 213"/>
              <a:gd name="T19" fmla="*/ 106 h 106"/>
              <a:gd name="T20" fmla="*/ 193 w 213"/>
              <a:gd name="T21" fmla="*/ 106 h 106"/>
              <a:gd name="T22" fmla="*/ 201 w 213"/>
              <a:gd name="T23" fmla="*/ 104 h 106"/>
              <a:gd name="T24" fmla="*/ 203 w 213"/>
              <a:gd name="T25" fmla="*/ 104 h 106"/>
              <a:gd name="T26" fmla="*/ 204 w 213"/>
              <a:gd name="T27" fmla="*/ 103 h 106"/>
              <a:gd name="T28" fmla="*/ 211 w 213"/>
              <a:gd name="T29" fmla="*/ 8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106">
                <a:moveTo>
                  <a:pt x="211" y="89"/>
                </a:moveTo>
                <a:cubicBezTo>
                  <a:pt x="213" y="85"/>
                  <a:pt x="213" y="81"/>
                  <a:pt x="213" y="77"/>
                </a:cubicBezTo>
                <a:cubicBezTo>
                  <a:pt x="213" y="54"/>
                  <a:pt x="195" y="35"/>
                  <a:pt x="172" y="35"/>
                </a:cubicBezTo>
                <a:cubicBezTo>
                  <a:pt x="163" y="35"/>
                  <a:pt x="155" y="38"/>
                  <a:pt x="149" y="42"/>
                </a:cubicBezTo>
                <a:cubicBezTo>
                  <a:pt x="144" y="18"/>
                  <a:pt x="123" y="0"/>
                  <a:pt x="97" y="0"/>
                </a:cubicBezTo>
                <a:cubicBezTo>
                  <a:pt x="73" y="0"/>
                  <a:pt x="52" y="18"/>
                  <a:pt x="46" y="41"/>
                </a:cubicBezTo>
                <a:cubicBezTo>
                  <a:pt x="43" y="39"/>
                  <a:pt x="38" y="39"/>
                  <a:pt x="34" y="39"/>
                </a:cubicBezTo>
                <a:cubicBezTo>
                  <a:pt x="15" y="39"/>
                  <a:pt x="0" y="54"/>
                  <a:pt x="0" y="72"/>
                </a:cubicBezTo>
                <a:cubicBezTo>
                  <a:pt x="0" y="86"/>
                  <a:pt x="8" y="98"/>
                  <a:pt x="20" y="103"/>
                </a:cubicBezTo>
                <a:cubicBezTo>
                  <a:pt x="23" y="105"/>
                  <a:pt x="26" y="106"/>
                  <a:pt x="30" y="106"/>
                </a:cubicBezTo>
                <a:cubicBezTo>
                  <a:pt x="193" y="106"/>
                  <a:pt x="193" y="106"/>
                  <a:pt x="193" y="106"/>
                </a:cubicBezTo>
                <a:cubicBezTo>
                  <a:pt x="196" y="106"/>
                  <a:pt x="199" y="106"/>
                  <a:pt x="201" y="104"/>
                </a:cubicBezTo>
                <a:cubicBezTo>
                  <a:pt x="203" y="104"/>
                  <a:pt x="203" y="104"/>
                  <a:pt x="203" y="104"/>
                </a:cubicBezTo>
                <a:cubicBezTo>
                  <a:pt x="203" y="104"/>
                  <a:pt x="203" y="103"/>
                  <a:pt x="204" y="103"/>
                </a:cubicBezTo>
                <a:cubicBezTo>
                  <a:pt x="208" y="100"/>
                  <a:pt x="211" y="95"/>
                  <a:pt x="211" y="89"/>
                </a:cubicBezTo>
                <a:close/>
              </a:path>
            </a:pathLst>
          </a:custGeom>
          <a:solidFill>
            <a:srgbClr val="E4F3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266"/>
          <p:cNvSpPr/>
          <p:nvPr/>
        </p:nvSpPr>
        <p:spPr bwMode="auto">
          <a:xfrm>
            <a:off x="9248775" y="2820988"/>
            <a:ext cx="717550" cy="325438"/>
          </a:xfrm>
          <a:custGeom>
            <a:avLst/>
            <a:gdLst>
              <a:gd name="T0" fmla="*/ 345 w 376"/>
              <a:gd name="T1" fmla="*/ 107 h 170"/>
              <a:gd name="T2" fmla="*/ 335 w 376"/>
              <a:gd name="T3" fmla="*/ 107 h 170"/>
              <a:gd name="T4" fmla="*/ 275 w 376"/>
              <a:gd name="T5" fmla="*/ 61 h 170"/>
              <a:gd name="T6" fmla="*/ 238 w 376"/>
              <a:gd name="T7" fmla="*/ 73 h 170"/>
              <a:gd name="T8" fmla="*/ 155 w 376"/>
              <a:gd name="T9" fmla="*/ 0 h 170"/>
              <a:gd name="T10" fmla="*/ 73 w 376"/>
              <a:gd name="T11" fmla="*/ 65 h 170"/>
              <a:gd name="T12" fmla="*/ 54 w 376"/>
              <a:gd name="T13" fmla="*/ 61 h 170"/>
              <a:gd name="T14" fmla="*/ 0 w 376"/>
              <a:gd name="T15" fmla="*/ 115 h 170"/>
              <a:gd name="T16" fmla="*/ 34 w 376"/>
              <a:gd name="T17" fmla="*/ 166 h 170"/>
              <a:gd name="T18" fmla="*/ 50 w 376"/>
              <a:gd name="T19" fmla="*/ 170 h 170"/>
              <a:gd name="T20" fmla="*/ 345 w 376"/>
              <a:gd name="T21" fmla="*/ 170 h 170"/>
              <a:gd name="T22" fmla="*/ 376 w 376"/>
              <a:gd name="T23" fmla="*/ 138 h 170"/>
              <a:gd name="T24" fmla="*/ 376 w 376"/>
              <a:gd name="T25" fmla="*/ 138 h 170"/>
              <a:gd name="T26" fmla="*/ 345 w 376"/>
              <a:gd name="T27" fmla="*/ 10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170">
                <a:moveTo>
                  <a:pt x="345" y="107"/>
                </a:moveTo>
                <a:cubicBezTo>
                  <a:pt x="335" y="107"/>
                  <a:pt x="335" y="107"/>
                  <a:pt x="335" y="107"/>
                </a:cubicBezTo>
                <a:cubicBezTo>
                  <a:pt x="328" y="81"/>
                  <a:pt x="304" y="61"/>
                  <a:pt x="275" y="61"/>
                </a:cubicBezTo>
                <a:cubicBezTo>
                  <a:pt x="261" y="61"/>
                  <a:pt x="249" y="66"/>
                  <a:pt x="238" y="73"/>
                </a:cubicBezTo>
                <a:cubicBezTo>
                  <a:pt x="233" y="32"/>
                  <a:pt x="198" y="0"/>
                  <a:pt x="155" y="0"/>
                </a:cubicBezTo>
                <a:cubicBezTo>
                  <a:pt x="115" y="0"/>
                  <a:pt x="82" y="28"/>
                  <a:pt x="73" y="65"/>
                </a:cubicBezTo>
                <a:cubicBezTo>
                  <a:pt x="67" y="62"/>
                  <a:pt x="61" y="61"/>
                  <a:pt x="54" y="61"/>
                </a:cubicBezTo>
                <a:cubicBezTo>
                  <a:pt x="24" y="61"/>
                  <a:pt x="0" y="85"/>
                  <a:pt x="0" y="115"/>
                </a:cubicBezTo>
                <a:cubicBezTo>
                  <a:pt x="0" y="138"/>
                  <a:pt x="14" y="158"/>
                  <a:pt x="34" y="166"/>
                </a:cubicBezTo>
                <a:cubicBezTo>
                  <a:pt x="39" y="168"/>
                  <a:pt x="44" y="170"/>
                  <a:pt x="50" y="170"/>
                </a:cubicBezTo>
                <a:cubicBezTo>
                  <a:pt x="345" y="170"/>
                  <a:pt x="345" y="170"/>
                  <a:pt x="345" y="170"/>
                </a:cubicBezTo>
                <a:cubicBezTo>
                  <a:pt x="362" y="170"/>
                  <a:pt x="376" y="156"/>
                  <a:pt x="376" y="138"/>
                </a:cubicBezTo>
                <a:cubicBezTo>
                  <a:pt x="376" y="138"/>
                  <a:pt x="376" y="138"/>
                  <a:pt x="376" y="138"/>
                </a:cubicBezTo>
                <a:cubicBezTo>
                  <a:pt x="376" y="121"/>
                  <a:pt x="362" y="107"/>
                  <a:pt x="345" y="107"/>
                </a:cubicBezTo>
                <a:close/>
              </a:path>
            </a:pathLst>
          </a:custGeom>
          <a:solidFill>
            <a:srgbClr val="CAE5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副标题 2"/>
          <p:cNvSpPr>
            <a:spLocks noGrp="1"/>
          </p:cNvSpPr>
          <p:nvPr>
            <p:ph type="subTitle" idx="1" hasCustomPrompt="1"/>
          </p:nvPr>
        </p:nvSpPr>
        <p:spPr>
          <a:xfrm>
            <a:off x="3521075" y="3667125"/>
            <a:ext cx="5149850" cy="558799"/>
          </a:xfrm>
        </p:spPr>
        <p:txBody>
          <a:bodyPr anchor="ctr">
            <a:normAutofit/>
          </a:bodyPr>
          <a:lstStyle>
            <a:lvl1pPr marL="0" indent="0" algn="ctr">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单击添加学院名称 </a:t>
            </a:r>
            <a:r>
              <a:rPr lang="en-US" altLang="zh-CN"/>
              <a:t>/ </a:t>
            </a:r>
            <a:r>
              <a:rPr lang="zh-CN" altLang="en-US"/>
              <a:t>专业名称</a:t>
            </a:r>
            <a:endParaRPr lang="zh-CN" altLang="en-US" dirty="0"/>
          </a:p>
        </p:txBody>
      </p:sp>
      <p:sp>
        <p:nvSpPr>
          <p:cNvPr id="2" name="标题 1"/>
          <p:cNvSpPr>
            <a:spLocks noGrp="1"/>
          </p:cNvSpPr>
          <p:nvPr>
            <p:ph type="ctrTitle" hasCustomPrompt="1"/>
          </p:nvPr>
        </p:nvSpPr>
        <p:spPr>
          <a:xfrm>
            <a:off x="3521075" y="2854326"/>
            <a:ext cx="5149850" cy="698591"/>
          </a:xfrm>
        </p:spPr>
        <p:txBody>
          <a:bodyPr anchor="b">
            <a:normAutofit/>
          </a:bodyPr>
          <a:lstStyle>
            <a:lvl1pPr algn="ctr">
              <a:defRPr sz="3200">
                <a:solidFill>
                  <a:sysClr val="windowText" lastClr="000000"/>
                </a:solidFill>
              </a:defRPr>
            </a:lvl1pPr>
          </a:lstStyle>
          <a:p>
            <a:r>
              <a:rPr lang="zh-CN" altLang="en-US"/>
              <a:t>毕业论文答辩</a:t>
            </a:r>
            <a:r>
              <a:rPr lang="en-US" altLang="zh-CN"/>
              <a:t>PPT</a:t>
            </a:r>
            <a:r>
              <a:rPr lang="zh-CN" altLang="en-US"/>
              <a:t>模板</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0" y="1597376"/>
            <a:ext cx="3381375" cy="2734434"/>
          </a:xfrm>
          <a:prstGeom prst="rect">
            <a:avLst/>
          </a:prstGeom>
          <a:solidFill>
            <a:srgbClr val="009B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endParaRPr lang="zh-CN" altLang="en-US">
              <a:solidFill>
                <a:schemeClr val="tx1"/>
              </a:solidFill>
            </a:endParaRPr>
          </a:p>
        </p:txBody>
      </p:sp>
      <p:sp>
        <p:nvSpPr>
          <p:cNvPr id="13" name="日期占位符 12"/>
          <p:cNvSpPr>
            <a:spLocks noGrp="1"/>
          </p:cNvSpPr>
          <p:nvPr>
            <p:ph type="dt" sz="half" idx="14"/>
          </p:nvPr>
        </p:nvSpPr>
        <p:spPr/>
        <p:txBody>
          <a:bodyPr/>
          <a:lstStyle/>
          <a:p>
            <a:fld id="{6489D9C7-5DC6-4263-87FF-7C99F6FB63C3}" type="datetime1">
              <a:rPr lang="zh-CN" altLang="en-US" smtClean="0"/>
            </a:fld>
            <a:endParaRPr lang="zh-CN" altLang="en-US"/>
          </a:p>
        </p:txBody>
      </p:sp>
      <p:sp>
        <p:nvSpPr>
          <p:cNvPr id="14" name="页脚占位符 13"/>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15" name="灯片编号占位符 14"/>
          <p:cNvSpPr>
            <a:spLocks noGrp="1"/>
          </p:cNvSpPr>
          <p:nvPr>
            <p:ph type="sldNum" sz="quarter" idx="16"/>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hasCustomPrompt="1"/>
          </p:nvPr>
        </p:nvSpPr>
        <p:spPr>
          <a:xfrm>
            <a:off x="3636349" y="2511804"/>
            <a:ext cx="7860325" cy="785869"/>
          </a:xfrm>
        </p:spPr>
        <p:txBody>
          <a:bodyPr anchor="ctr">
            <a:normAutofit/>
          </a:bodyPr>
          <a:lstStyle>
            <a:lvl1pPr>
              <a:defRPr sz="2400" b="0">
                <a:solidFill>
                  <a:schemeClr val="tx1"/>
                </a:solidFill>
              </a:defRPr>
            </a:lvl1pPr>
          </a:lstStyle>
          <a:p>
            <a:r>
              <a:rPr lang="zh-CN" altLang="en-US" dirty="0"/>
              <a:t>单击此处添加幻灯片章节标题</a:t>
            </a:r>
            <a:endParaRPr lang="zh-CN" altLang="en-US" dirty="0"/>
          </a:p>
        </p:txBody>
      </p:sp>
      <p:sp>
        <p:nvSpPr>
          <p:cNvPr id="3" name="文本占位符 2"/>
          <p:cNvSpPr>
            <a:spLocks noGrp="1"/>
          </p:cNvSpPr>
          <p:nvPr>
            <p:ph type="body" idx="1"/>
          </p:nvPr>
        </p:nvSpPr>
        <p:spPr>
          <a:xfrm>
            <a:off x="3636349" y="3326860"/>
            <a:ext cx="7860325" cy="910812"/>
          </a:xfrm>
        </p:spPr>
        <p:txBody>
          <a:bodyPr anchor="t">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cxnSp>
        <p:nvCxnSpPr>
          <p:cNvPr id="32" name="直接连接符 31"/>
          <p:cNvCxnSpPr/>
          <p:nvPr/>
        </p:nvCxnSpPr>
        <p:spPr>
          <a:xfrm>
            <a:off x="3636349" y="2463164"/>
            <a:ext cx="78603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9" name="직사각형 45"/>
          <p:cNvSpPr/>
          <p:nvPr/>
        </p:nvSpPr>
        <p:spPr>
          <a:xfrm>
            <a:off x="695324" y="1028700"/>
            <a:ext cx="10825163" cy="8767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579F2D-DE5C-4B51-A79D-BF2630D2A60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Ref idx="1001">
        <a:schemeClr val="bg1"/>
      </p:bgRef>
    </p:bg>
    <p:spTree>
      <p:nvGrpSpPr>
        <p:cNvPr id="1" name=""/>
        <p:cNvGrpSpPr/>
        <p:nvPr/>
      </p:nvGrpSpPr>
      <p:grpSpPr>
        <a:xfrm>
          <a:off x="0" y="0"/>
          <a:ext cx="0" cy="0"/>
          <a:chOff x="0" y="0"/>
          <a:chExt cx="0" cy="0"/>
        </a:xfrm>
      </p:grpSpPr>
      <p:grpSp>
        <p:nvGrpSpPr>
          <p:cNvPr id="193" name="组合 192"/>
          <p:cNvGrpSpPr/>
          <p:nvPr/>
        </p:nvGrpSpPr>
        <p:grpSpPr>
          <a:xfrm>
            <a:off x="4299589" y="797983"/>
            <a:ext cx="3632510" cy="5200122"/>
            <a:chOff x="4022725" y="306388"/>
            <a:chExt cx="4186238" cy="5992812"/>
          </a:xfrm>
        </p:grpSpPr>
        <p:sp>
          <p:nvSpPr>
            <p:cNvPr id="194" name="Freeform 165"/>
            <p:cNvSpPr/>
            <p:nvPr/>
          </p:nvSpPr>
          <p:spPr bwMode="auto">
            <a:xfrm>
              <a:off x="6007100" y="5683250"/>
              <a:ext cx="187325" cy="557213"/>
            </a:xfrm>
            <a:custGeom>
              <a:avLst/>
              <a:gdLst>
                <a:gd name="T0" fmla="*/ 82 w 118"/>
                <a:gd name="T1" fmla="*/ 287 h 351"/>
                <a:gd name="T2" fmla="*/ 47 w 118"/>
                <a:gd name="T3" fmla="*/ 351 h 351"/>
                <a:gd name="T4" fmla="*/ 17 w 118"/>
                <a:gd name="T5" fmla="*/ 347 h 351"/>
                <a:gd name="T6" fmla="*/ 0 w 118"/>
                <a:gd name="T7" fmla="*/ 276 h 351"/>
                <a:gd name="T8" fmla="*/ 37 w 118"/>
                <a:gd name="T9" fmla="*/ 0 h 351"/>
                <a:gd name="T10" fmla="*/ 118 w 118"/>
                <a:gd name="T11" fmla="*/ 11 h 351"/>
                <a:gd name="T12" fmla="*/ 82 w 118"/>
                <a:gd name="T13" fmla="*/ 287 h 351"/>
              </a:gdLst>
              <a:ahLst/>
              <a:cxnLst>
                <a:cxn ang="0">
                  <a:pos x="T0" y="T1"/>
                </a:cxn>
                <a:cxn ang="0">
                  <a:pos x="T2" y="T3"/>
                </a:cxn>
                <a:cxn ang="0">
                  <a:pos x="T4" y="T5"/>
                </a:cxn>
                <a:cxn ang="0">
                  <a:pos x="T6" y="T7"/>
                </a:cxn>
                <a:cxn ang="0">
                  <a:pos x="T8" y="T9"/>
                </a:cxn>
                <a:cxn ang="0">
                  <a:pos x="T10" y="T11"/>
                </a:cxn>
                <a:cxn ang="0">
                  <a:pos x="T12" y="T13"/>
                </a:cxn>
              </a:cxnLst>
              <a:rect l="0" t="0" r="r" b="b"/>
              <a:pathLst>
                <a:path w="118" h="351">
                  <a:moveTo>
                    <a:pt x="82" y="287"/>
                  </a:moveTo>
                  <a:lnTo>
                    <a:pt x="47" y="351"/>
                  </a:lnTo>
                  <a:lnTo>
                    <a:pt x="17" y="347"/>
                  </a:lnTo>
                  <a:lnTo>
                    <a:pt x="0" y="276"/>
                  </a:lnTo>
                  <a:lnTo>
                    <a:pt x="37"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66"/>
            <p:cNvSpPr/>
            <p:nvPr/>
          </p:nvSpPr>
          <p:spPr bwMode="auto">
            <a:xfrm>
              <a:off x="6062663" y="5581650"/>
              <a:ext cx="144463" cy="173038"/>
            </a:xfrm>
            <a:custGeom>
              <a:avLst/>
              <a:gdLst>
                <a:gd name="T0" fmla="*/ 70 w 76"/>
                <a:gd name="T1" fmla="*/ 59 h 90"/>
                <a:gd name="T2" fmla="*/ 32 w 76"/>
                <a:gd name="T3" fmla="*/ 88 h 90"/>
                <a:gd name="T4" fmla="*/ 31 w 76"/>
                <a:gd name="T5" fmla="*/ 88 h 90"/>
                <a:gd name="T6" fmla="*/ 2 w 76"/>
                <a:gd name="T7" fmla="*/ 50 h 90"/>
                <a:gd name="T8" fmla="*/ 6 w 76"/>
                <a:gd name="T9" fmla="*/ 19 h 90"/>
                <a:gd name="T10" fmla="*/ 41 w 76"/>
                <a:gd name="T11" fmla="*/ 9 h 90"/>
                <a:gd name="T12" fmla="*/ 42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0" y="90"/>
                    <a:pt x="32" y="88"/>
                  </a:cubicBezTo>
                  <a:cubicBezTo>
                    <a:pt x="31" y="88"/>
                    <a:pt x="31" y="88"/>
                    <a:pt x="31" y="88"/>
                  </a:cubicBezTo>
                  <a:cubicBezTo>
                    <a:pt x="13" y="85"/>
                    <a:pt x="0" y="68"/>
                    <a:pt x="2" y="50"/>
                  </a:cubicBezTo>
                  <a:cubicBezTo>
                    <a:pt x="6" y="19"/>
                    <a:pt x="6" y="19"/>
                    <a:pt x="6" y="19"/>
                  </a:cubicBezTo>
                  <a:cubicBezTo>
                    <a:pt x="9" y="0"/>
                    <a:pt x="23" y="6"/>
                    <a:pt x="41" y="9"/>
                  </a:cubicBezTo>
                  <a:cubicBezTo>
                    <a:pt x="42" y="9"/>
                    <a:pt x="42" y="9"/>
                    <a:pt x="42"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67"/>
            <p:cNvSpPr/>
            <p:nvPr/>
          </p:nvSpPr>
          <p:spPr bwMode="auto">
            <a:xfrm>
              <a:off x="6045200" y="5646738"/>
              <a:ext cx="160338" cy="155575"/>
            </a:xfrm>
            <a:custGeom>
              <a:avLst/>
              <a:gdLst>
                <a:gd name="T0" fmla="*/ 90 w 101"/>
                <a:gd name="T1" fmla="*/ 98 h 98"/>
                <a:gd name="T2" fmla="*/ 0 w 101"/>
                <a:gd name="T3" fmla="*/ 86 h 98"/>
                <a:gd name="T4" fmla="*/ 11 w 101"/>
                <a:gd name="T5" fmla="*/ 0 h 98"/>
                <a:gd name="T6" fmla="*/ 101 w 101"/>
                <a:gd name="T7" fmla="*/ 12 h 98"/>
                <a:gd name="T8" fmla="*/ 90 w 101"/>
                <a:gd name="T9" fmla="*/ 98 h 98"/>
              </a:gdLst>
              <a:ahLst/>
              <a:cxnLst>
                <a:cxn ang="0">
                  <a:pos x="T0" y="T1"/>
                </a:cxn>
                <a:cxn ang="0">
                  <a:pos x="T2" y="T3"/>
                </a:cxn>
                <a:cxn ang="0">
                  <a:pos x="T4" y="T5"/>
                </a:cxn>
                <a:cxn ang="0">
                  <a:pos x="T6" y="T7"/>
                </a:cxn>
                <a:cxn ang="0">
                  <a:pos x="T8" y="T9"/>
                </a:cxn>
              </a:cxnLst>
              <a:rect l="0" t="0" r="r" b="b"/>
              <a:pathLst>
                <a:path w="101" h="98">
                  <a:moveTo>
                    <a:pt x="90" y="98"/>
                  </a:moveTo>
                  <a:lnTo>
                    <a:pt x="0" y="86"/>
                  </a:lnTo>
                  <a:lnTo>
                    <a:pt x="11" y="0"/>
                  </a:lnTo>
                  <a:lnTo>
                    <a:pt x="101" y="12"/>
                  </a:lnTo>
                  <a:lnTo>
                    <a:pt x="90" y="9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68"/>
            <p:cNvSpPr/>
            <p:nvPr/>
          </p:nvSpPr>
          <p:spPr bwMode="auto">
            <a:xfrm>
              <a:off x="6030913" y="6219825"/>
              <a:ext cx="50800" cy="79375"/>
            </a:xfrm>
            <a:custGeom>
              <a:avLst/>
              <a:gdLst>
                <a:gd name="T0" fmla="*/ 0 w 26"/>
                <a:gd name="T1" fmla="*/ 6 h 42"/>
                <a:gd name="T2" fmla="*/ 6 w 26"/>
                <a:gd name="T3" fmla="*/ 32 h 42"/>
                <a:gd name="T4" fmla="*/ 26 w 26"/>
                <a:gd name="T5" fmla="*/ 11 h 42"/>
                <a:gd name="T6" fmla="*/ 0 w 26"/>
                <a:gd name="T7" fmla="*/ 6 h 42"/>
              </a:gdLst>
              <a:ahLst/>
              <a:cxnLst>
                <a:cxn ang="0">
                  <a:pos x="T0" y="T1"/>
                </a:cxn>
                <a:cxn ang="0">
                  <a:pos x="T2" y="T3"/>
                </a:cxn>
                <a:cxn ang="0">
                  <a:pos x="T4" y="T5"/>
                </a:cxn>
                <a:cxn ang="0">
                  <a:pos x="T6" y="T7"/>
                </a:cxn>
              </a:cxnLst>
              <a:rect l="0" t="0" r="r" b="b"/>
              <a:pathLst>
                <a:path w="26" h="42">
                  <a:moveTo>
                    <a:pt x="0" y="6"/>
                  </a:moveTo>
                  <a:cubicBezTo>
                    <a:pt x="0" y="6"/>
                    <a:pt x="4" y="26"/>
                    <a:pt x="6" y="32"/>
                  </a:cubicBezTo>
                  <a:cubicBezTo>
                    <a:pt x="9" y="38"/>
                    <a:pt x="12" y="42"/>
                    <a:pt x="26" y="11"/>
                  </a:cubicBezTo>
                  <a:cubicBezTo>
                    <a:pt x="26" y="11"/>
                    <a:pt x="17"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69"/>
            <p:cNvSpPr/>
            <p:nvPr/>
          </p:nvSpPr>
          <p:spPr bwMode="auto">
            <a:xfrm>
              <a:off x="6199188" y="5680075"/>
              <a:ext cx="187325" cy="555625"/>
            </a:xfrm>
            <a:custGeom>
              <a:avLst/>
              <a:gdLst>
                <a:gd name="T0" fmla="*/ 82 w 118"/>
                <a:gd name="T1" fmla="*/ 287 h 350"/>
                <a:gd name="T2" fmla="*/ 47 w 118"/>
                <a:gd name="T3" fmla="*/ 350 h 350"/>
                <a:gd name="T4" fmla="*/ 17 w 118"/>
                <a:gd name="T5" fmla="*/ 347 h 350"/>
                <a:gd name="T6" fmla="*/ 0 w 118"/>
                <a:gd name="T7" fmla="*/ 276 h 350"/>
                <a:gd name="T8" fmla="*/ 38 w 118"/>
                <a:gd name="T9" fmla="*/ 0 h 350"/>
                <a:gd name="T10" fmla="*/ 118 w 118"/>
                <a:gd name="T11" fmla="*/ 11 h 350"/>
                <a:gd name="T12" fmla="*/ 82 w 118"/>
                <a:gd name="T13" fmla="*/ 287 h 350"/>
              </a:gdLst>
              <a:ahLst/>
              <a:cxnLst>
                <a:cxn ang="0">
                  <a:pos x="T0" y="T1"/>
                </a:cxn>
                <a:cxn ang="0">
                  <a:pos x="T2" y="T3"/>
                </a:cxn>
                <a:cxn ang="0">
                  <a:pos x="T4" y="T5"/>
                </a:cxn>
                <a:cxn ang="0">
                  <a:pos x="T6" y="T7"/>
                </a:cxn>
                <a:cxn ang="0">
                  <a:pos x="T8" y="T9"/>
                </a:cxn>
                <a:cxn ang="0">
                  <a:pos x="T10" y="T11"/>
                </a:cxn>
                <a:cxn ang="0">
                  <a:pos x="T12" y="T13"/>
                </a:cxn>
              </a:cxnLst>
              <a:rect l="0" t="0" r="r" b="b"/>
              <a:pathLst>
                <a:path w="118" h="350">
                  <a:moveTo>
                    <a:pt x="82" y="287"/>
                  </a:moveTo>
                  <a:lnTo>
                    <a:pt x="47" y="350"/>
                  </a:lnTo>
                  <a:lnTo>
                    <a:pt x="17" y="347"/>
                  </a:lnTo>
                  <a:lnTo>
                    <a:pt x="0" y="276"/>
                  </a:lnTo>
                  <a:lnTo>
                    <a:pt x="38" y="0"/>
                  </a:lnTo>
                  <a:lnTo>
                    <a:pt x="118" y="11"/>
                  </a:lnTo>
                  <a:lnTo>
                    <a:pt x="82" y="28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70"/>
            <p:cNvSpPr/>
            <p:nvPr/>
          </p:nvSpPr>
          <p:spPr bwMode="auto">
            <a:xfrm>
              <a:off x="6254750" y="5578475"/>
              <a:ext cx="146050" cy="171450"/>
            </a:xfrm>
            <a:custGeom>
              <a:avLst/>
              <a:gdLst>
                <a:gd name="T0" fmla="*/ 70 w 76"/>
                <a:gd name="T1" fmla="*/ 59 h 90"/>
                <a:gd name="T2" fmla="*/ 32 w 76"/>
                <a:gd name="T3" fmla="*/ 88 h 90"/>
                <a:gd name="T4" fmla="*/ 31 w 76"/>
                <a:gd name="T5" fmla="*/ 87 h 90"/>
                <a:gd name="T6" fmla="*/ 2 w 76"/>
                <a:gd name="T7" fmla="*/ 50 h 90"/>
                <a:gd name="T8" fmla="*/ 6 w 76"/>
                <a:gd name="T9" fmla="*/ 19 h 90"/>
                <a:gd name="T10" fmla="*/ 42 w 76"/>
                <a:gd name="T11" fmla="*/ 9 h 90"/>
                <a:gd name="T12" fmla="*/ 43 w 76"/>
                <a:gd name="T13" fmla="*/ 9 h 90"/>
                <a:gd name="T14" fmla="*/ 74 w 76"/>
                <a:gd name="T15" fmla="*/ 28 h 90"/>
                <a:gd name="T16" fmla="*/ 70 w 76"/>
                <a:gd name="T17" fmla="*/ 5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0">
                  <a:moveTo>
                    <a:pt x="70" y="59"/>
                  </a:moveTo>
                  <a:cubicBezTo>
                    <a:pt x="67" y="77"/>
                    <a:pt x="51" y="90"/>
                    <a:pt x="32" y="88"/>
                  </a:cubicBezTo>
                  <a:cubicBezTo>
                    <a:pt x="31" y="87"/>
                    <a:pt x="31" y="87"/>
                    <a:pt x="31" y="87"/>
                  </a:cubicBezTo>
                  <a:cubicBezTo>
                    <a:pt x="13" y="85"/>
                    <a:pt x="0" y="68"/>
                    <a:pt x="2" y="50"/>
                  </a:cubicBezTo>
                  <a:cubicBezTo>
                    <a:pt x="6" y="19"/>
                    <a:pt x="6" y="19"/>
                    <a:pt x="6" y="19"/>
                  </a:cubicBezTo>
                  <a:cubicBezTo>
                    <a:pt x="9" y="0"/>
                    <a:pt x="23" y="6"/>
                    <a:pt x="42" y="9"/>
                  </a:cubicBezTo>
                  <a:cubicBezTo>
                    <a:pt x="43" y="9"/>
                    <a:pt x="43" y="9"/>
                    <a:pt x="43" y="9"/>
                  </a:cubicBezTo>
                  <a:cubicBezTo>
                    <a:pt x="61" y="11"/>
                    <a:pt x="76" y="9"/>
                    <a:pt x="74" y="28"/>
                  </a:cubicBezTo>
                  <a:lnTo>
                    <a:pt x="70" y="5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71"/>
            <p:cNvSpPr/>
            <p:nvPr/>
          </p:nvSpPr>
          <p:spPr bwMode="auto">
            <a:xfrm>
              <a:off x="6237288" y="5643563"/>
              <a:ext cx="163513" cy="153988"/>
            </a:xfrm>
            <a:custGeom>
              <a:avLst/>
              <a:gdLst>
                <a:gd name="T0" fmla="*/ 91 w 103"/>
                <a:gd name="T1" fmla="*/ 97 h 97"/>
                <a:gd name="T2" fmla="*/ 0 w 103"/>
                <a:gd name="T3" fmla="*/ 85 h 97"/>
                <a:gd name="T4" fmla="*/ 13 w 103"/>
                <a:gd name="T5" fmla="*/ 0 h 97"/>
                <a:gd name="T6" fmla="*/ 103 w 103"/>
                <a:gd name="T7" fmla="*/ 12 h 97"/>
                <a:gd name="T8" fmla="*/ 91 w 103"/>
                <a:gd name="T9" fmla="*/ 97 h 97"/>
              </a:gdLst>
              <a:ahLst/>
              <a:cxnLst>
                <a:cxn ang="0">
                  <a:pos x="T0" y="T1"/>
                </a:cxn>
                <a:cxn ang="0">
                  <a:pos x="T2" y="T3"/>
                </a:cxn>
                <a:cxn ang="0">
                  <a:pos x="T4" y="T5"/>
                </a:cxn>
                <a:cxn ang="0">
                  <a:pos x="T6" y="T7"/>
                </a:cxn>
                <a:cxn ang="0">
                  <a:pos x="T8" y="T9"/>
                </a:cxn>
              </a:cxnLst>
              <a:rect l="0" t="0" r="r" b="b"/>
              <a:pathLst>
                <a:path w="103" h="97">
                  <a:moveTo>
                    <a:pt x="91" y="97"/>
                  </a:moveTo>
                  <a:lnTo>
                    <a:pt x="0" y="85"/>
                  </a:lnTo>
                  <a:lnTo>
                    <a:pt x="13" y="0"/>
                  </a:lnTo>
                  <a:lnTo>
                    <a:pt x="103" y="12"/>
                  </a:lnTo>
                  <a:lnTo>
                    <a:pt x="91" y="9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72"/>
            <p:cNvSpPr/>
            <p:nvPr/>
          </p:nvSpPr>
          <p:spPr bwMode="auto">
            <a:xfrm>
              <a:off x="6226175" y="6215063"/>
              <a:ext cx="47625" cy="80963"/>
            </a:xfrm>
            <a:custGeom>
              <a:avLst/>
              <a:gdLst>
                <a:gd name="T0" fmla="*/ 0 w 25"/>
                <a:gd name="T1" fmla="*/ 6 h 42"/>
                <a:gd name="T2" fmla="*/ 6 w 25"/>
                <a:gd name="T3" fmla="*/ 32 h 42"/>
                <a:gd name="T4" fmla="*/ 25 w 25"/>
                <a:gd name="T5" fmla="*/ 11 h 42"/>
                <a:gd name="T6" fmla="*/ 0 w 25"/>
                <a:gd name="T7" fmla="*/ 6 h 42"/>
              </a:gdLst>
              <a:ahLst/>
              <a:cxnLst>
                <a:cxn ang="0">
                  <a:pos x="T0" y="T1"/>
                </a:cxn>
                <a:cxn ang="0">
                  <a:pos x="T2" y="T3"/>
                </a:cxn>
                <a:cxn ang="0">
                  <a:pos x="T4" y="T5"/>
                </a:cxn>
                <a:cxn ang="0">
                  <a:pos x="T6" y="T7"/>
                </a:cxn>
              </a:cxnLst>
              <a:rect l="0" t="0" r="r" b="b"/>
              <a:pathLst>
                <a:path w="25" h="42">
                  <a:moveTo>
                    <a:pt x="0" y="6"/>
                  </a:moveTo>
                  <a:cubicBezTo>
                    <a:pt x="0" y="6"/>
                    <a:pt x="4" y="26"/>
                    <a:pt x="6" y="32"/>
                  </a:cubicBezTo>
                  <a:cubicBezTo>
                    <a:pt x="8" y="38"/>
                    <a:pt x="11" y="42"/>
                    <a:pt x="25" y="11"/>
                  </a:cubicBezTo>
                  <a:cubicBezTo>
                    <a:pt x="25" y="11"/>
                    <a:pt x="16"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73"/>
            <p:cNvSpPr/>
            <p:nvPr/>
          </p:nvSpPr>
          <p:spPr bwMode="auto">
            <a:xfrm>
              <a:off x="6372225" y="5684838"/>
              <a:ext cx="46038" cy="284163"/>
            </a:xfrm>
            <a:custGeom>
              <a:avLst/>
              <a:gdLst>
                <a:gd name="T0" fmla="*/ 5 w 24"/>
                <a:gd name="T1" fmla="*/ 1 h 148"/>
                <a:gd name="T2" fmla="*/ 23 w 24"/>
                <a:gd name="T3" fmla="*/ 19 h 148"/>
                <a:gd name="T4" fmla="*/ 8 w 24"/>
                <a:gd name="T5" fmla="*/ 139 h 148"/>
                <a:gd name="T6" fmla="*/ 0 w 24"/>
                <a:gd name="T7" fmla="*/ 146 h 148"/>
                <a:gd name="T8" fmla="*/ 12 w 24"/>
                <a:gd name="T9" fmla="*/ 52 h 148"/>
                <a:gd name="T10" fmla="*/ 6 w 24"/>
                <a:gd name="T11" fmla="*/ 41 h 148"/>
                <a:gd name="T12" fmla="*/ 5 w 24"/>
                <a:gd name="T13" fmla="*/ 0 h 148"/>
                <a:gd name="T14" fmla="*/ 5 w 24"/>
                <a:gd name="T15" fmla="*/ 1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48">
                  <a:moveTo>
                    <a:pt x="5" y="1"/>
                  </a:moveTo>
                  <a:cubicBezTo>
                    <a:pt x="5" y="1"/>
                    <a:pt x="22" y="12"/>
                    <a:pt x="23" y="19"/>
                  </a:cubicBezTo>
                  <a:cubicBezTo>
                    <a:pt x="24" y="26"/>
                    <a:pt x="8" y="139"/>
                    <a:pt x="8" y="139"/>
                  </a:cubicBezTo>
                  <a:cubicBezTo>
                    <a:pt x="8" y="139"/>
                    <a:pt x="10" y="148"/>
                    <a:pt x="0" y="146"/>
                  </a:cubicBezTo>
                  <a:cubicBezTo>
                    <a:pt x="12" y="52"/>
                    <a:pt x="12" y="52"/>
                    <a:pt x="12" y="52"/>
                  </a:cubicBezTo>
                  <a:cubicBezTo>
                    <a:pt x="6" y="41"/>
                    <a:pt x="6" y="41"/>
                    <a:pt x="6" y="41"/>
                  </a:cubicBezTo>
                  <a:cubicBezTo>
                    <a:pt x="5" y="0"/>
                    <a:pt x="5" y="0"/>
                    <a:pt x="5" y="0"/>
                  </a:cubicBezTo>
                  <a:lnTo>
                    <a:pt x="5" y="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74"/>
            <p:cNvSpPr/>
            <p:nvPr/>
          </p:nvSpPr>
          <p:spPr bwMode="auto">
            <a:xfrm>
              <a:off x="5064125" y="5597525"/>
              <a:ext cx="831850" cy="373063"/>
            </a:xfrm>
            <a:custGeom>
              <a:avLst/>
              <a:gdLst>
                <a:gd name="T0" fmla="*/ 260 w 524"/>
                <a:gd name="T1" fmla="*/ 235 h 235"/>
                <a:gd name="T2" fmla="*/ 0 w 524"/>
                <a:gd name="T3" fmla="*/ 117 h 235"/>
                <a:gd name="T4" fmla="*/ 267 w 524"/>
                <a:gd name="T5" fmla="*/ 0 h 235"/>
                <a:gd name="T6" fmla="*/ 524 w 524"/>
                <a:gd name="T7" fmla="*/ 114 h 235"/>
                <a:gd name="T8" fmla="*/ 260 w 524"/>
                <a:gd name="T9" fmla="*/ 235 h 235"/>
              </a:gdLst>
              <a:ahLst/>
              <a:cxnLst>
                <a:cxn ang="0">
                  <a:pos x="T0" y="T1"/>
                </a:cxn>
                <a:cxn ang="0">
                  <a:pos x="T2" y="T3"/>
                </a:cxn>
                <a:cxn ang="0">
                  <a:pos x="T4" y="T5"/>
                </a:cxn>
                <a:cxn ang="0">
                  <a:pos x="T6" y="T7"/>
                </a:cxn>
                <a:cxn ang="0">
                  <a:pos x="T8" y="T9"/>
                </a:cxn>
              </a:cxnLst>
              <a:rect l="0" t="0" r="r" b="b"/>
              <a:pathLst>
                <a:path w="524" h="235">
                  <a:moveTo>
                    <a:pt x="260" y="235"/>
                  </a:moveTo>
                  <a:lnTo>
                    <a:pt x="0" y="117"/>
                  </a:lnTo>
                  <a:lnTo>
                    <a:pt x="267" y="0"/>
                  </a:lnTo>
                  <a:lnTo>
                    <a:pt x="524" y="114"/>
                  </a:lnTo>
                  <a:lnTo>
                    <a:pt x="260" y="23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Rectangle 175"/>
            <p:cNvSpPr>
              <a:spLocks noChangeArrowheads="1"/>
            </p:cNvSpPr>
            <p:nvPr/>
          </p:nvSpPr>
          <p:spPr bwMode="auto">
            <a:xfrm>
              <a:off x="5861050" y="5773738"/>
              <a:ext cx="26988" cy="2730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Oval 176"/>
            <p:cNvSpPr>
              <a:spLocks noChangeArrowheads="1"/>
            </p:cNvSpPr>
            <p:nvPr/>
          </p:nvSpPr>
          <p:spPr bwMode="auto">
            <a:xfrm>
              <a:off x="5832475" y="6015038"/>
              <a:ext cx="84138" cy="84138"/>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77"/>
            <p:cNvSpPr/>
            <p:nvPr/>
          </p:nvSpPr>
          <p:spPr bwMode="auto">
            <a:xfrm>
              <a:off x="5822950" y="6061075"/>
              <a:ext cx="61913" cy="180975"/>
            </a:xfrm>
            <a:custGeom>
              <a:avLst/>
              <a:gdLst>
                <a:gd name="T0" fmla="*/ 17 w 32"/>
                <a:gd name="T1" fmla="*/ 5 h 95"/>
                <a:gd name="T2" fmla="*/ 7 w 32"/>
                <a:gd name="T3" fmla="*/ 95 h 95"/>
                <a:gd name="T4" fmla="*/ 32 w 32"/>
                <a:gd name="T5" fmla="*/ 95 h 95"/>
                <a:gd name="T6" fmla="*/ 32 w 32"/>
                <a:gd name="T7" fmla="*/ 0 h 95"/>
                <a:gd name="T8" fmla="*/ 17 w 32"/>
                <a:gd name="T9" fmla="*/ 5 h 95"/>
              </a:gdLst>
              <a:ahLst/>
              <a:cxnLst>
                <a:cxn ang="0">
                  <a:pos x="T0" y="T1"/>
                </a:cxn>
                <a:cxn ang="0">
                  <a:pos x="T2" y="T3"/>
                </a:cxn>
                <a:cxn ang="0">
                  <a:pos x="T4" y="T5"/>
                </a:cxn>
                <a:cxn ang="0">
                  <a:pos x="T6" y="T7"/>
                </a:cxn>
                <a:cxn ang="0">
                  <a:pos x="T8" y="T9"/>
                </a:cxn>
              </a:cxnLst>
              <a:rect l="0" t="0" r="r" b="b"/>
              <a:pathLst>
                <a:path w="32" h="95">
                  <a:moveTo>
                    <a:pt x="17" y="5"/>
                  </a:moveTo>
                  <a:cubicBezTo>
                    <a:pt x="17" y="5"/>
                    <a:pt x="0" y="41"/>
                    <a:pt x="7" y="95"/>
                  </a:cubicBezTo>
                  <a:cubicBezTo>
                    <a:pt x="32" y="95"/>
                    <a:pt x="32" y="95"/>
                    <a:pt x="32" y="95"/>
                  </a:cubicBezTo>
                  <a:cubicBezTo>
                    <a:pt x="32" y="0"/>
                    <a:pt x="32" y="0"/>
                    <a:pt x="32" y="0"/>
                  </a:cubicBezTo>
                  <a:cubicBezTo>
                    <a:pt x="32" y="0"/>
                    <a:pt x="17" y="8"/>
                    <a:pt x="17"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78"/>
            <p:cNvSpPr/>
            <p:nvPr/>
          </p:nvSpPr>
          <p:spPr bwMode="auto">
            <a:xfrm>
              <a:off x="5870575" y="6061075"/>
              <a:ext cx="60325" cy="180975"/>
            </a:xfrm>
            <a:custGeom>
              <a:avLst/>
              <a:gdLst>
                <a:gd name="T0" fmla="*/ 14 w 31"/>
                <a:gd name="T1" fmla="*/ 5 h 95"/>
                <a:gd name="T2" fmla="*/ 24 w 31"/>
                <a:gd name="T3" fmla="*/ 95 h 95"/>
                <a:gd name="T4" fmla="*/ 0 w 31"/>
                <a:gd name="T5" fmla="*/ 95 h 95"/>
                <a:gd name="T6" fmla="*/ 0 w 31"/>
                <a:gd name="T7" fmla="*/ 0 h 95"/>
                <a:gd name="T8" fmla="*/ 14 w 31"/>
                <a:gd name="T9" fmla="*/ 5 h 95"/>
              </a:gdLst>
              <a:ahLst/>
              <a:cxnLst>
                <a:cxn ang="0">
                  <a:pos x="T0" y="T1"/>
                </a:cxn>
                <a:cxn ang="0">
                  <a:pos x="T2" y="T3"/>
                </a:cxn>
                <a:cxn ang="0">
                  <a:pos x="T4" y="T5"/>
                </a:cxn>
                <a:cxn ang="0">
                  <a:pos x="T6" y="T7"/>
                </a:cxn>
                <a:cxn ang="0">
                  <a:pos x="T8" y="T9"/>
                </a:cxn>
              </a:cxnLst>
              <a:rect l="0" t="0" r="r" b="b"/>
              <a:pathLst>
                <a:path w="31" h="95">
                  <a:moveTo>
                    <a:pt x="14" y="5"/>
                  </a:moveTo>
                  <a:cubicBezTo>
                    <a:pt x="14" y="5"/>
                    <a:pt x="31" y="41"/>
                    <a:pt x="24" y="95"/>
                  </a:cubicBezTo>
                  <a:cubicBezTo>
                    <a:pt x="0" y="95"/>
                    <a:pt x="0" y="95"/>
                    <a:pt x="0" y="95"/>
                  </a:cubicBezTo>
                  <a:cubicBezTo>
                    <a:pt x="0" y="0"/>
                    <a:pt x="0" y="0"/>
                    <a:pt x="0" y="0"/>
                  </a:cubicBezTo>
                  <a:cubicBezTo>
                    <a:pt x="0" y="0"/>
                    <a:pt x="14" y="8"/>
                    <a:pt x="14"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79"/>
            <p:cNvSpPr/>
            <p:nvPr/>
          </p:nvSpPr>
          <p:spPr bwMode="auto">
            <a:xfrm>
              <a:off x="5227638" y="5895975"/>
              <a:ext cx="484188" cy="358775"/>
            </a:xfrm>
            <a:custGeom>
              <a:avLst/>
              <a:gdLst>
                <a:gd name="T0" fmla="*/ 253 w 253"/>
                <a:gd name="T1" fmla="*/ 0 h 188"/>
                <a:gd name="T2" fmla="*/ 127 w 253"/>
                <a:gd name="T3" fmla="*/ 59 h 188"/>
                <a:gd name="T4" fmla="*/ 0 w 253"/>
                <a:gd name="T5" fmla="*/ 0 h 188"/>
                <a:gd name="T6" fmla="*/ 0 w 253"/>
                <a:gd name="T7" fmla="*/ 145 h 188"/>
                <a:gd name="T8" fmla="*/ 123 w 253"/>
                <a:gd name="T9" fmla="*/ 188 h 188"/>
                <a:gd name="T10" fmla="*/ 123 w 253"/>
                <a:gd name="T11" fmla="*/ 188 h 188"/>
                <a:gd name="T12" fmla="*/ 127 w 253"/>
                <a:gd name="T13" fmla="*/ 188 h 188"/>
                <a:gd name="T14" fmla="*/ 130 w 253"/>
                <a:gd name="T15" fmla="*/ 188 h 188"/>
                <a:gd name="T16" fmla="*/ 130 w 253"/>
                <a:gd name="T17" fmla="*/ 188 h 188"/>
                <a:gd name="T18" fmla="*/ 253 w 253"/>
                <a:gd name="T19" fmla="*/ 145 h 188"/>
                <a:gd name="T20" fmla="*/ 253 w 253"/>
                <a:gd name="T2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3" h="188">
                  <a:moveTo>
                    <a:pt x="253" y="0"/>
                  </a:moveTo>
                  <a:cubicBezTo>
                    <a:pt x="253" y="1"/>
                    <a:pt x="147" y="50"/>
                    <a:pt x="127" y="59"/>
                  </a:cubicBezTo>
                  <a:cubicBezTo>
                    <a:pt x="106" y="50"/>
                    <a:pt x="0" y="1"/>
                    <a:pt x="0" y="0"/>
                  </a:cubicBezTo>
                  <a:cubicBezTo>
                    <a:pt x="0" y="145"/>
                    <a:pt x="0" y="145"/>
                    <a:pt x="0" y="145"/>
                  </a:cubicBezTo>
                  <a:cubicBezTo>
                    <a:pt x="34" y="181"/>
                    <a:pt x="102" y="187"/>
                    <a:pt x="123" y="188"/>
                  </a:cubicBezTo>
                  <a:cubicBezTo>
                    <a:pt x="123" y="188"/>
                    <a:pt x="123" y="188"/>
                    <a:pt x="123" y="188"/>
                  </a:cubicBezTo>
                  <a:cubicBezTo>
                    <a:pt x="123" y="188"/>
                    <a:pt x="124" y="188"/>
                    <a:pt x="127" y="188"/>
                  </a:cubicBezTo>
                  <a:cubicBezTo>
                    <a:pt x="129" y="188"/>
                    <a:pt x="130" y="188"/>
                    <a:pt x="130" y="188"/>
                  </a:cubicBezTo>
                  <a:cubicBezTo>
                    <a:pt x="130" y="188"/>
                    <a:pt x="130" y="188"/>
                    <a:pt x="130" y="188"/>
                  </a:cubicBezTo>
                  <a:cubicBezTo>
                    <a:pt x="151" y="187"/>
                    <a:pt x="219" y="181"/>
                    <a:pt x="253" y="145"/>
                  </a:cubicBezTo>
                  <a:lnTo>
                    <a:pt x="25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80"/>
            <p:cNvSpPr>
              <a:spLocks noEditPoints="1"/>
            </p:cNvSpPr>
            <p:nvPr/>
          </p:nvSpPr>
          <p:spPr bwMode="auto">
            <a:xfrm>
              <a:off x="4991100" y="5194300"/>
              <a:ext cx="596900" cy="433388"/>
            </a:xfrm>
            <a:custGeom>
              <a:avLst/>
              <a:gdLst>
                <a:gd name="T0" fmla="*/ 257 w 312"/>
                <a:gd name="T1" fmla="*/ 37 h 227"/>
                <a:gd name="T2" fmla="*/ 245 w 312"/>
                <a:gd name="T3" fmla="*/ 82 h 227"/>
                <a:gd name="T4" fmla="*/ 276 w 312"/>
                <a:gd name="T5" fmla="*/ 131 h 227"/>
                <a:gd name="T6" fmla="*/ 245 w 312"/>
                <a:gd name="T7" fmla="*/ 176 h 227"/>
                <a:gd name="T8" fmla="*/ 245 w 312"/>
                <a:gd name="T9" fmla="*/ 32 h 227"/>
                <a:gd name="T10" fmla="*/ 109 w 312"/>
                <a:gd name="T11" fmla="*/ 16 h 227"/>
                <a:gd name="T12" fmla="*/ 117 w 312"/>
                <a:gd name="T13" fmla="*/ 18 h 227"/>
                <a:gd name="T14" fmla="*/ 109 w 312"/>
                <a:gd name="T15" fmla="*/ 50 h 227"/>
                <a:gd name="T16" fmla="*/ 109 w 312"/>
                <a:gd name="T17" fmla="*/ 195 h 227"/>
                <a:gd name="T18" fmla="*/ 200 w 312"/>
                <a:gd name="T19" fmla="*/ 175 h 227"/>
                <a:gd name="T20" fmla="*/ 245 w 312"/>
                <a:gd name="T21" fmla="*/ 150 h 227"/>
                <a:gd name="T22" fmla="*/ 230 w 312"/>
                <a:gd name="T23" fmla="*/ 146 h 227"/>
                <a:gd name="T24" fmla="*/ 245 w 312"/>
                <a:gd name="T25" fmla="*/ 82 h 227"/>
                <a:gd name="T26" fmla="*/ 109 w 312"/>
                <a:gd name="T27" fmla="*/ 6 h 227"/>
                <a:gd name="T28" fmla="*/ 93 w 312"/>
                <a:gd name="T29" fmla="*/ 28 h 227"/>
                <a:gd name="T30" fmla="*/ 109 w 312"/>
                <a:gd name="T31" fmla="*/ 16 h 227"/>
                <a:gd name="T32" fmla="*/ 93 w 312"/>
                <a:gd name="T33" fmla="*/ 227 h 227"/>
                <a:gd name="T34" fmla="*/ 109 w 312"/>
                <a:gd name="T35" fmla="*/ 195 h 227"/>
                <a:gd name="T36" fmla="*/ 93 w 312"/>
                <a:gd name="T37" fmla="*/ 212 h 227"/>
                <a:gd name="T38" fmla="*/ 109 w 312"/>
                <a:gd name="T39" fmla="*/ 50 h 227"/>
                <a:gd name="T40" fmla="*/ 96 w 312"/>
                <a:gd name="T41" fmla="*/ 161 h 227"/>
                <a:gd name="T42" fmla="*/ 93 w 312"/>
                <a:gd name="T43" fmla="*/ 77 h 227"/>
                <a:gd name="T44" fmla="*/ 93 w 312"/>
                <a:gd name="T45" fmla="*/ 39 h 227"/>
                <a:gd name="T46" fmla="*/ 109 w 312"/>
                <a:gd name="T47" fmla="*/ 50 h 227"/>
                <a:gd name="T48" fmla="*/ 72 w 312"/>
                <a:gd name="T49" fmla="*/ 21 h 227"/>
                <a:gd name="T50" fmla="*/ 82 w 312"/>
                <a:gd name="T51" fmla="*/ 50 h 227"/>
                <a:gd name="T52" fmla="*/ 93 w 312"/>
                <a:gd name="T53" fmla="*/ 39 h 227"/>
                <a:gd name="T54" fmla="*/ 93 w 312"/>
                <a:gd name="T55" fmla="*/ 10 h 227"/>
                <a:gd name="T56" fmla="*/ 93 w 312"/>
                <a:gd name="T57" fmla="*/ 227 h 227"/>
                <a:gd name="T58" fmla="*/ 72 w 312"/>
                <a:gd name="T59" fmla="*/ 211 h 227"/>
                <a:gd name="T60" fmla="*/ 93 w 312"/>
                <a:gd name="T61" fmla="*/ 77 h 227"/>
                <a:gd name="T62" fmla="*/ 72 w 312"/>
                <a:gd name="T63" fmla="*/ 161 h 227"/>
                <a:gd name="T64" fmla="*/ 84 w 312"/>
                <a:gd name="T65" fmla="*/ 139 h 227"/>
                <a:gd name="T66" fmla="*/ 72 w 312"/>
                <a:gd name="T67" fmla="*/ 104 h 227"/>
                <a:gd name="T68" fmla="*/ 92 w 312"/>
                <a:gd name="T69" fmla="*/ 81 h 227"/>
                <a:gd name="T70" fmla="*/ 72 w 312"/>
                <a:gd name="T71" fmla="*/ 21 h 227"/>
                <a:gd name="T72" fmla="*/ 72 w 312"/>
                <a:gd name="T73" fmla="*/ 225 h 227"/>
                <a:gd name="T74" fmla="*/ 71 w 312"/>
                <a:gd name="T75" fmla="*/ 211 h 227"/>
                <a:gd name="T76" fmla="*/ 58 w 312"/>
                <a:gd name="T77" fmla="*/ 173 h 227"/>
                <a:gd name="T78" fmla="*/ 72 w 312"/>
                <a:gd name="T79" fmla="*/ 151 h 227"/>
                <a:gd name="T80" fmla="*/ 49 w 312"/>
                <a:gd name="T81" fmla="*/ 151 h 227"/>
                <a:gd name="T82" fmla="*/ 72 w 312"/>
                <a:gd name="T83" fmla="*/ 104 h 227"/>
                <a:gd name="T84" fmla="*/ 61 w 312"/>
                <a:gd name="T85" fmla="*/ 91 h 227"/>
                <a:gd name="T86" fmla="*/ 52 w 312"/>
                <a:gd name="T87" fmla="*/ 61 h 227"/>
                <a:gd name="T88" fmla="*/ 72 w 312"/>
                <a:gd name="T89" fmla="*/ 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2" h="227">
                  <a:moveTo>
                    <a:pt x="305" y="125"/>
                  </a:moveTo>
                  <a:cubicBezTo>
                    <a:pt x="312" y="72"/>
                    <a:pt x="257" y="37"/>
                    <a:pt x="257" y="37"/>
                  </a:cubicBezTo>
                  <a:cubicBezTo>
                    <a:pt x="253" y="35"/>
                    <a:pt x="249" y="34"/>
                    <a:pt x="245" y="32"/>
                  </a:cubicBezTo>
                  <a:cubicBezTo>
                    <a:pt x="245" y="82"/>
                    <a:pt x="245" y="82"/>
                    <a:pt x="245" y="82"/>
                  </a:cubicBezTo>
                  <a:cubicBezTo>
                    <a:pt x="251" y="82"/>
                    <a:pt x="256" y="84"/>
                    <a:pt x="261" y="86"/>
                  </a:cubicBezTo>
                  <a:cubicBezTo>
                    <a:pt x="277" y="94"/>
                    <a:pt x="284" y="115"/>
                    <a:pt x="276" y="131"/>
                  </a:cubicBezTo>
                  <a:cubicBezTo>
                    <a:pt x="270" y="143"/>
                    <a:pt x="258" y="150"/>
                    <a:pt x="245" y="150"/>
                  </a:cubicBezTo>
                  <a:cubicBezTo>
                    <a:pt x="245" y="176"/>
                    <a:pt x="245" y="176"/>
                    <a:pt x="245" y="176"/>
                  </a:cubicBezTo>
                  <a:cubicBezTo>
                    <a:pt x="277" y="174"/>
                    <a:pt x="301" y="162"/>
                    <a:pt x="305" y="125"/>
                  </a:cubicBezTo>
                  <a:close/>
                  <a:moveTo>
                    <a:pt x="245" y="32"/>
                  </a:moveTo>
                  <a:cubicBezTo>
                    <a:pt x="188" y="6"/>
                    <a:pt x="143" y="0"/>
                    <a:pt x="109" y="6"/>
                  </a:cubicBezTo>
                  <a:cubicBezTo>
                    <a:pt x="109" y="16"/>
                    <a:pt x="109" y="16"/>
                    <a:pt x="109" y="16"/>
                  </a:cubicBezTo>
                  <a:cubicBezTo>
                    <a:pt x="112" y="16"/>
                    <a:pt x="114" y="17"/>
                    <a:pt x="117" y="18"/>
                  </a:cubicBezTo>
                  <a:cubicBezTo>
                    <a:pt x="117" y="18"/>
                    <a:pt x="117" y="18"/>
                    <a:pt x="117" y="18"/>
                  </a:cubicBezTo>
                  <a:cubicBezTo>
                    <a:pt x="125" y="22"/>
                    <a:pt x="129" y="32"/>
                    <a:pt x="124" y="41"/>
                  </a:cubicBezTo>
                  <a:cubicBezTo>
                    <a:pt x="121" y="47"/>
                    <a:pt x="115" y="50"/>
                    <a:pt x="109" y="50"/>
                  </a:cubicBezTo>
                  <a:cubicBezTo>
                    <a:pt x="109" y="176"/>
                    <a:pt x="109" y="176"/>
                    <a:pt x="109" y="176"/>
                  </a:cubicBezTo>
                  <a:cubicBezTo>
                    <a:pt x="111" y="182"/>
                    <a:pt x="111" y="189"/>
                    <a:pt x="109" y="195"/>
                  </a:cubicBezTo>
                  <a:cubicBezTo>
                    <a:pt x="109" y="222"/>
                    <a:pt x="109" y="222"/>
                    <a:pt x="109" y="222"/>
                  </a:cubicBezTo>
                  <a:cubicBezTo>
                    <a:pt x="141" y="209"/>
                    <a:pt x="166" y="172"/>
                    <a:pt x="200" y="175"/>
                  </a:cubicBezTo>
                  <a:cubicBezTo>
                    <a:pt x="216" y="176"/>
                    <a:pt x="231" y="177"/>
                    <a:pt x="245" y="176"/>
                  </a:cubicBezTo>
                  <a:cubicBezTo>
                    <a:pt x="245" y="150"/>
                    <a:pt x="245" y="150"/>
                    <a:pt x="245" y="150"/>
                  </a:cubicBezTo>
                  <a:cubicBezTo>
                    <a:pt x="240" y="150"/>
                    <a:pt x="235" y="148"/>
                    <a:pt x="230" y="146"/>
                  </a:cubicBezTo>
                  <a:cubicBezTo>
                    <a:pt x="230" y="146"/>
                    <a:pt x="230" y="146"/>
                    <a:pt x="230" y="146"/>
                  </a:cubicBezTo>
                  <a:cubicBezTo>
                    <a:pt x="214" y="138"/>
                    <a:pt x="207" y="118"/>
                    <a:pt x="215" y="101"/>
                  </a:cubicBezTo>
                  <a:cubicBezTo>
                    <a:pt x="221" y="89"/>
                    <a:pt x="233" y="82"/>
                    <a:pt x="245" y="82"/>
                  </a:cubicBezTo>
                  <a:lnTo>
                    <a:pt x="245" y="32"/>
                  </a:lnTo>
                  <a:close/>
                  <a:moveTo>
                    <a:pt x="109" y="6"/>
                  </a:moveTo>
                  <a:cubicBezTo>
                    <a:pt x="104" y="7"/>
                    <a:pt x="98" y="8"/>
                    <a:pt x="93" y="10"/>
                  </a:cubicBezTo>
                  <a:cubicBezTo>
                    <a:pt x="93" y="28"/>
                    <a:pt x="93" y="28"/>
                    <a:pt x="93" y="28"/>
                  </a:cubicBezTo>
                  <a:cubicBezTo>
                    <a:pt x="93" y="27"/>
                    <a:pt x="94" y="26"/>
                    <a:pt x="94" y="26"/>
                  </a:cubicBezTo>
                  <a:cubicBezTo>
                    <a:pt x="97" y="20"/>
                    <a:pt x="103" y="16"/>
                    <a:pt x="109" y="16"/>
                  </a:cubicBezTo>
                  <a:cubicBezTo>
                    <a:pt x="109" y="6"/>
                    <a:pt x="109" y="6"/>
                    <a:pt x="109" y="6"/>
                  </a:cubicBezTo>
                  <a:close/>
                  <a:moveTo>
                    <a:pt x="93" y="227"/>
                  </a:moveTo>
                  <a:cubicBezTo>
                    <a:pt x="99" y="226"/>
                    <a:pt x="104" y="225"/>
                    <a:pt x="109" y="222"/>
                  </a:cubicBezTo>
                  <a:cubicBezTo>
                    <a:pt x="109" y="195"/>
                    <a:pt x="109" y="195"/>
                    <a:pt x="109" y="195"/>
                  </a:cubicBezTo>
                  <a:cubicBezTo>
                    <a:pt x="109" y="196"/>
                    <a:pt x="108" y="197"/>
                    <a:pt x="108" y="198"/>
                  </a:cubicBezTo>
                  <a:cubicBezTo>
                    <a:pt x="105" y="205"/>
                    <a:pt x="99" y="209"/>
                    <a:pt x="93" y="212"/>
                  </a:cubicBezTo>
                  <a:cubicBezTo>
                    <a:pt x="93" y="227"/>
                    <a:pt x="93" y="227"/>
                    <a:pt x="93" y="227"/>
                  </a:cubicBezTo>
                  <a:close/>
                  <a:moveTo>
                    <a:pt x="109" y="50"/>
                  </a:moveTo>
                  <a:cubicBezTo>
                    <a:pt x="109" y="176"/>
                    <a:pt x="109" y="176"/>
                    <a:pt x="109" y="176"/>
                  </a:cubicBezTo>
                  <a:cubicBezTo>
                    <a:pt x="107" y="170"/>
                    <a:pt x="102" y="164"/>
                    <a:pt x="96" y="161"/>
                  </a:cubicBezTo>
                  <a:cubicBezTo>
                    <a:pt x="95" y="160"/>
                    <a:pt x="94" y="160"/>
                    <a:pt x="93" y="160"/>
                  </a:cubicBezTo>
                  <a:cubicBezTo>
                    <a:pt x="93" y="77"/>
                    <a:pt x="93" y="77"/>
                    <a:pt x="93" y="77"/>
                  </a:cubicBezTo>
                  <a:cubicBezTo>
                    <a:pt x="94" y="73"/>
                    <a:pt x="94" y="68"/>
                    <a:pt x="93" y="64"/>
                  </a:cubicBezTo>
                  <a:cubicBezTo>
                    <a:pt x="93" y="39"/>
                    <a:pt x="93" y="39"/>
                    <a:pt x="93" y="39"/>
                  </a:cubicBezTo>
                  <a:cubicBezTo>
                    <a:pt x="95" y="43"/>
                    <a:pt x="97" y="46"/>
                    <a:pt x="102" y="48"/>
                  </a:cubicBezTo>
                  <a:cubicBezTo>
                    <a:pt x="104" y="50"/>
                    <a:pt x="107" y="50"/>
                    <a:pt x="109" y="50"/>
                  </a:cubicBezTo>
                  <a:close/>
                  <a:moveTo>
                    <a:pt x="93" y="10"/>
                  </a:moveTo>
                  <a:cubicBezTo>
                    <a:pt x="85" y="13"/>
                    <a:pt x="78" y="16"/>
                    <a:pt x="72" y="21"/>
                  </a:cubicBezTo>
                  <a:cubicBezTo>
                    <a:pt x="72" y="48"/>
                    <a:pt x="72" y="48"/>
                    <a:pt x="72" y="48"/>
                  </a:cubicBezTo>
                  <a:cubicBezTo>
                    <a:pt x="75" y="48"/>
                    <a:pt x="79" y="49"/>
                    <a:pt x="82" y="50"/>
                  </a:cubicBezTo>
                  <a:cubicBezTo>
                    <a:pt x="88" y="53"/>
                    <a:pt x="92" y="58"/>
                    <a:pt x="93" y="64"/>
                  </a:cubicBezTo>
                  <a:cubicBezTo>
                    <a:pt x="93" y="39"/>
                    <a:pt x="93" y="39"/>
                    <a:pt x="93" y="39"/>
                  </a:cubicBezTo>
                  <a:cubicBezTo>
                    <a:pt x="92" y="35"/>
                    <a:pt x="92" y="32"/>
                    <a:pt x="93" y="28"/>
                  </a:cubicBezTo>
                  <a:cubicBezTo>
                    <a:pt x="93" y="10"/>
                    <a:pt x="93" y="10"/>
                    <a:pt x="93" y="10"/>
                  </a:cubicBezTo>
                  <a:close/>
                  <a:moveTo>
                    <a:pt x="72" y="225"/>
                  </a:moveTo>
                  <a:cubicBezTo>
                    <a:pt x="79" y="227"/>
                    <a:pt x="86" y="227"/>
                    <a:pt x="93" y="227"/>
                  </a:cubicBezTo>
                  <a:cubicBezTo>
                    <a:pt x="93" y="212"/>
                    <a:pt x="93" y="212"/>
                    <a:pt x="93" y="212"/>
                  </a:cubicBezTo>
                  <a:cubicBezTo>
                    <a:pt x="86" y="214"/>
                    <a:pt x="79" y="215"/>
                    <a:pt x="72" y="211"/>
                  </a:cubicBezTo>
                  <a:cubicBezTo>
                    <a:pt x="72" y="225"/>
                    <a:pt x="72" y="225"/>
                    <a:pt x="72" y="225"/>
                  </a:cubicBezTo>
                  <a:close/>
                  <a:moveTo>
                    <a:pt x="93" y="77"/>
                  </a:moveTo>
                  <a:cubicBezTo>
                    <a:pt x="93" y="160"/>
                    <a:pt x="93" y="160"/>
                    <a:pt x="93" y="160"/>
                  </a:cubicBezTo>
                  <a:cubicBezTo>
                    <a:pt x="86" y="157"/>
                    <a:pt x="78" y="157"/>
                    <a:pt x="72" y="161"/>
                  </a:cubicBezTo>
                  <a:cubicBezTo>
                    <a:pt x="72" y="151"/>
                    <a:pt x="72" y="151"/>
                    <a:pt x="72" y="151"/>
                  </a:cubicBezTo>
                  <a:cubicBezTo>
                    <a:pt x="77" y="148"/>
                    <a:pt x="81" y="144"/>
                    <a:pt x="84" y="139"/>
                  </a:cubicBezTo>
                  <a:cubicBezTo>
                    <a:pt x="90" y="126"/>
                    <a:pt x="85" y="111"/>
                    <a:pt x="72" y="104"/>
                  </a:cubicBezTo>
                  <a:cubicBezTo>
                    <a:pt x="72" y="104"/>
                    <a:pt x="72" y="104"/>
                    <a:pt x="72" y="104"/>
                  </a:cubicBezTo>
                  <a:cubicBezTo>
                    <a:pt x="72" y="93"/>
                    <a:pt x="72" y="93"/>
                    <a:pt x="72" y="93"/>
                  </a:cubicBezTo>
                  <a:cubicBezTo>
                    <a:pt x="80" y="93"/>
                    <a:pt x="88" y="89"/>
                    <a:pt x="92" y="81"/>
                  </a:cubicBezTo>
                  <a:cubicBezTo>
                    <a:pt x="92" y="80"/>
                    <a:pt x="93" y="78"/>
                    <a:pt x="93" y="77"/>
                  </a:cubicBezTo>
                  <a:close/>
                  <a:moveTo>
                    <a:pt x="72" y="21"/>
                  </a:moveTo>
                  <a:cubicBezTo>
                    <a:pt x="0" y="67"/>
                    <a:pt x="12" y="192"/>
                    <a:pt x="55" y="217"/>
                  </a:cubicBezTo>
                  <a:cubicBezTo>
                    <a:pt x="61" y="220"/>
                    <a:pt x="66" y="223"/>
                    <a:pt x="72" y="225"/>
                  </a:cubicBezTo>
                  <a:cubicBezTo>
                    <a:pt x="72" y="211"/>
                    <a:pt x="72" y="211"/>
                    <a:pt x="72" y="211"/>
                  </a:cubicBezTo>
                  <a:cubicBezTo>
                    <a:pt x="71" y="211"/>
                    <a:pt x="71" y="211"/>
                    <a:pt x="71" y="211"/>
                  </a:cubicBezTo>
                  <a:cubicBezTo>
                    <a:pt x="71" y="211"/>
                    <a:pt x="71" y="211"/>
                    <a:pt x="71" y="211"/>
                  </a:cubicBezTo>
                  <a:cubicBezTo>
                    <a:pt x="57" y="204"/>
                    <a:pt x="51" y="187"/>
                    <a:pt x="58" y="173"/>
                  </a:cubicBezTo>
                  <a:cubicBezTo>
                    <a:pt x="61" y="168"/>
                    <a:pt x="66" y="163"/>
                    <a:pt x="72" y="161"/>
                  </a:cubicBezTo>
                  <a:cubicBezTo>
                    <a:pt x="72" y="151"/>
                    <a:pt x="72" y="151"/>
                    <a:pt x="72" y="151"/>
                  </a:cubicBezTo>
                  <a:cubicBezTo>
                    <a:pt x="65" y="154"/>
                    <a:pt x="56" y="154"/>
                    <a:pt x="49" y="151"/>
                  </a:cubicBezTo>
                  <a:cubicBezTo>
                    <a:pt x="49" y="151"/>
                    <a:pt x="49" y="151"/>
                    <a:pt x="49" y="151"/>
                  </a:cubicBezTo>
                  <a:cubicBezTo>
                    <a:pt x="36" y="144"/>
                    <a:pt x="31" y="129"/>
                    <a:pt x="38" y="116"/>
                  </a:cubicBezTo>
                  <a:cubicBezTo>
                    <a:pt x="44" y="104"/>
                    <a:pt x="59" y="98"/>
                    <a:pt x="72" y="104"/>
                  </a:cubicBezTo>
                  <a:cubicBezTo>
                    <a:pt x="72" y="93"/>
                    <a:pt x="72" y="93"/>
                    <a:pt x="72" y="93"/>
                  </a:cubicBezTo>
                  <a:cubicBezTo>
                    <a:pt x="68" y="93"/>
                    <a:pt x="65" y="93"/>
                    <a:pt x="61" y="91"/>
                  </a:cubicBezTo>
                  <a:cubicBezTo>
                    <a:pt x="50" y="86"/>
                    <a:pt x="46" y="72"/>
                    <a:pt x="52" y="61"/>
                  </a:cubicBezTo>
                  <a:cubicBezTo>
                    <a:pt x="52" y="61"/>
                    <a:pt x="52" y="61"/>
                    <a:pt x="52" y="61"/>
                  </a:cubicBezTo>
                  <a:cubicBezTo>
                    <a:pt x="55" y="53"/>
                    <a:pt x="63" y="48"/>
                    <a:pt x="72" y="48"/>
                  </a:cubicBezTo>
                  <a:lnTo>
                    <a:pt x="72" y="2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81"/>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82"/>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83"/>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84"/>
            <p:cNvSpPr/>
            <p:nvPr/>
          </p:nvSpPr>
          <p:spPr bwMode="auto">
            <a:xfrm>
              <a:off x="6713538" y="6070600"/>
              <a:ext cx="152400" cy="174625"/>
            </a:xfrm>
            <a:custGeom>
              <a:avLst/>
              <a:gdLst>
                <a:gd name="T0" fmla="*/ 54 w 79"/>
                <a:gd name="T1" fmla="*/ 5 h 92"/>
                <a:gd name="T2" fmla="*/ 54 w 79"/>
                <a:gd name="T3" fmla="*/ 34 h 92"/>
                <a:gd name="T4" fmla="*/ 31 w 79"/>
                <a:gd name="T5" fmla="*/ 53 h 92"/>
                <a:gd name="T6" fmla="*/ 1 w 79"/>
                <a:gd name="T7" fmla="*/ 76 h 92"/>
                <a:gd name="T8" fmla="*/ 79 w 79"/>
                <a:gd name="T9" fmla="*/ 92 h 92"/>
                <a:gd name="T10" fmla="*/ 79 w 79"/>
                <a:gd name="T11" fmla="*/ 0 h 92"/>
                <a:gd name="T12" fmla="*/ 54 w 79"/>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9" h="92">
                  <a:moveTo>
                    <a:pt x="54" y="5"/>
                  </a:moveTo>
                  <a:cubicBezTo>
                    <a:pt x="54" y="34"/>
                    <a:pt x="54" y="34"/>
                    <a:pt x="54" y="34"/>
                  </a:cubicBezTo>
                  <a:cubicBezTo>
                    <a:pt x="54" y="34"/>
                    <a:pt x="47" y="48"/>
                    <a:pt x="31" y="53"/>
                  </a:cubicBezTo>
                  <a:cubicBezTo>
                    <a:pt x="14" y="59"/>
                    <a:pt x="0" y="68"/>
                    <a:pt x="1" y="76"/>
                  </a:cubicBezTo>
                  <a:cubicBezTo>
                    <a:pt x="2" y="85"/>
                    <a:pt x="22" y="92"/>
                    <a:pt x="79" y="92"/>
                  </a:cubicBezTo>
                  <a:cubicBezTo>
                    <a:pt x="79" y="0"/>
                    <a:pt x="79" y="0"/>
                    <a:pt x="79" y="0"/>
                  </a:cubicBezTo>
                  <a:lnTo>
                    <a:pt x="54"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85"/>
            <p:cNvSpPr/>
            <p:nvPr/>
          </p:nvSpPr>
          <p:spPr bwMode="auto">
            <a:xfrm>
              <a:off x="6850063" y="6070600"/>
              <a:ext cx="141288" cy="174625"/>
            </a:xfrm>
            <a:custGeom>
              <a:avLst/>
              <a:gdLst>
                <a:gd name="T0" fmla="*/ 16 w 74"/>
                <a:gd name="T1" fmla="*/ 5 h 92"/>
                <a:gd name="T2" fmla="*/ 16 w 74"/>
                <a:gd name="T3" fmla="*/ 34 h 92"/>
                <a:gd name="T4" fmla="*/ 38 w 74"/>
                <a:gd name="T5" fmla="*/ 53 h 92"/>
                <a:gd name="T6" fmla="*/ 72 w 74"/>
                <a:gd name="T7" fmla="*/ 76 h 92"/>
                <a:gd name="T8" fmla="*/ 0 w 74"/>
                <a:gd name="T9" fmla="*/ 92 h 92"/>
                <a:gd name="T10" fmla="*/ 0 w 74"/>
                <a:gd name="T11" fmla="*/ 0 h 92"/>
                <a:gd name="T12" fmla="*/ 16 w 74"/>
                <a:gd name="T13" fmla="*/ 5 h 92"/>
              </a:gdLst>
              <a:ahLst/>
              <a:cxnLst>
                <a:cxn ang="0">
                  <a:pos x="T0" y="T1"/>
                </a:cxn>
                <a:cxn ang="0">
                  <a:pos x="T2" y="T3"/>
                </a:cxn>
                <a:cxn ang="0">
                  <a:pos x="T4" y="T5"/>
                </a:cxn>
                <a:cxn ang="0">
                  <a:pos x="T6" y="T7"/>
                </a:cxn>
                <a:cxn ang="0">
                  <a:pos x="T8" y="T9"/>
                </a:cxn>
                <a:cxn ang="0">
                  <a:pos x="T10" y="T11"/>
                </a:cxn>
                <a:cxn ang="0">
                  <a:pos x="T12" y="T13"/>
                </a:cxn>
              </a:cxnLst>
              <a:rect l="0" t="0" r="r" b="b"/>
              <a:pathLst>
                <a:path w="74" h="92">
                  <a:moveTo>
                    <a:pt x="16" y="5"/>
                  </a:moveTo>
                  <a:cubicBezTo>
                    <a:pt x="16" y="34"/>
                    <a:pt x="16" y="34"/>
                    <a:pt x="16" y="34"/>
                  </a:cubicBezTo>
                  <a:cubicBezTo>
                    <a:pt x="16" y="34"/>
                    <a:pt x="22" y="48"/>
                    <a:pt x="38" y="53"/>
                  </a:cubicBezTo>
                  <a:cubicBezTo>
                    <a:pt x="54" y="59"/>
                    <a:pt x="74" y="68"/>
                    <a:pt x="72" y="76"/>
                  </a:cubicBezTo>
                  <a:cubicBezTo>
                    <a:pt x="71" y="85"/>
                    <a:pt x="40" y="92"/>
                    <a:pt x="0" y="92"/>
                  </a:cubicBezTo>
                  <a:cubicBezTo>
                    <a:pt x="0" y="0"/>
                    <a:pt x="0" y="0"/>
                    <a:pt x="0" y="0"/>
                  </a:cubicBezTo>
                  <a:lnTo>
                    <a:pt x="16" y="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86"/>
            <p:cNvSpPr/>
            <p:nvPr/>
          </p:nvSpPr>
          <p:spPr bwMode="auto">
            <a:xfrm>
              <a:off x="6597650" y="5553075"/>
              <a:ext cx="530225" cy="533400"/>
            </a:xfrm>
            <a:custGeom>
              <a:avLst/>
              <a:gdLst>
                <a:gd name="T0" fmla="*/ 204 w 277"/>
                <a:gd name="T1" fmla="*/ 14 h 279"/>
                <a:gd name="T2" fmla="*/ 259 w 277"/>
                <a:gd name="T3" fmla="*/ 124 h 279"/>
                <a:gd name="T4" fmla="*/ 123 w 277"/>
                <a:gd name="T5" fmla="*/ 261 h 279"/>
                <a:gd name="T6" fmla="*/ 14 w 277"/>
                <a:gd name="T7" fmla="*/ 207 h 279"/>
                <a:gd name="T8" fmla="*/ 0 w 277"/>
                <a:gd name="T9" fmla="*/ 218 h 279"/>
                <a:gd name="T10" fmla="*/ 123 w 277"/>
                <a:gd name="T11" fmla="*/ 279 h 279"/>
                <a:gd name="T12" fmla="*/ 277 w 277"/>
                <a:gd name="T13" fmla="*/ 124 h 279"/>
                <a:gd name="T14" fmla="*/ 214 w 277"/>
                <a:gd name="T15" fmla="*/ 0 h 279"/>
                <a:gd name="T16" fmla="*/ 204 w 277"/>
                <a:gd name="T17"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79">
                  <a:moveTo>
                    <a:pt x="204" y="14"/>
                  </a:moveTo>
                  <a:cubicBezTo>
                    <a:pt x="238" y="39"/>
                    <a:pt x="259" y="79"/>
                    <a:pt x="259" y="124"/>
                  </a:cubicBezTo>
                  <a:cubicBezTo>
                    <a:pt x="259" y="200"/>
                    <a:pt x="198" y="261"/>
                    <a:pt x="123" y="261"/>
                  </a:cubicBezTo>
                  <a:cubicBezTo>
                    <a:pt x="78" y="261"/>
                    <a:pt x="39" y="240"/>
                    <a:pt x="14" y="207"/>
                  </a:cubicBezTo>
                  <a:cubicBezTo>
                    <a:pt x="0" y="218"/>
                    <a:pt x="0" y="218"/>
                    <a:pt x="0" y="218"/>
                  </a:cubicBezTo>
                  <a:cubicBezTo>
                    <a:pt x="28" y="255"/>
                    <a:pt x="73" y="279"/>
                    <a:pt x="123" y="279"/>
                  </a:cubicBezTo>
                  <a:cubicBezTo>
                    <a:pt x="208" y="279"/>
                    <a:pt x="277" y="210"/>
                    <a:pt x="277" y="124"/>
                  </a:cubicBezTo>
                  <a:cubicBezTo>
                    <a:pt x="277" y="73"/>
                    <a:pt x="253" y="28"/>
                    <a:pt x="214" y="0"/>
                  </a:cubicBezTo>
                  <a:lnTo>
                    <a:pt x="204"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87"/>
            <p:cNvSpPr>
              <a:spLocks noEditPoints="1"/>
            </p:cNvSpPr>
            <p:nvPr/>
          </p:nvSpPr>
          <p:spPr bwMode="auto">
            <a:xfrm>
              <a:off x="6600825" y="5562600"/>
              <a:ext cx="468313" cy="468313"/>
            </a:xfrm>
            <a:custGeom>
              <a:avLst/>
              <a:gdLst>
                <a:gd name="T0" fmla="*/ 123 w 245"/>
                <a:gd name="T1" fmla="*/ 245 h 245"/>
                <a:gd name="T2" fmla="*/ 245 w 245"/>
                <a:gd name="T3" fmla="*/ 122 h 245"/>
                <a:gd name="T4" fmla="*/ 123 w 245"/>
                <a:gd name="T5" fmla="*/ 0 h 245"/>
                <a:gd name="T6" fmla="*/ 123 w 245"/>
                <a:gd name="T7" fmla="*/ 5 h 245"/>
                <a:gd name="T8" fmla="*/ 240 w 245"/>
                <a:gd name="T9" fmla="*/ 122 h 245"/>
                <a:gd name="T10" fmla="*/ 123 w 245"/>
                <a:gd name="T11" fmla="*/ 239 h 245"/>
                <a:gd name="T12" fmla="*/ 123 w 245"/>
                <a:gd name="T13" fmla="*/ 245 h 245"/>
                <a:gd name="T14" fmla="*/ 123 w 245"/>
                <a:gd name="T15" fmla="*/ 0 h 245"/>
                <a:gd name="T16" fmla="*/ 0 w 245"/>
                <a:gd name="T17" fmla="*/ 122 h 245"/>
                <a:gd name="T18" fmla="*/ 123 w 245"/>
                <a:gd name="T19" fmla="*/ 245 h 245"/>
                <a:gd name="T20" fmla="*/ 123 w 245"/>
                <a:gd name="T21" fmla="*/ 245 h 245"/>
                <a:gd name="T22" fmla="*/ 123 w 245"/>
                <a:gd name="T23" fmla="*/ 239 h 245"/>
                <a:gd name="T24" fmla="*/ 123 w 245"/>
                <a:gd name="T25" fmla="*/ 239 h 245"/>
                <a:gd name="T26" fmla="*/ 123 w 245"/>
                <a:gd name="T27" fmla="*/ 239 h 245"/>
                <a:gd name="T28" fmla="*/ 6 w 245"/>
                <a:gd name="T29" fmla="*/ 122 h 245"/>
                <a:gd name="T30" fmla="*/ 123 w 245"/>
                <a:gd name="T31" fmla="*/ 5 h 245"/>
                <a:gd name="T32" fmla="*/ 123 w 245"/>
                <a:gd name="T33" fmla="*/ 5 h 245"/>
                <a:gd name="T34" fmla="*/ 123 w 245"/>
                <a:gd name="T35"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245">
                  <a:moveTo>
                    <a:pt x="123" y="245"/>
                  </a:moveTo>
                  <a:cubicBezTo>
                    <a:pt x="190" y="245"/>
                    <a:pt x="245" y="190"/>
                    <a:pt x="245" y="122"/>
                  </a:cubicBezTo>
                  <a:cubicBezTo>
                    <a:pt x="245" y="55"/>
                    <a:pt x="190" y="0"/>
                    <a:pt x="123" y="0"/>
                  </a:cubicBezTo>
                  <a:cubicBezTo>
                    <a:pt x="123" y="5"/>
                    <a:pt x="123" y="5"/>
                    <a:pt x="123" y="5"/>
                  </a:cubicBezTo>
                  <a:cubicBezTo>
                    <a:pt x="187" y="5"/>
                    <a:pt x="240" y="58"/>
                    <a:pt x="240" y="122"/>
                  </a:cubicBezTo>
                  <a:cubicBezTo>
                    <a:pt x="240" y="187"/>
                    <a:pt x="187" y="239"/>
                    <a:pt x="123" y="239"/>
                  </a:cubicBezTo>
                  <a:lnTo>
                    <a:pt x="123" y="245"/>
                  </a:lnTo>
                  <a:close/>
                  <a:moveTo>
                    <a:pt x="123" y="0"/>
                  </a:moveTo>
                  <a:cubicBezTo>
                    <a:pt x="55" y="0"/>
                    <a:pt x="0" y="55"/>
                    <a:pt x="0" y="122"/>
                  </a:cubicBezTo>
                  <a:cubicBezTo>
                    <a:pt x="0" y="190"/>
                    <a:pt x="55" y="245"/>
                    <a:pt x="123" y="245"/>
                  </a:cubicBezTo>
                  <a:cubicBezTo>
                    <a:pt x="123" y="245"/>
                    <a:pt x="123" y="245"/>
                    <a:pt x="123" y="245"/>
                  </a:cubicBezTo>
                  <a:cubicBezTo>
                    <a:pt x="123" y="239"/>
                    <a:pt x="123" y="239"/>
                    <a:pt x="123" y="239"/>
                  </a:cubicBezTo>
                  <a:cubicBezTo>
                    <a:pt x="123" y="239"/>
                    <a:pt x="123" y="239"/>
                    <a:pt x="123" y="239"/>
                  </a:cubicBezTo>
                  <a:cubicBezTo>
                    <a:pt x="123" y="239"/>
                    <a:pt x="123" y="239"/>
                    <a:pt x="123" y="239"/>
                  </a:cubicBezTo>
                  <a:cubicBezTo>
                    <a:pt x="58" y="239"/>
                    <a:pt x="6" y="187"/>
                    <a:pt x="6" y="122"/>
                  </a:cubicBezTo>
                  <a:cubicBezTo>
                    <a:pt x="6" y="58"/>
                    <a:pt x="58" y="5"/>
                    <a:pt x="123" y="5"/>
                  </a:cubicBezTo>
                  <a:cubicBezTo>
                    <a:pt x="123" y="5"/>
                    <a:pt x="123" y="5"/>
                    <a:pt x="123" y="5"/>
                  </a:cubicBezTo>
                  <a:cubicBezTo>
                    <a:pt x="123" y="0"/>
                    <a:pt x="123" y="0"/>
                    <a:pt x="12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88"/>
            <p:cNvSpPr/>
            <p:nvPr/>
          </p:nvSpPr>
          <p:spPr bwMode="auto">
            <a:xfrm>
              <a:off x="6588125" y="5570538"/>
              <a:ext cx="527050" cy="460375"/>
            </a:xfrm>
            <a:custGeom>
              <a:avLst/>
              <a:gdLst>
                <a:gd name="T0" fmla="*/ 80 w 276"/>
                <a:gd name="T1" fmla="*/ 19 h 241"/>
                <a:gd name="T2" fmla="*/ 75 w 276"/>
                <a:gd name="T3" fmla="*/ 29 h 241"/>
                <a:gd name="T4" fmla="*/ 70 w 276"/>
                <a:gd name="T5" fmla="*/ 36 h 241"/>
                <a:gd name="T6" fmla="*/ 66 w 276"/>
                <a:gd name="T7" fmla="*/ 32 h 241"/>
                <a:gd name="T8" fmla="*/ 64 w 276"/>
                <a:gd name="T9" fmla="*/ 40 h 241"/>
                <a:gd name="T10" fmla="*/ 52 w 276"/>
                <a:gd name="T11" fmla="*/ 42 h 241"/>
                <a:gd name="T12" fmla="*/ 44 w 276"/>
                <a:gd name="T13" fmla="*/ 50 h 241"/>
                <a:gd name="T14" fmla="*/ 33 w 276"/>
                <a:gd name="T15" fmla="*/ 65 h 241"/>
                <a:gd name="T16" fmla="*/ 27 w 276"/>
                <a:gd name="T17" fmla="*/ 75 h 241"/>
                <a:gd name="T18" fmla="*/ 33 w 276"/>
                <a:gd name="T19" fmla="*/ 81 h 241"/>
                <a:gd name="T20" fmla="*/ 33 w 276"/>
                <a:gd name="T21" fmla="*/ 85 h 241"/>
                <a:gd name="T22" fmla="*/ 28 w 276"/>
                <a:gd name="T23" fmla="*/ 80 h 241"/>
                <a:gd name="T24" fmla="*/ 23 w 276"/>
                <a:gd name="T25" fmla="*/ 73 h 241"/>
                <a:gd name="T26" fmla="*/ 21 w 276"/>
                <a:gd name="T27" fmla="*/ 84 h 241"/>
                <a:gd name="T28" fmla="*/ 22 w 276"/>
                <a:gd name="T29" fmla="*/ 101 h 241"/>
                <a:gd name="T30" fmla="*/ 30 w 276"/>
                <a:gd name="T31" fmla="*/ 97 h 241"/>
                <a:gd name="T32" fmla="*/ 39 w 276"/>
                <a:gd name="T33" fmla="*/ 107 h 241"/>
                <a:gd name="T34" fmla="*/ 50 w 276"/>
                <a:gd name="T35" fmla="*/ 119 h 241"/>
                <a:gd name="T36" fmla="*/ 61 w 276"/>
                <a:gd name="T37" fmla="*/ 128 h 241"/>
                <a:gd name="T38" fmla="*/ 75 w 276"/>
                <a:gd name="T39" fmla="*/ 142 h 241"/>
                <a:gd name="T40" fmla="*/ 70 w 276"/>
                <a:gd name="T41" fmla="*/ 163 h 241"/>
                <a:gd name="T42" fmla="*/ 60 w 276"/>
                <a:gd name="T43" fmla="*/ 188 h 241"/>
                <a:gd name="T44" fmla="*/ 63 w 276"/>
                <a:gd name="T45" fmla="*/ 206 h 241"/>
                <a:gd name="T46" fmla="*/ 56 w 276"/>
                <a:gd name="T47" fmla="*/ 207 h 241"/>
                <a:gd name="T48" fmla="*/ 39 w 276"/>
                <a:gd name="T49" fmla="*/ 179 h 241"/>
                <a:gd name="T50" fmla="*/ 21 w 276"/>
                <a:gd name="T51" fmla="*/ 137 h 241"/>
                <a:gd name="T52" fmla="*/ 15 w 276"/>
                <a:gd name="T53" fmla="*/ 106 h 241"/>
                <a:gd name="T54" fmla="*/ 90 w 276"/>
                <a:gd name="T55" fmla="*/ 222 h 241"/>
                <a:gd name="T56" fmla="*/ 109 w 276"/>
                <a:gd name="T57" fmla="*/ 219 h 241"/>
                <a:gd name="T58" fmla="*/ 134 w 276"/>
                <a:gd name="T59" fmla="*/ 216 h 241"/>
                <a:gd name="T60" fmla="*/ 132 w 276"/>
                <a:gd name="T61" fmla="*/ 226 h 241"/>
                <a:gd name="T62" fmla="*/ 147 w 276"/>
                <a:gd name="T63" fmla="*/ 225 h 241"/>
                <a:gd name="T64" fmla="*/ 168 w 276"/>
                <a:gd name="T65" fmla="*/ 223 h 241"/>
                <a:gd name="T66" fmla="*/ 166 w 276"/>
                <a:gd name="T67" fmla="*/ 4 h 241"/>
                <a:gd name="T68" fmla="*/ 238 w 276"/>
                <a:gd name="T69" fmla="*/ 78 h 241"/>
                <a:gd name="T70" fmla="*/ 229 w 276"/>
                <a:gd name="T71" fmla="*/ 71 h 241"/>
                <a:gd name="T72" fmla="*/ 220 w 276"/>
                <a:gd name="T73" fmla="*/ 91 h 241"/>
                <a:gd name="T74" fmla="*/ 206 w 276"/>
                <a:gd name="T75" fmla="*/ 73 h 241"/>
                <a:gd name="T76" fmla="*/ 211 w 276"/>
                <a:gd name="T77" fmla="*/ 91 h 241"/>
                <a:gd name="T78" fmla="*/ 225 w 276"/>
                <a:gd name="T79" fmla="*/ 96 h 241"/>
                <a:gd name="T80" fmla="*/ 220 w 276"/>
                <a:gd name="T81" fmla="*/ 122 h 241"/>
                <a:gd name="T82" fmla="*/ 213 w 276"/>
                <a:gd name="T83" fmla="*/ 149 h 241"/>
                <a:gd name="T84" fmla="*/ 204 w 276"/>
                <a:gd name="T85" fmla="*/ 166 h 241"/>
                <a:gd name="T86" fmla="*/ 178 w 276"/>
                <a:gd name="T87" fmla="*/ 187 h 241"/>
                <a:gd name="T88" fmla="*/ 172 w 276"/>
                <a:gd name="T89" fmla="*/ 169 h 241"/>
                <a:gd name="T90" fmla="*/ 173 w 276"/>
                <a:gd name="T91" fmla="*/ 146 h 241"/>
                <a:gd name="T92" fmla="*/ 163 w 276"/>
                <a:gd name="T93" fmla="*/ 123 h 241"/>
                <a:gd name="T94" fmla="*/ 152 w 276"/>
                <a:gd name="T95" fmla="*/ 109 h 241"/>
                <a:gd name="T96" fmla="*/ 120 w 276"/>
                <a:gd name="T97" fmla="*/ 110 h 241"/>
                <a:gd name="T98" fmla="*/ 109 w 276"/>
                <a:gd name="T99" fmla="*/ 93 h 241"/>
                <a:gd name="T100" fmla="*/ 122 w 276"/>
                <a:gd name="T101" fmla="*/ 60 h 241"/>
                <a:gd name="T102" fmla="*/ 144 w 276"/>
                <a:gd name="T103" fmla="*/ 51 h 241"/>
                <a:gd name="T104" fmla="*/ 158 w 276"/>
                <a:gd name="T105" fmla="*/ 57 h 241"/>
                <a:gd name="T106" fmla="*/ 177 w 276"/>
                <a:gd name="T107" fmla="*/ 57 h 241"/>
                <a:gd name="T108" fmla="*/ 196 w 276"/>
                <a:gd name="T109" fmla="*/ 54 h 241"/>
                <a:gd name="T110" fmla="*/ 179 w 276"/>
                <a:gd name="T111" fmla="*/ 46 h 241"/>
                <a:gd name="T112" fmla="*/ 177 w 276"/>
                <a:gd name="T113" fmla="*/ 39 h 241"/>
                <a:gd name="T114" fmla="*/ 154 w 276"/>
                <a:gd name="T115" fmla="*/ 40 h 241"/>
                <a:gd name="T116" fmla="*/ 134 w 276"/>
                <a:gd name="T117" fmla="*/ 46 h 241"/>
                <a:gd name="T118" fmla="*/ 131 w 276"/>
                <a:gd name="T119" fmla="*/ 26 h 241"/>
                <a:gd name="T120" fmla="*/ 116 w 276"/>
                <a:gd name="T121" fmla="*/ 14 h 241"/>
                <a:gd name="T122" fmla="*/ 132 w 276"/>
                <a:gd name="T123" fmla="*/ 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 h="241">
                  <a:moveTo>
                    <a:pt x="112" y="1"/>
                  </a:moveTo>
                  <a:cubicBezTo>
                    <a:pt x="112" y="1"/>
                    <a:pt x="71" y="7"/>
                    <a:pt x="43" y="39"/>
                  </a:cubicBezTo>
                  <a:cubicBezTo>
                    <a:pt x="43" y="39"/>
                    <a:pt x="65" y="16"/>
                    <a:pt x="78" y="16"/>
                  </a:cubicBezTo>
                  <a:cubicBezTo>
                    <a:pt x="81" y="18"/>
                    <a:pt x="81" y="18"/>
                    <a:pt x="81" y="18"/>
                  </a:cubicBezTo>
                  <a:cubicBezTo>
                    <a:pt x="81" y="18"/>
                    <a:pt x="80" y="19"/>
                    <a:pt x="80" y="19"/>
                  </a:cubicBezTo>
                  <a:cubicBezTo>
                    <a:pt x="79" y="20"/>
                    <a:pt x="78" y="22"/>
                    <a:pt x="78" y="22"/>
                  </a:cubicBezTo>
                  <a:cubicBezTo>
                    <a:pt x="78" y="23"/>
                    <a:pt x="78" y="25"/>
                    <a:pt x="78" y="25"/>
                  </a:cubicBezTo>
                  <a:cubicBezTo>
                    <a:pt x="77" y="26"/>
                    <a:pt x="77" y="26"/>
                    <a:pt x="77" y="26"/>
                  </a:cubicBezTo>
                  <a:cubicBezTo>
                    <a:pt x="77" y="26"/>
                    <a:pt x="76" y="27"/>
                    <a:pt x="76" y="27"/>
                  </a:cubicBezTo>
                  <a:cubicBezTo>
                    <a:pt x="75" y="27"/>
                    <a:pt x="75" y="28"/>
                    <a:pt x="75" y="29"/>
                  </a:cubicBezTo>
                  <a:cubicBezTo>
                    <a:pt x="75" y="30"/>
                    <a:pt x="75" y="31"/>
                    <a:pt x="75" y="31"/>
                  </a:cubicBezTo>
                  <a:cubicBezTo>
                    <a:pt x="75" y="33"/>
                    <a:pt x="75" y="33"/>
                    <a:pt x="75" y="33"/>
                  </a:cubicBezTo>
                  <a:cubicBezTo>
                    <a:pt x="74" y="35"/>
                    <a:pt x="74" y="35"/>
                    <a:pt x="74" y="35"/>
                  </a:cubicBezTo>
                  <a:cubicBezTo>
                    <a:pt x="73" y="36"/>
                    <a:pt x="73" y="36"/>
                    <a:pt x="73" y="36"/>
                  </a:cubicBezTo>
                  <a:cubicBezTo>
                    <a:pt x="73" y="36"/>
                    <a:pt x="71" y="36"/>
                    <a:pt x="70" y="36"/>
                  </a:cubicBezTo>
                  <a:cubicBezTo>
                    <a:pt x="69" y="35"/>
                    <a:pt x="69" y="34"/>
                    <a:pt x="69" y="34"/>
                  </a:cubicBezTo>
                  <a:cubicBezTo>
                    <a:pt x="71" y="32"/>
                    <a:pt x="71" y="32"/>
                    <a:pt x="71" y="32"/>
                  </a:cubicBezTo>
                  <a:cubicBezTo>
                    <a:pt x="71" y="32"/>
                    <a:pt x="71" y="32"/>
                    <a:pt x="71" y="31"/>
                  </a:cubicBezTo>
                  <a:cubicBezTo>
                    <a:pt x="70" y="31"/>
                    <a:pt x="70" y="29"/>
                    <a:pt x="69" y="30"/>
                  </a:cubicBezTo>
                  <a:cubicBezTo>
                    <a:pt x="67" y="30"/>
                    <a:pt x="66" y="32"/>
                    <a:pt x="66" y="32"/>
                  </a:cubicBezTo>
                  <a:cubicBezTo>
                    <a:pt x="63" y="33"/>
                    <a:pt x="63" y="33"/>
                    <a:pt x="63" y="33"/>
                  </a:cubicBezTo>
                  <a:cubicBezTo>
                    <a:pt x="63" y="33"/>
                    <a:pt x="62" y="36"/>
                    <a:pt x="63" y="36"/>
                  </a:cubicBezTo>
                  <a:cubicBezTo>
                    <a:pt x="63" y="36"/>
                    <a:pt x="64" y="36"/>
                    <a:pt x="64" y="36"/>
                  </a:cubicBezTo>
                  <a:cubicBezTo>
                    <a:pt x="64" y="36"/>
                    <a:pt x="65" y="37"/>
                    <a:pt x="65" y="38"/>
                  </a:cubicBezTo>
                  <a:cubicBezTo>
                    <a:pt x="65" y="38"/>
                    <a:pt x="64" y="40"/>
                    <a:pt x="64" y="40"/>
                  </a:cubicBezTo>
                  <a:cubicBezTo>
                    <a:pt x="64" y="40"/>
                    <a:pt x="64" y="41"/>
                    <a:pt x="62" y="40"/>
                  </a:cubicBezTo>
                  <a:cubicBezTo>
                    <a:pt x="61" y="40"/>
                    <a:pt x="59" y="40"/>
                    <a:pt x="59" y="39"/>
                  </a:cubicBezTo>
                  <a:cubicBezTo>
                    <a:pt x="58" y="39"/>
                    <a:pt x="57" y="39"/>
                    <a:pt x="56" y="39"/>
                  </a:cubicBezTo>
                  <a:cubicBezTo>
                    <a:pt x="55" y="39"/>
                    <a:pt x="55" y="40"/>
                    <a:pt x="55" y="40"/>
                  </a:cubicBezTo>
                  <a:cubicBezTo>
                    <a:pt x="55" y="40"/>
                    <a:pt x="52" y="42"/>
                    <a:pt x="52" y="42"/>
                  </a:cubicBezTo>
                  <a:cubicBezTo>
                    <a:pt x="52" y="42"/>
                    <a:pt x="51" y="43"/>
                    <a:pt x="51" y="43"/>
                  </a:cubicBezTo>
                  <a:cubicBezTo>
                    <a:pt x="51" y="44"/>
                    <a:pt x="50" y="46"/>
                    <a:pt x="50" y="46"/>
                  </a:cubicBezTo>
                  <a:cubicBezTo>
                    <a:pt x="50" y="46"/>
                    <a:pt x="49" y="47"/>
                    <a:pt x="47" y="47"/>
                  </a:cubicBezTo>
                  <a:cubicBezTo>
                    <a:pt x="45" y="48"/>
                    <a:pt x="45" y="48"/>
                    <a:pt x="45" y="48"/>
                  </a:cubicBezTo>
                  <a:cubicBezTo>
                    <a:pt x="44" y="50"/>
                    <a:pt x="44" y="50"/>
                    <a:pt x="44" y="50"/>
                  </a:cubicBezTo>
                  <a:cubicBezTo>
                    <a:pt x="44" y="50"/>
                    <a:pt x="42" y="51"/>
                    <a:pt x="42" y="52"/>
                  </a:cubicBezTo>
                  <a:cubicBezTo>
                    <a:pt x="41" y="54"/>
                    <a:pt x="38" y="56"/>
                    <a:pt x="37" y="56"/>
                  </a:cubicBezTo>
                  <a:cubicBezTo>
                    <a:pt x="37" y="56"/>
                    <a:pt x="36" y="57"/>
                    <a:pt x="35" y="59"/>
                  </a:cubicBezTo>
                  <a:cubicBezTo>
                    <a:pt x="35" y="60"/>
                    <a:pt x="35" y="61"/>
                    <a:pt x="34" y="62"/>
                  </a:cubicBezTo>
                  <a:cubicBezTo>
                    <a:pt x="34" y="62"/>
                    <a:pt x="33" y="64"/>
                    <a:pt x="33" y="65"/>
                  </a:cubicBezTo>
                  <a:cubicBezTo>
                    <a:pt x="33" y="66"/>
                    <a:pt x="33" y="68"/>
                    <a:pt x="32" y="68"/>
                  </a:cubicBezTo>
                  <a:cubicBezTo>
                    <a:pt x="31" y="68"/>
                    <a:pt x="31" y="69"/>
                    <a:pt x="30" y="69"/>
                  </a:cubicBezTo>
                  <a:cubicBezTo>
                    <a:pt x="30" y="70"/>
                    <a:pt x="27" y="70"/>
                    <a:pt x="26" y="71"/>
                  </a:cubicBezTo>
                  <a:cubicBezTo>
                    <a:pt x="25" y="72"/>
                    <a:pt x="25" y="73"/>
                    <a:pt x="25" y="73"/>
                  </a:cubicBezTo>
                  <a:cubicBezTo>
                    <a:pt x="25" y="74"/>
                    <a:pt x="26" y="75"/>
                    <a:pt x="27" y="75"/>
                  </a:cubicBezTo>
                  <a:cubicBezTo>
                    <a:pt x="27" y="75"/>
                    <a:pt x="28" y="75"/>
                    <a:pt x="28" y="75"/>
                  </a:cubicBezTo>
                  <a:cubicBezTo>
                    <a:pt x="28" y="75"/>
                    <a:pt x="29" y="77"/>
                    <a:pt x="29" y="78"/>
                  </a:cubicBezTo>
                  <a:cubicBezTo>
                    <a:pt x="29" y="78"/>
                    <a:pt x="28" y="80"/>
                    <a:pt x="29" y="80"/>
                  </a:cubicBezTo>
                  <a:cubicBezTo>
                    <a:pt x="29" y="80"/>
                    <a:pt x="31" y="81"/>
                    <a:pt x="31" y="81"/>
                  </a:cubicBezTo>
                  <a:cubicBezTo>
                    <a:pt x="33" y="81"/>
                    <a:pt x="33" y="81"/>
                    <a:pt x="33" y="81"/>
                  </a:cubicBezTo>
                  <a:cubicBezTo>
                    <a:pt x="35" y="83"/>
                    <a:pt x="35" y="83"/>
                    <a:pt x="35" y="83"/>
                  </a:cubicBezTo>
                  <a:cubicBezTo>
                    <a:pt x="36" y="83"/>
                    <a:pt x="36" y="83"/>
                    <a:pt x="36" y="83"/>
                  </a:cubicBezTo>
                  <a:cubicBezTo>
                    <a:pt x="36" y="83"/>
                    <a:pt x="36" y="85"/>
                    <a:pt x="35" y="85"/>
                  </a:cubicBezTo>
                  <a:cubicBezTo>
                    <a:pt x="35" y="85"/>
                    <a:pt x="35" y="86"/>
                    <a:pt x="34" y="86"/>
                  </a:cubicBezTo>
                  <a:cubicBezTo>
                    <a:pt x="34" y="86"/>
                    <a:pt x="34" y="86"/>
                    <a:pt x="33" y="85"/>
                  </a:cubicBezTo>
                  <a:cubicBezTo>
                    <a:pt x="33" y="84"/>
                    <a:pt x="33" y="84"/>
                    <a:pt x="32" y="84"/>
                  </a:cubicBezTo>
                  <a:cubicBezTo>
                    <a:pt x="31" y="83"/>
                    <a:pt x="30" y="84"/>
                    <a:pt x="30" y="84"/>
                  </a:cubicBezTo>
                  <a:cubicBezTo>
                    <a:pt x="29" y="84"/>
                    <a:pt x="29" y="84"/>
                    <a:pt x="28" y="83"/>
                  </a:cubicBezTo>
                  <a:cubicBezTo>
                    <a:pt x="27" y="82"/>
                    <a:pt x="27" y="84"/>
                    <a:pt x="27" y="82"/>
                  </a:cubicBezTo>
                  <a:cubicBezTo>
                    <a:pt x="27" y="81"/>
                    <a:pt x="28" y="80"/>
                    <a:pt x="28" y="80"/>
                  </a:cubicBezTo>
                  <a:cubicBezTo>
                    <a:pt x="27" y="79"/>
                    <a:pt x="27" y="78"/>
                    <a:pt x="26" y="78"/>
                  </a:cubicBezTo>
                  <a:cubicBezTo>
                    <a:pt x="25" y="78"/>
                    <a:pt x="26" y="79"/>
                    <a:pt x="25" y="78"/>
                  </a:cubicBezTo>
                  <a:cubicBezTo>
                    <a:pt x="25" y="77"/>
                    <a:pt x="24" y="76"/>
                    <a:pt x="24" y="77"/>
                  </a:cubicBezTo>
                  <a:cubicBezTo>
                    <a:pt x="23" y="77"/>
                    <a:pt x="23" y="77"/>
                    <a:pt x="23" y="76"/>
                  </a:cubicBezTo>
                  <a:cubicBezTo>
                    <a:pt x="23" y="76"/>
                    <a:pt x="23" y="74"/>
                    <a:pt x="23" y="73"/>
                  </a:cubicBezTo>
                  <a:cubicBezTo>
                    <a:pt x="23" y="73"/>
                    <a:pt x="24" y="72"/>
                    <a:pt x="24" y="71"/>
                  </a:cubicBezTo>
                  <a:cubicBezTo>
                    <a:pt x="24" y="70"/>
                    <a:pt x="24" y="67"/>
                    <a:pt x="24" y="67"/>
                  </a:cubicBezTo>
                  <a:cubicBezTo>
                    <a:pt x="24" y="67"/>
                    <a:pt x="20" y="74"/>
                    <a:pt x="19" y="80"/>
                  </a:cubicBezTo>
                  <a:cubicBezTo>
                    <a:pt x="19" y="80"/>
                    <a:pt x="21" y="80"/>
                    <a:pt x="21" y="81"/>
                  </a:cubicBezTo>
                  <a:cubicBezTo>
                    <a:pt x="21" y="82"/>
                    <a:pt x="21" y="83"/>
                    <a:pt x="21" y="84"/>
                  </a:cubicBezTo>
                  <a:cubicBezTo>
                    <a:pt x="21" y="85"/>
                    <a:pt x="21" y="84"/>
                    <a:pt x="21" y="87"/>
                  </a:cubicBezTo>
                  <a:cubicBezTo>
                    <a:pt x="21" y="90"/>
                    <a:pt x="21" y="91"/>
                    <a:pt x="21" y="92"/>
                  </a:cubicBezTo>
                  <a:cubicBezTo>
                    <a:pt x="21" y="93"/>
                    <a:pt x="20" y="94"/>
                    <a:pt x="20" y="95"/>
                  </a:cubicBezTo>
                  <a:cubicBezTo>
                    <a:pt x="20" y="97"/>
                    <a:pt x="21" y="99"/>
                    <a:pt x="21" y="100"/>
                  </a:cubicBezTo>
                  <a:cubicBezTo>
                    <a:pt x="21" y="100"/>
                    <a:pt x="21" y="101"/>
                    <a:pt x="22" y="101"/>
                  </a:cubicBezTo>
                  <a:cubicBezTo>
                    <a:pt x="22" y="102"/>
                    <a:pt x="21" y="104"/>
                    <a:pt x="22" y="102"/>
                  </a:cubicBezTo>
                  <a:cubicBezTo>
                    <a:pt x="24" y="100"/>
                    <a:pt x="24" y="99"/>
                    <a:pt x="24" y="99"/>
                  </a:cubicBezTo>
                  <a:cubicBezTo>
                    <a:pt x="25" y="97"/>
                    <a:pt x="25" y="97"/>
                    <a:pt x="25" y="97"/>
                  </a:cubicBezTo>
                  <a:cubicBezTo>
                    <a:pt x="25" y="97"/>
                    <a:pt x="25" y="96"/>
                    <a:pt x="27" y="96"/>
                  </a:cubicBezTo>
                  <a:cubicBezTo>
                    <a:pt x="29" y="97"/>
                    <a:pt x="29" y="96"/>
                    <a:pt x="30" y="97"/>
                  </a:cubicBezTo>
                  <a:cubicBezTo>
                    <a:pt x="30" y="98"/>
                    <a:pt x="29" y="100"/>
                    <a:pt x="30" y="100"/>
                  </a:cubicBezTo>
                  <a:cubicBezTo>
                    <a:pt x="31" y="100"/>
                    <a:pt x="34" y="99"/>
                    <a:pt x="35" y="99"/>
                  </a:cubicBezTo>
                  <a:cubicBezTo>
                    <a:pt x="35" y="99"/>
                    <a:pt x="36" y="99"/>
                    <a:pt x="37" y="101"/>
                  </a:cubicBezTo>
                  <a:cubicBezTo>
                    <a:pt x="37" y="102"/>
                    <a:pt x="38" y="104"/>
                    <a:pt x="38" y="104"/>
                  </a:cubicBezTo>
                  <a:cubicBezTo>
                    <a:pt x="39" y="105"/>
                    <a:pt x="39" y="106"/>
                    <a:pt x="39" y="107"/>
                  </a:cubicBezTo>
                  <a:cubicBezTo>
                    <a:pt x="40" y="109"/>
                    <a:pt x="42" y="109"/>
                    <a:pt x="43" y="109"/>
                  </a:cubicBezTo>
                  <a:cubicBezTo>
                    <a:pt x="43" y="109"/>
                    <a:pt x="46" y="110"/>
                    <a:pt x="47" y="110"/>
                  </a:cubicBezTo>
                  <a:cubicBezTo>
                    <a:pt x="48" y="110"/>
                    <a:pt x="47" y="112"/>
                    <a:pt x="48" y="112"/>
                  </a:cubicBezTo>
                  <a:cubicBezTo>
                    <a:pt x="50" y="112"/>
                    <a:pt x="50" y="115"/>
                    <a:pt x="50" y="115"/>
                  </a:cubicBezTo>
                  <a:cubicBezTo>
                    <a:pt x="50" y="115"/>
                    <a:pt x="51" y="118"/>
                    <a:pt x="50" y="119"/>
                  </a:cubicBezTo>
                  <a:cubicBezTo>
                    <a:pt x="50" y="120"/>
                    <a:pt x="50" y="121"/>
                    <a:pt x="51" y="121"/>
                  </a:cubicBezTo>
                  <a:cubicBezTo>
                    <a:pt x="52" y="121"/>
                    <a:pt x="54" y="122"/>
                    <a:pt x="54" y="122"/>
                  </a:cubicBezTo>
                  <a:cubicBezTo>
                    <a:pt x="54" y="122"/>
                    <a:pt x="53" y="123"/>
                    <a:pt x="55" y="124"/>
                  </a:cubicBezTo>
                  <a:cubicBezTo>
                    <a:pt x="57" y="125"/>
                    <a:pt x="59" y="126"/>
                    <a:pt x="60" y="126"/>
                  </a:cubicBezTo>
                  <a:cubicBezTo>
                    <a:pt x="60" y="126"/>
                    <a:pt x="59" y="128"/>
                    <a:pt x="61" y="128"/>
                  </a:cubicBezTo>
                  <a:cubicBezTo>
                    <a:pt x="63" y="128"/>
                    <a:pt x="66" y="127"/>
                    <a:pt x="67" y="128"/>
                  </a:cubicBezTo>
                  <a:cubicBezTo>
                    <a:pt x="68" y="129"/>
                    <a:pt x="67" y="131"/>
                    <a:pt x="70" y="132"/>
                  </a:cubicBezTo>
                  <a:cubicBezTo>
                    <a:pt x="73" y="134"/>
                    <a:pt x="74" y="135"/>
                    <a:pt x="75" y="135"/>
                  </a:cubicBezTo>
                  <a:cubicBezTo>
                    <a:pt x="75" y="135"/>
                    <a:pt x="77" y="135"/>
                    <a:pt x="76" y="137"/>
                  </a:cubicBezTo>
                  <a:cubicBezTo>
                    <a:pt x="76" y="140"/>
                    <a:pt x="76" y="141"/>
                    <a:pt x="75" y="142"/>
                  </a:cubicBezTo>
                  <a:cubicBezTo>
                    <a:pt x="73" y="143"/>
                    <a:pt x="72" y="146"/>
                    <a:pt x="71" y="147"/>
                  </a:cubicBezTo>
                  <a:cubicBezTo>
                    <a:pt x="71" y="148"/>
                    <a:pt x="70" y="150"/>
                    <a:pt x="71" y="151"/>
                  </a:cubicBezTo>
                  <a:cubicBezTo>
                    <a:pt x="71" y="153"/>
                    <a:pt x="72" y="154"/>
                    <a:pt x="72" y="155"/>
                  </a:cubicBezTo>
                  <a:cubicBezTo>
                    <a:pt x="72" y="156"/>
                    <a:pt x="73" y="159"/>
                    <a:pt x="72" y="160"/>
                  </a:cubicBezTo>
                  <a:cubicBezTo>
                    <a:pt x="71" y="161"/>
                    <a:pt x="70" y="163"/>
                    <a:pt x="70" y="163"/>
                  </a:cubicBezTo>
                  <a:cubicBezTo>
                    <a:pt x="70" y="163"/>
                    <a:pt x="72" y="165"/>
                    <a:pt x="71" y="166"/>
                  </a:cubicBezTo>
                  <a:cubicBezTo>
                    <a:pt x="69" y="168"/>
                    <a:pt x="67" y="170"/>
                    <a:pt x="66" y="170"/>
                  </a:cubicBezTo>
                  <a:cubicBezTo>
                    <a:pt x="65" y="170"/>
                    <a:pt x="63" y="172"/>
                    <a:pt x="63" y="172"/>
                  </a:cubicBezTo>
                  <a:cubicBezTo>
                    <a:pt x="63" y="172"/>
                    <a:pt x="63" y="177"/>
                    <a:pt x="63" y="178"/>
                  </a:cubicBezTo>
                  <a:cubicBezTo>
                    <a:pt x="62" y="179"/>
                    <a:pt x="58" y="186"/>
                    <a:pt x="60" y="188"/>
                  </a:cubicBezTo>
                  <a:cubicBezTo>
                    <a:pt x="61" y="190"/>
                    <a:pt x="61" y="192"/>
                    <a:pt x="61" y="193"/>
                  </a:cubicBezTo>
                  <a:cubicBezTo>
                    <a:pt x="61" y="194"/>
                    <a:pt x="60" y="194"/>
                    <a:pt x="60" y="195"/>
                  </a:cubicBezTo>
                  <a:cubicBezTo>
                    <a:pt x="59" y="196"/>
                    <a:pt x="56" y="195"/>
                    <a:pt x="58" y="197"/>
                  </a:cubicBezTo>
                  <a:cubicBezTo>
                    <a:pt x="60" y="200"/>
                    <a:pt x="61" y="201"/>
                    <a:pt x="62" y="202"/>
                  </a:cubicBezTo>
                  <a:cubicBezTo>
                    <a:pt x="62" y="204"/>
                    <a:pt x="62" y="204"/>
                    <a:pt x="63" y="206"/>
                  </a:cubicBezTo>
                  <a:cubicBezTo>
                    <a:pt x="64" y="207"/>
                    <a:pt x="65" y="209"/>
                    <a:pt x="66" y="210"/>
                  </a:cubicBezTo>
                  <a:cubicBezTo>
                    <a:pt x="68" y="211"/>
                    <a:pt x="69" y="212"/>
                    <a:pt x="69" y="213"/>
                  </a:cubicBezTo>
                  <a:cubicBezTo>
                    <a:pt x="69" y="214"/>
                    <a:pt x="72" y="217"/>
                    <a:pt x="68" y="215"/>
                  </a:cubicBezTo>
                  <a:cubicBezTo>
                    <a:pt x="65" y="213"/>
                    <a:pt x="68" y="215"/>
                    <a:pt x="64" y="211"/>
                  </a:cubicBezTo>
                  <a:cubicBezTo>
                    <a:pt x="59" y="208"/>
                    <a:pt x="58" y="209"/>
                    <a:pt x="56" y="207"/>
                  </a:cubicBezTo>
                  <a:cubicBezTo>
                    <a:pt x="55" y="205"/>
                    <a:pt x="57" y="213"/>
                    <a:pt x="54" y="203"/>
                  </a:cubicBezTo>
                  <a:cubicBezTo>
                    <a:pt x="50" y="194"/>
                    <a:pt x="49" y="195"/>
                    <a:pt x="48" y="193"/>
                  </a:cubicBezTo>
                  <a:cubicBezTo>
                    <a:pt x="48" y="191"/>
                    <a:pt x="48" y="193"/>
                    <a:pt x="46" y="188"/>
                  </a:cubicBezTo>
                  <a:cubicBezTo>
                    <a:pt x="43" y="184"/>
                    <a:pt x="45" y="187"/>
                    <a:pt x="43" y="184"/>
                  </a:cubicBezTo>
                  <a:cubicBezTo>
                    <a:pt x="41" y="181"/>
                    <a:pt x="41" y="185"/>
                    <a:pt x="39" y="179"/>
                  </a:cubicBezTo>
                  <a:cubicBezTo>
                    <a:pt x="38" y="174"/>
                    <a:pt x="38" y="178"/>
                    <a:pt x="37" y="171"/>
                  </a:cubicBezTo>
                  <a:cubicBezTo>
                    <a:pt x="35" y="165"/>
                    <a:pt x="38" y="165"/>
                    <a:pt x="34" y="162"/>
                  </a:cubicBezTo>
                  <a:cubicBezTo>
                    <a:pt x="31" y="159"/>
                    <a:pt x="31" y="161"/>
                    <a:pt x="30" y="158"/>
                  </a:cubicBezTo>
                  <a:cubicBezTo>
                    <a:pt x="29" y="156"/>
                    <a:pt x="30" y="158"/>
                    <a:pt x="27" y="153"/>
                  </a:cubicBezTo>
                  <a:cubicBezTo>
                    <a:pt x="24" y="148"/>
                    <a:pt x="20" y="146"/>
                    <a:pt x="21" y="137"/>
                  </a:cubicBezTo>
                  <a:cubicBezTo>
                    <a:pt x="21" y="128"/>
                    <a:pt x="21" y="126"/>
                    <a:pt x="21" y="126"/>
                  </a:cubicBezTo>
                  <a:cubicBezTo>
                    <a:pt x="21" y="126"/>
                    <a:pt x="16" y="123"/>
                    <a:pt x="18" y="118"/>
                  </a:cubicBezTo>
                  <a:cubicBezTo>
                    <a:pt x="19" y="112"/>
                    <a:pt x="20" y="114"/>
                    <a:pt x="19" y="112"/>
                  </a:cubicBezTo>
                  <a:cubicBezTo>
                    <a:pt x="19" y="111"/>
                    <a:pt x="18" y="111"/>
                    <a:pt x="17" y="109"/>
                  </a:cubicBezTo>
                  <a:cubicBezTo>
                    <a:pt x="15" y="107"/>
                    <a:pt x="15" y="107"/>
                    <a:pt x="15" y="106"/>
                  </a:cubicBezTo>
                  <a:cubicBezTo>
                    <a:pt x="14" y="104"/>
                    <a:pt x="14" y="102"/>
                    <a:pt x="14" y="102"/>
                  </a:cubicBezTo>
                  <a:cubicBezTo>
                    <a:pt x="12" y="103"/>
                    <a:pt x="12" y="103"/>
                    <a:pt x="12" y="103"/>
                  </a:cubicBezTo>
                  <a:cubicBezTo>
                    <a:pt x="12" y="103"/>
                    <a:pt x="0" y="221"/>
                    <a:pt x="118" y="238"/>
                  </a:cubicBezTo>
                  <a:cubicBezTo>
                    <a:pt x="118" y="238"/>
                    <a:pt x="91" y="232"/>
                    <a:pt x="89" y="227"/>
                  </a:cubicBezTo>
                  <a:cubicBezTo>
                    <a:pt x="89" y="227"/>
                    <a:pt x="88" y="222"/>
                    <a:pt x="90" y="222"/>
                  </a:cubicBezTo>
                  <a:cubicBezTo>
                    <a:pt x="91" y="222"/>
                    <a:pt x="92" y="223"/>
                    <a:pt x="94" y="221"/>
                  </a:cubicBezTo>
                  <a:cubicBezTo>
                    <a:pt x="96" y="220"/>
                    <a:pt x="98" y="218"/>
                    <a:pt x="98" y="218"/>
                  </a:cubicBezTo>
                  <a:cubicBezTo>
                    <a:pt x="98" y="221"/>
                    <a:pt x="98" y="221"/>
                    <a:pt x="98" y="221"/>
                  </a:cubicBezTo>
                  <a:cubicBezTo>
                    <a:pt x="98" y="221"/>
                    <a:pt x="96" y="221"/>
                    <a:pt x="102" y="220"/>
                  </a:cubicBezTo>
                  <a:cubicBezTo>
                    <a:pt x="107" y="219"/>
                    <a:pt x="107" y="220"/>
                    <a:pt x="109" y="219"/>
                  </a:cubicBezTo>
                  <a:cubicBezTo>
                    <a:pt x="111" y="218"/>
                    <a:pt x="113" y="214"/>
                    <a:pt x="114" y="216"/>
                  </a:cubicBezTo>
                  <a:cubicBezTo>
                    <a:pt x="115" y="219"/>
                    <a:pt x="113" y="218"/>
                    <a:pt x="115" y="219"/>
                  </a:cubicBezTo>
                  <a:cubicBezTo>
                    <a:pt x="118" y="220"/>
                    <a:pt x="123" y="218"/>
                    <a:pt x="123" y="218"/>
                  </a:cubicBezTo>
                  <a:cubicBezTo>
                    <a:pt x="123" y="218"/>
                    <a:pt x="131" y="219"/>
                    <a:pt x="132" y="218"/>
                  </a:cubicBezTo>
                  <a:cubicBezTo>
                    <a:pt x="132" y="217"/>
                    <a:pt x="132" y="216"/>
                    <a:pt x="134" y="216"/>
                  </a:cubicBezTo>
                  <a:cubicBezTo>
                    <a:pt x="135" y="216"/>
                    <a:pt x="136" y="219"/>
                    <a:pt x="136" y="219"/>
                  </a:cubicBezTo>
                  <a:cubicBezTo>
                    <a:pt x="132" y="221"/>
                    <a:pt x="132" y="221"/>
                    <a:pt x="132" y="221"/>
                  </a:cubicBezTo>
                  <a:cubicBezTo>
                    <a:pt x="127" y="224"/>
                    <a:pt x="127" y="224"/>
                    <a:pt x="127" y="224"/>
                  </a:cubicBezTo>
                  <a:cubicBezTo>
                    <a:pt x="127" y="224"/>
                    <a:pt x="125" y="225"/>
                    <a:pt x="127" y="226"/>
                  </a:cubicBezTo>
                  <a:cubicBezTo>
                    <a:pt x="129" y="226"/>
                    <a:pt x="130" y="226"/>
                    <a:pt x="132" y="226"/>
                  </a:cubicBezTo>
                  <a:cubicBezTo>
                    <a:pt x="134" y="227"/>
                    <a:pt x="138" y="230"/>
                    <a:pt x="140" y="228"/>
                  </a:cubicBezTo>
                  <a:cubicBezTo>
                    <a:pt x="141" y="226"/>
                    <a:pt x="141" y="226"/>
                    <a:pt x="142" y="224"/>
                  </a:cubicBezTo>
                  <a:cubicBezTo>
                    <a:pt x="143" y="223"/>
                    <a:pt x="142" y="221"/>
                    <a:pt x="144" y="221"/>
                  </a:cubicBezTo>
                  <a:cubicBezTo>
                    <a:pt x="146" y="221"/>
                    <a:pt x="148" y="222"/>
                    <a:pt x="148" y="222"/>
                  </a:cubicBezTo>
                  <a:cubicBezTo>
                    <a:pt x="147" y="225"/>
                    <a:pt x="147" y="225"/>
                    <a:pt x="147" y="225"/>
                  </a:cubicBezTo>
                  <a:cubicBezTo>
                    <a:pt x="147" y="225"/>
                    <a:pt x="150" y="225"/>
                    <a:pt x="151" y="225"/>
                  </a:cubicBezTo>
                  <a:cubicBezTo>
                    <a:pt x="153" y="225"/>
                    <a:pt x="153" y="227"/>
                    <a:pt x="155" y="225"/>
                  </a:cubicBezTo>
                  <a:cubicBezTo>
                    <a:pt x="157" y="223"/>
                    <a:pt x="157" y="223"/>
                    <a:pt x="159" y="223"/>
                  </a:cubicBezTo>
                  <a:cubicBezTo>
                    <a:pt x="161" y="223"/>
                    <a:pt x="164" y="222"/>
                    <a:pt x="165" y="222"/>
                  </a:cubicBezTo>
                  <a:cubicBezTo>
                    <a:pt x="166" y="223"/>
                    <a:pt x="167" y="223"/>
                    <a:pt x="168" y="223"/>
                  </a:cubicBezTo>
                  <a:cubicBezTo>
                    <a:pt x="169" y="223"/>
                    <a:pt x="173" y="226"/>
                    <a:pt x="174" y="225"/>
                  </a:cubicBezTo>
                  <a:cubicBezTo>
                    <a:pt x="175" y="225"/>
                    <a:pt x="180" y="225"/>
                    <a:pt x="180" y="225"/>
                  </a:cubicBezTo>
                  <a:cubicBezTo>
                    <a:pt x="180" y="225"/>
                    <a:pt x="166" y="238"/>
                    <a:pt x="137" y="238"/>
                  </a:cubicBezTo>
                  <a:cubicBezTo>
                    <a:pt x="137" y="238"/>
                    <a:pt x="202" y="241"/>
                    <a:pt x="239" y="178"/>
                  </a:cubicBezTo>
                  <a:cubicBezTo>
                    <a:pt x="276" y="114"/>
                    <a:pt x="250" y="32"/>
                    <a:pt x="166" y="4"/>
                  </a:cubicBezTo>
                  <a:cubicBezTo>
                    <a:pt x="166" y="4"/>
                    <a:pt x="229" y="27"/>
                    <a:pt x="246" y="87"/>
                  </a:cubicBezTo>
                  <a:cubicBezTo>
                    <a:pt x="245" y="88"/>
                    <a:pt x="245" y="88"/>
                    <a:pt x="245" y="88"/>
                  </a:cubicBezTo>
                  <a:cubicBezTo>
                    <a:pt x="243" y="87"/>
                    <a:pt x="243" y="87"/>
                    <a:pt x="242" y="85"/>
                  </a:cubicBezTo>
                  <a:cubicBezTo>
                    <a:pt x="241" y="82"/>
                    <a:pt x="242" y="82"/>
                    <a:pt x="241" y="80"/>
                  </a:cubicBezTo>
                  <a:cubicBezTo>
                    <a:pt x="239" y="78"/>
                    <a:pt x="240" y="80"/>
                    <a:pt x="238" y="78"/>
                  </a:cubicBezTo>
                  <a:cubicBezTo>
                    <a:pt x="237" y="76"/>
                    <a:pt x="237" y="76"/>
                    <a:pt x="236" y="75"/>
                  </a:cubicBezTo>
                  <a:cubicBezTo>
                    <a:pt x="234" y="74"/>
                    <a:pt x="233" y="70"/>
                    <a:pt x="232" y="69"/>
                  </a:cubicBezTo>
                  <a:cubicBezTo>
                    <a:pt x="232" y="68"/>
                    <a:pt x="229" y="68"/>
                    <a:pt x="228" y="68"/>
                  </a:cubicBezTo>
                  <a:cubicBezTo>
                    <a:pt x="227" y="67"/>
                    <a:pt x="227" y="66"/>
                    <a:pt x="227" y="67"/>
                  </a:cubicBezTo>
                  <a:cubicBezTo>
                    <a:pt x="226" y="69"/>
                    <a:pt x="229" y="71"/>
                    <a:pt x="229" y="71"/>
                  </a:cubicBezTo>
                  <a:cubicBezTo>
                    <a:pt x="229" y="75"/>
                    <a:pt x="229" y="75"/>
                    <a:pt x="229" y="75"/>
                  </a:cubicBezTo>
                  <a:cubicBezTo>
                    <a:pt x="229" y="75"/>
                    <a:pt x="230" y="80"/>
                    <a:pt x="230" y="81"/>
                  </a:cubicBezTo>
                  <a:cubicBezTo>
                    <a:pt x="230" y="82"/>
                    <a:pt x="229" y="85"/>
                    <a:pt x="229" y="85"/>
                  </a:cubicBezTo>
                  <a:cubicBezTo>
                    <a:pt x="229" y="85"/>
                    <a:pt x="228" y="88"/>
                    <a:pt x="227" y="89"/>
                  </a:cubicBezTo>
                  <a:cubicBezTo>
                    <a:pt x="226" y="89"/>
                    <a:pt x="220" y="91"/>
                    <a:pt x="220" y="91"/>
                  </a:cubicBezTo>
                  <a:cubicBezTo>
                    <a:pt x="220" y="91"/>
                    <a:pt x="218" y="88"/>
                    <a:pt x="216" y="86"/>
                  </a:cubicBezTo>
                  <a:cubicBezTo>
                    <a:pt x="215" y="84"/>
                    <a:pt x="212" y="84"/>
                    <a:pt x="211" y="83"/>
                  </a:cubicBezTo>
                  <a:cubicBezTo>
                    <a:pt x="211" y="82"/>
                    <a:pt x="212" y="80"/>
                    <a:pt x="210" y="78"/>
                  </a:cubicBezTo>
                  <a:cubicBezTo>
                    <a:pt x="209" y="76"/>
                    <a:pt x="210" y="76"/>
                    <a:pt x="208" y="75"/>
                  </a:cubicBezTo>
                  <a:cubicBezTo>
                    <a:pt x="206" y="73"/>
                    <a:pt x="206" y="73"/>
                    <a:pt x="206" y="73"/>
                  </a:cubicBezTo>
                  <a:cubicBezTo>
                    <a:pt x="206" y="73"/>
                    <a:pt x="201" y="71"/>
                    <a:pt x="202" y="74"/>
                  </a:cubicBezTo>
                  <a:cubicBezTo>
                    <a:pt x="204" y="76"/>
                    <a:pt x="202" y="80"/>
                    <a:pt x="204" y="80"/>
                  </a:cubicBezTo>
                  <a:cubicBezTo>
                    <a:pt x="205" y="80"/>
                    <a:pt x="206" y="79"/>
                    <a:pt x="207" y="82"/>
                  </a:cubicBezTo>
                  <a:cubicBezTo>
                    <a:pt x="208" y="84"/>
                    <a:pt x="208" y="85"/>
                    <a:pt x="209" y="86"/>
                  </a:cubicBezTo>
                  <a:cubicBezTo>
                    <a:pt x="210" y="87"/>
                    <a:pt x="210" y="91"/>
                    <a:pt x="211" y="91"/>
                  </a:cubicBezTo>
                  <a:cubicBezTo>
                    <a:pt x="213" y="91"/>
                    <a:pt x="216" y="91"/>
                    <a:pt x="215" y="92"/>
                  </a:cubicBezTo>
                  <a:cubicBezTo>
                    <a:pt x="215" y="94"/>
                    <a:pt x="213" y="96"/>
                    <a:pt x="215" y="96"/>
                  </a:cubicBezTo>
                  <a:cubicBezTo>
                    <a:pt x="217" y="97"/>
                    <a:pt x="218" y="98"/>
                    <a:pt x="219" y="97"/>
                  </a:cubicBezTo>
                  <a:cubicBezTo>
                    <a:pt x="220" y="97"/>
                    <a:pt x="219" y="98"/>
                    <a:pt x="221" y="97"/>
                  </a:cubicBezTo>
                  <a:cubicBezTo>
                    <a:pt x="223" y="96"/>
                    <a:pt x="225" y="96"/>
                    <a:pt x="225" y="96"/>
                  </a:cubicBezTo>
                  <a:cubicBezTo>
                    <a:pt x="225" y="96"/>
                    <a:pt x="228" y="98"/>
                    <a:pt x="228" y="99"/>
                  </a:cubicBezTo>
                  <a:cubicBezTo>
                    <a:pt x="228" y="100"/>
                    <a:pt x="227" y="104"/>
                    <a:pt x="227" y="104"/>
                  </a:cubicBezTo>
                  <a:cubicBezTo>
                    <a:pt x="225" y="109"/>
                    <a:pt x="225" y="109"/>
                    <a:pt x="225" y="109"/>
                  </a:cubicBezTo>
                  <a:cubicBezTo>
                    <a:pt x="225" y="109"/>
                    <a:pt x="225" y="118"/>
                    <a:pt x="223" y="118"/>
                  </a:cubicBezTo>
                  <a:cubicBezTo>
                    <a:pt x="222" y="118"/>
                    <a:pt x="220" y="121"/>
                    <a:pt x="220" y="122"/>
                  </a:cubicBezTo>
                  <a:cubicBezTo>
                    <a:pt x="219" y="122"/>
                    <a:pt x="218" y="128"/>
                    <a:pt x="218" y="128"/>
                  </a:cubicBezTo>
                  <a:cubicBezTo>
                    <a:pt x="216" y="131"/>
                    <a:pt x="216" y="131"/>
                    <a:pt x="216" y="131"/>
                  </a:cubicBezTo>
                  <a:cubicBezTo>
                    <a:pt x="216" y="131"/>
                    <a:pt x="216" y="135"/>
                    <a:pt x="216" y="136"/>
                  </a:cubicBezTo>
                  <a:cubicBezTo>
                    <a:pt x="216" y="137"/>
                    <a:pt x="217" y="142"/>
                    <a:pt x="216" y="144"/>
                  </a:cubicBezTo>
                  <a:cubicBezTo>
                    <a:pt x="216" y="146"/>
                    <a:pt x="213" y="149"/>
                    <a:pt x="213" y="149"/>
                  </a:cubicBezTo>
                  <a:cubicBezTo>
                    <a:pt x="213" y="149"/>
                    <a:pt x="217" y="153"/>
                    <a:pt x="214" y="153"/>
                  </a:cubicBezTo>
                  <a:cubicBezTo>
                    <a:pt x="212" y="154"/>
                    <a:pt x="210" y="157"/>
                    <a:pt x="209" y="158"/>
                  </a:cubicBezTo>
                  <a:cubicBezTo>
                    <a:pt x="209" y="159"/>
                    <a:pt x="209" y="160"/>
                    <a:pt x="208" y="161"/>
                  </a:cubicBezTo>
                  <a:cubicBezTo>
                    <a:pt x="206" y="161"/>
                    <a:pt x="204" y="161"/>
                    <a:pt x="204" y="162"/>
                  </a:cubicBezTo>
                  <a:cubicBezTo>
                    <a:pt x="204" y="163"/>
                    <a:pt x="204" y="166"/>
                    <a:pt x="204" y="166"/>
                  </a:cubicBezTo>
                  <a:cubicBezTo>
                    <a:pt x="199" y="173"/>
                    <a:pt x="199" y="173"/>
                    <a:pt x="199" y="173"/>
                  </a:cubicBezTo>
                  <a:cubicBezTo>
                    <a:pt x="194" y="177"/>
                    <a:pt x="194" y="177"/>
                    <a:pt x="194" y="177"/>
                  </a:cubicBezTo>
                  <a:cubicBezTo>
                    <a:pt x="194" y="177"/>
                    <a:pt x="195" y="180"/>
                    <a:pt x="193" y="181"/>
                  </a:cubicBezTo>
                  <a:cubicBezTo>
                    <a:pt x="191" y="181"/>
                    <a:pt x="186" y="183"/>
                    <a:pt x="185" y="184"/>
                  </a:cubicBezTo>
                  <a:cubicBezTo>
                    <a:pt x="184" y="185"/>
                    <a:pt x="180" y="187"/>
                    <a:pt x="178" y="187"/>
                  </a:cubicBezTo>
                  <a:cubicBezTo>
                    <a:pt x="177" y="187"/>
                    <a:pt x="179" y="191"/>
                    <a:pt x="177" y="187"/>
                  </a:cubicBezTo>
                  <a:cubicBezTo>
                    <a:pt x="175" y="183"/>
                    <a:pt x="176" y="185"/>
                    <a:pt x="174" y="181"/>
                  </a:cubicBezTo>
                  <a:cubicBezTo>
                    <a:pt x="172" y="176"/>
                    <a:pt x="172" y="180"/>
                    <a:pt x="172" y="176"/>
                  </a:cubicBezTo>
                  <a:cubicBezTo>
                    <a:pt x="172" y="173"/>
                    <a:pt x="173" y="176"/>
                    <a:pt x="172" y="173"/>
                  </a:cubicBezTo>
                  <a:cubicBezTo>
                    <a:pt x="172" y="170"/>
                    <a:pt x="173" y="172"/>
                    <a:pt x="172" y="169"/>
                  </a:cubicBezTo>
                  <a:cubicBezTo>
                    <a:pt x="170" y="165"/>
                    <a:pt x="170" y="166"/>
                    <a:pt x="168" y="164"/>
                  </a:cubicBezTo>
                  <a:cubicBezTo>
                    <a:pt x="166" y="162"/>
                    <a:pt x="164" y="164"/>
                    <a:pt x="165" y="160"/>
                  </a:cubicBezTo>
                  <a:cubicBezTo>
                    <a:pt x="167" y="157"/>
                    <a:pt x="166" y="160"/>
                    <a:pt x="167" y="157"/>
                  </a:cubicBezTo>
                  <a:cubicBezTo>
                    <a:pt x="168" y="153"/>
                    <a:pt x="166" y="152"/>
                    <a:pt x="169" y="151"/>
                  </a:cubicBezTo>
                  <a:cubicBezTo>
                    <a:pt x="171" y="149"/>
                    <a:pt x="173" y="149"/>
                    <a:pt x="173" y="146"/>
                  </a:cubicBezTo>
                  <a:cubicBezTo>
                    <a:pt x="172" y="144"/>
                    <a:pt x="172" y="143"/>
                    <a:pt x="172" y="142"/>
                  </a:cubicBezTo>
                  <a:cubicBezTo>
                    <a:pt x="171" y="141"/>
                    <a:pt x="169" y="138"/>
                    <a:pt x="169" y="137"/>
                  </a:cubicBezTo>
                  <a:cubicBezTo>
                    <a:pt x="168" y="137"/>
                    <a:pt x="168" y="137"/>
                    <a:pt x="167" y="135"/>
                  </a:cubicBezTo>
                  <a:cubicBezTo>
                    <a:pt x="165" y="132"/>
                    <a:pt x="164" y="131"/>
                    <a:pt x="164" y="131"/>
                  </a:cubicBezTo>
                  <a:cubicBezTo>
                    <a:pt x="164" y="131"/>
                    <a:pt x="163" y="125"/>
                    <a:pt x="163" y="123"/>
                  </a:cubicBezTo>
                  <a:cubicBezTo>
                    <a:pt x="163" y="120"/>
                    <a:pt x="163" y="124"/>
                    <a:pt x="163" y="120"/>
                  </a:cubicBezTo>
                  <a:cubicBezTo>
                    <a:pt x="164" y="117"/>
                    <a:pt x="164" y="114"/>
                    <a:pt x="164" y="114"/>
                  </a:cubicBezTo>
                  <a:cubicBezTo>
                    <a:pt x="164" y="114"/>
                    <a:pt x="160" y="112"/>
                    <a:pt x="159" y="112"/>
                  </a:cubicBezTo>
                  <a:cubicBezTo>
                    <a:pt x="157" y="112"/>
                    <a:pt x="157" y="115"/>
                    <a:pt x="155" y="113"/>
                  </a:cubicBezTo>
                  <a:cubicBezTo>
                    <a:pt x="152" y="111"/>
                    <a:pt x="153" y="109"/>
                    <a:pt x="152" y="109"/>
                  </a:cubicBezTo>
                  <a:cubicBezTo>
                    <a:pt x="151" y="108"/>
                    <a:pt x="149" y="108"/>
                    <a:pt x="148" y="109"/>
                  </a:cubicBezTo>
                  <a:cubicBezTo>
                    <a:pt x="147" y="110"/>
                    <a:pt x="143" y="110"/>
                    <a:pt x="141" y="111"/>
                  </a:cubicBezTo>
                  <a:cubicBezTo>
                    <a:pt x="138" y="112"/>
                    <a:pt x="138" y="112"/>
                    <a:pt x="134" y="112"/>
                  </a:cubicBezTo>
                  <a:cubicBezTo>
                    <a:pt x="131" y="112"/>
                    <a:pt x="127" y="113"/>
                    <a:pt x="124" y="112"/>
                  </a:cubicBezTo>
                  <a:cubicBezTo>
                    <a:pt x="122" y="110"/>
                    <a:pt x="122" y="112"/>
                    <a:pt x="120" y="110"/>
                  </a:cubicBezTo>
                  <a:cubicBezTo>
                    <a:pt x="119" y="107"/>
                    <a:pt x="120" y="107"/>
                    <a:pt x="118" y="106"/>
                  </a:cubicBezTo>
                  <a:cubicBezTo>
                    <a:pt x="115" y="104"/>
                    <a:pt x="115" y="105"/>
                    <a:pt x="115" y="103"/>
                  </a:cubicBezTo>
                  <a:cubicBezTo>
                    <a:pt x="114" y="100"/>
                    <a:pt x="116" y="101"/>
                    <a:pt x="114" y="99"/>
                  </a:cubicBezTo>
                  <a:cubicBezTo>
                    <a:pt x="112" y="96"/>
                    <a:pt x="115" y="100"/>
                    <a:pt x="112" y="96"/>
                  </a:cubicBezTo>
                  <a:cubicBezTo>
                    <a:pt x="109" y="93"/>
                    <a:pt x="107" y="96"/>
                    <a:pt x="109" y="93"/>
                  </a:cubicBezTo>
                  <a:cubicBezTo>
                    <a:pt x="110" y="90"/>
                    <a:pt x="111" y="92"/>
                    <a:pt x="111" y="89"/>
                  </a:cubicBezTo>
                  <a:cubicBezTo>
                    <a:pt x="111" y="85"/>
                    <a:pt x="116" y="90"/>
                    <a:pt x="113" y="83"/>
                  </a:cubicBezTo>
                  <a:cubicBezTo>
                    <a:pt x="109" y="76"/>
                    <a:pt x="109" y="78"/>
                    <a:pt x="112" y="73"/>
                  </a:cubicBezTo>
                  <a:cubicBezTo>
                    <a:pt x="115" y="68"/>
                    <a:pt x="118" y="66"/>
                    <a:pt x="119" y="65"/>
                  </a:cubicBezTo>
                  <a:cubicBezTo>
                    <a:pt x="119" y="64"/>
                    <a:pt x="120" y="61"/>
                    <a:pt x="122" y="60"/>
                  </a:cubicBezTo>
                  <a:cubicBezTo>
                    <a:pt x="123" y="59"/>
                    <a:pt x="122" y="59"/>
                    <a:pt x="124" y="59"/>
                  </a:cubicBezTo>
                  <a:cubicBezTo>
                    <a:pt x="127" y="59"/>
                    <a:pt x="130" y="58"/>
                    <a:pt x="131" y="56"/>
                  </a:cubicBezTo>
                  <a:cubicBezTo>
                    <a:pt x="133" y="55"/>
                    <a:pt x="135" y="52"/>
                    <a:pt x="136" y="52"/>
                  </a:cubicBezTo>
                  <a:cubicBezTo>
                    <a:pt x="138" y="52"/>
                    <a:pt x="137" y="52"/>
                    <a:pt x="140" y="52"/>
                  </a:cubicBezTo>
                  <a:cubicBezTo>
                    <a:pt x="142" y="51"/>
                    <a:pt x="143" y="51"/>
                    <a:pt x="144" y="51"/>
                  </a:cubicBezTo>
                  <a:cubicBezTo>
                    <a:pt x="146" y="51"/>
                    <a:pt x="143" y="51"/>
                    <a:pt x="147" y="50"/>
                  </a:cubicBezTo>
                  <a:cubicBezTo>
                    <a:pt x="152" y="50"/>
                    <a:pt x="151" y="50"/>
                    <a:pt x="152" y="50"/>
                  </a:cubicBezTo>
                  <a:cubicBezTo>
                    <a:pt x="153" y="50"/>
                    <a:pt x="153" y="50"/>
                    <a:pt x="155" y="50"/>
                  </a:cubicBezTo>
                  <a:cubicBezTo>
                    <a:pt x="157" y="50"/>
                    <a:pt x="156" y="46"/>
                    <a:pt x="157" y="50"/>
                  </a:cubicBezTo>
                  <a:cubicBezTo>
                    <a:pt x="157" y="55"/>
                    <a:pt x="155" y="57"/>
                    <a:pt x="158" y="57"/>
                  </a:cubicBezTo>
                  <a:cubicBezTo>
                    <a:pt x="162" y="57"/>
                    <a:pt x="158" y="57"/>
                    <a:pt x="162" y="57"/>
                  </a:cubicBezTo>
                  <a:cubicBezTo>
                    <a:pt x="165" y="57"/>
                    <a:pt x="164" y="58"/>
                    <a:pt x="166" y="59"/>
                  </a:cubicBezTo>
                  <a:cubicBezTo>
                    <a:pt x="168" y="59"/>
                    <a:pt x="168" y="60"/>
                    <a:pt x="171" y="60"/>
                  </a:cubicBezTo>
                  <a:cubicBezTo>
                    <a:pt x="173" y="60"/>
                    <a:pt x="170" y="64"/>
                    <a:pt x="173" y="60"/>
                  </a:cubicBezTo>
                  <a:cubicBezTo>
                    <a:pt x="177" y="57"/>
                    <a:pt x="171" y="56"/>
                    <a:pt x="177" y="57"/>
                  </a:cubicBezTo>
                  <a:cubicBezTo>
                    <a:pt x="184" y="57"/>
                    <a:pt x="184" y="59"/>
                    <a:pt x="186" y="58"/>
                  </a:cubicBezTo>
                  <a:cubicBezTo>
                    <a:pt x="187" y="58"/>
                    <a:pt x="187" y="59"/>
                    <a:pt x="190" y="57"/>
                  </a:cubicBezTo>
                  <a:cubicBezTo>
                    <a:pt x="193" y="56"/>
                    <a:pt x="193" y="56"/>
                    <a:pt x="194" y="57"/>
                  </a:cubicBezTo>
                  <a:cubicBezTo>
                    <a:pt x="195" y="57"/>
                    <a:pt x="195" y="60"/>
                    <a:pt x="196" y="57"/>
                  </a:cubicBezTo>
                  <a:cubicBezTo>
                    <a:pt x="197" y="55"/>
                    <a:pt x="200" y="55"/>
                    <a:pt x="196" y="54"/>
                  </a:cubicBezTo>
                  <a:cubicBezTo>
                    <a:pt x="193" y="52"/>
                    <a:pt x="192" y="54"/>
                    <a:pt x="191" y="52"/>
                  </a:cubicBezTo>
                  <a:cubicBezTo>
                    <a:pt x="191" y="50"/>
                    <a:pt x="194" y="50"/>
                    <a:pt x="191" y="50"/>
                  </a:cubicBezTo>
                  <a:cubicBezTo>
                    <a:pt x="187" y="49"/>
                    <a:pt x="188" y="49"/>
                    <a:pt x="185" y="48"/>
                  </a:cubicBezTo>
                  <a:cubicBezTo>
                    <a:pt x="183" y="47"/>
                    <a:pt x="180" y="51"/>
                    <a:pt x="179" y="48"/>
                  </a:cubicBezTo>
                  <a:cubicBezTo>
                    <a:pt x="179" y="46"/>
                    <a:pt x="174" y="50"/>
                    <a:pt x="179" y="46"/>
                  </a:cubicBezTo>
                  <a:cubicBezTo>
                    <a:pt x="183" y="41"/>
                    <a:pt x="181" y="40"/>
                    <a:pt x="184" y="41"/>
                  </a:cubicBezTo>
                  <a:cubicBezTo>
                    <a:pt x="188" y="41"/>
                    <a:pt x="187" y="44"/>
                    <a:pt x="189" y="43"/>
                  </a:cubicBezTo>
                  <a:cubicBezTo>
                    <a:pt x="191" y="41"/>
                    <a:pt x="194" y="40"/>
                    <a:pt x="191" y="37"/>
                  </a:cubicBezTo>
                  <a:cubicBezTo>
                    <a:pt x="187" y="35"/>
                    <a:pt x="190" y="36"/>
                    <a:pt x="186" y="34"/>
                  </a:cubicBezTo>
                  <a:cubicBezTo>
                    <a:pt x="182" y="32"/>
                    <a:pt x="179" y="41"/>
                    <a:pt x="177" y="39"/>
                  </a:cubicBezTo>
                  <a:cubicBezTo>
                    <a:pt x="175" y="38"/>
                    <a:pt x="175" y="37"/>
                    <a:pt x="173" y="38"/>
                  </a:cubicBezTo>
                  <a:cubicBezTo>
                    <a:pt x="172" y="39"/>
                    <a:pt x="172" y="42"/>
                    <a:pt x="172" y="44"/>
                  </a:cubicBezTo>
                  <a:cubicBezTo>
                    <a:pt x="172" y="46"/>
                    <a:pt x="174" y="47"/>
                    <a:pt x="170" y="45"/>
                  </a:cubicBezTo>
                  <a:cubicBezTo>
                    <a:pt x="167" y="43"/>
                    <a:pt x="174" y="44"/>
                    <a:pt x="166" y="41"/>
                  </a:cubicBezTo>
                  <a:cubicBezTo>
                    <a:pt x="158" y="38"/>
                    <a:pt x="155" y="39"/>
                    <a:pt x="154" y="40"/>
                  </a:cubicBezTo>
                  <a:cubicBezTo>
                    <a:pt x="153" y="41"/>
                    <a:pt x="151" y="41"/>
                    <a:pt x="150" y="42"/>
                  </a:cubicBezTo>
                  <a:cubicBezTo>
                    <a:pt x="150" y="43"/>
                    <a:pt x="153" y="44"/>
                    <a:pt x="150" y="43"/>
                  </a:cubicBezTo>
                  <a:cubicBezTo>
                    <a:pt x="146" y="41"/>
                    <a:pt x="143" y="44"/>
                    <a:pt x="143" y="44"/>
                  </a:cubicBezTo>
                  <a:cubicBezTo>
                    <a:pt x="143" y="44"/>
                    <a:pt x="142" y="43"/>
                    <a:pt x="140" y="44"/>
                  </a:cubicBezTo>
                  <a:cubicBezTo>
                    <a:pt x="139" y="45"/>
                    <a:pt x="136" y="46"/>
                    <a:pt x="134" y="46"/>
                  </a:cubicBezTo>
                  <a:cubicBezTo>
                    <a:pt x="133" y="45"/>
                    <a:pt x="129" y="46"/>
                    <a:pt x="132" y="42"/>
                  </a:cubicBezTo>
                  <a:cubicBezTo>
                    <a:pt x="135" y="38"/>
                    <a:pt x="133" y="41"/>
                    <a:pt x="138" y="39"/>
                  </a:cubicBezTo>
                  <a:cubicBezTo>
                    <a:pt x="143" y="37"/>
                    <a:pt x="150" y="36"/>
                    <a:pt x="143" y="35"/>
                  </a:cubicBezTo>
                  <a:cubicBezTo>
                    <a:pt x="137" y="34"/>
                    <a:pt x="147" y="34"/>
                    <a:pt x="139" y="30"/>
                  </a:cubicBezTo>
                  <a:cubicBezTo>
                    <a:pt x="131" y="26"/>
                    <a:pt x="130" y="31"/>
                    <a:pt x="131" y="26"/>
                  </a:cubicBezTo>
                  <a:cubicBezTo>
                    <a:pt x="131" y="20"/>
                    <a:pt x="130" y="20"/>
                    <a:pt x="128" y="20"/>
                  </a:cubicBezTo>
                  <a:cubicBezTo>
                    <a:pt x="127" y="21"/>
                    <a:pt x="122" y="22"/>
                    <a:pt x="120" y="22"/>
                  </a:cubicBezTo>
                  <a:cubicBezTo>
                    <a:pt x="118" y="22"/>
                    <a:pt x="120" y="24"/>
                    <a:pt x="116" y="22"/>
                  </a:cubicBezTo>
                  <a:cubicBezTo>
                    <a:pt x="113" y="19"/>
                    <a:pt x="111" y="23"/>
                    <a:pt x="113" y="19"/>
                  </a:cubicBezTo>
                  <a:cubicBezTo>
                    <a:pt x="114" y="16"/>
                    <a:pt x="114" y="16"/>
                    <a:pt x="116" y="14"/>
                  </a:cubicBezTo>
                  <a:cubicBezTo>
                    <a:pt x="119" y="12"/>
                    <a:pt x="118" y="4"/>
                    <a:pt x="124" y="7"/>
                  </a:cubicBezTo>
                  <a:cubicBezTo>
                    <a:pt x="129" y="10"/>
                    <a:pt x="127" y="9"/>
                    <a:pt x="132" y="9"/>
                  </a:cubicBezTo>
                  <a:cubicBezTo>
                    <a:pt x="136" y="10"/>
                    <a:pt x="138" y="9"/>
                    <a:pt x="138" y="8"/>
                  </a:cubicBezTo>
                  <a:cubicBezTo>
                    <a:pt x="138" y="7"/>
                    <a:pt x="133" y="5"/>
                    <a:pt x="133" y="5"/>
                  </a:cubicBezTo>
                  <a:cubicBezTo>
                    <a:pt x="133" y="5"/>
                    <a:pt x="131" y="5"/>
                    <a:pt x="132" y="4"/>
                  </a:cubicBezTo>
                  <a:cubicBezTo>
                    <a:pt x="132" y="3"/>
                    <a:pt x="134" y="2"/>
                    <a:pt x="134" y="2"/>
                  </a:cubicBezTo>
                  <a:cubicBezTo>
                    <a:pt x="132" y="0"/>
                    <a:pt x="132" y="0"/>
                    <a:pt x="132" y="0"/>
                  </a:cubicBezTo>
                  <a:cubicBezTo>
                    <a:pt x="132" y="0"/>
                    <a:pt x="116" y="0"/>
                    <a:pt x="112" y="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89"/>
            <p:cNvSpPr>
              <a:spLocks noEditPoints="1"/>
            </p:cNvSpPr>
            <p:nvPr/>
          </p:nvSpPr>
          <p:spPr bwMode="auto">
            <a:xfrm>
              <a:off x="7035800" y="4852988"/>
              <a:ext cx="450850" cy="415925"/>
            </a:xfrm>
            <a:custGeom>
              <a:avLst/>
              <a:gdLst>
                <a:gd name="T0" fmla="*/ 140 w 236"/>
                <a:gd name="T1" fmla="*/ 3 h 217"/>
                <a:gd name="T2" fmla="*/ 118 w 236"/>
                <a:gd name="T3" fmla="*/ 0 h 217"/>
                <a:gd name="T4" fmla="*/ 118 w 236"/>
                <a:gd name="T5" fmla="*/ 20 h 217"/>
                <a:gd name="T6" fmla="*/ 136 w 236"/>
                <a:gd name="T7" fmla="*/ 22 h 217"/>
                <a:gd name="T8" fmla="*/ 204 w 236"/>
                <a:gd name="T9" fmla="*/ 127 h 217"/>
                <a:gd name="T10" fmla="*/ 118 w 236"/>
                <a:gd name="T11" fmla="*/ 197 h 217"/>
                <a:gd name="T12" fmla="*/ 118 w 236"/>
                <a:gd name="T13" fmla="*/ 217 h 217"/>
                <a:gd name="T14" fmla="*/ 224 w 236"/>
                <a:gd name="T15" fmla="*/ 131 h 217"/>
                <a:gd name="T16" fmla="*/ 140 w 236"/>
                <a:gd name="T17" fmla="*/ 3 h 217"/>
                <a:gd name="T18" fmla="*/ 118 w 236"/>
                <a:gd name="T19" fmla="*/ 0 h 217"/>
                <a:gd name="T20" fmla="*/ 12 w 236"/>
                <a:gd name="T21" fmla="*/ 86 h 217"/>
                <a:gd name="T22" fmla="*/ 96 w 236"/>
                <a:gd name="T23" fmla="*/ 215 h 217"/>
                <a:gd name="T24" fmla="*/ 118 w 236"/>
                <a:gd name="T25" fmla="*/ 217 h 217"/>
                <a:gd name="T26" fmla="*/ 118 w 236"/>
                <a:gd name="T27" fmla="*/ 197 h 217"/>
                <a:gd name="T28" fmla="*/ 100 w 236"/>
                <a:gd name="T29" fmla="*/ 195 h 217"/>
                <a:gd name="T30" fmla="*/ 100 w 236"/>
                <a:gd name="T31" fmla="*/ 195 h 217"/>
                <a:gd name="T32" fmla="*/ 32 w 236"/>
                <a:gd name="T33" fmla="*/ 90 h 217"/>
                <a:gd name="T34" fmla="*/ 118 w 236"/>
                <a:gd name="T35" fmla="*/ 20 h 217"/>
                <a:gd name="T36" fmla="*/ 118 w 236"/>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6" h="217">
                  <a:moveTo>
                    <a:pt x="140" y="3"/>
                  </a:moveTo>
                  <a:cubicBezTo>
                    <a:pt x="133" y="1"/>
                    <a:pt x="125" y="0"/>
                    <a:pt x="118" y="0"/>
                  </a:cubicBezTo>
                  <a:cubicBezTo>
                    <a:pt x="118" y="20"/>
                    <a:pt x="118" y="20"/>
                    <a:pt x="118" y="20"/>
                  </a:cubicBezTo>
                  <a:cubicBezTo>
                    <a:pt x="124" y="20"/>
                    <a:pt x="130" y="21"/>
                    <a:pt x="136" y="22"/>
                  </a:cubicBezTo>
                  <a:cubicBezTo>
                    <a:pt x="184" y="32"/>
                    <a:pt x="214" y="79"/>
                    <a:pt x="204" y="127"/>
                  </a:cubicBezTo>
                  <a:cubicBezTo>
                    <a:pt x="195" y="168"/>
                    <a:pt x="159" y="197"/>
                    <a:pt x="118" y="197"/>
                  </a:cubicBezTo>
                  <a:cubicBezTo>
                    <a:pt x="118" y="217"/>
                    <a:pt x="118" y="217"/>
                    <a:pt x="118" y="217"/>
                  </a:cubicBezTo>
                  <a:cubicBezTo>
                    <a:pt x="168" y="217"/>
                    <a:pt x="213" y="182"/>
                    <a:pt x="224" y="131"/>
                  </a:cubicBezTo>
                  <a:cubicBezTo>
                    <a:pt x="236" y="72"/>
                    <a:pt x="199" y="15"/>
                    <a:pt x="140" y="3"/>
                  </a:cubicBezTo>
                  <a:close/>
                  <a:moveTo>
                    <a:pt x="118" y="0"/>
                  </a:moveTo>
                  <a:cubicBezTo>
                    <a:pt x="68" y="0"/>
                    <a:pt x="23" y="35"/>
                    <a:pt x="12" y="86"/>
                  </a:cubicBezTo>
                  <a:cubicBezTo>
                    <a:pt x="0" y="145"/>
                    <a:pt x="37" y="202"/>
                    <a:pt x="96" y="215"/>
                  </a:cubicBezTo>
                  <a:cubicBezTo>
                    <a:pt x="103" y="216"/>
                    <a:pt x="110" y="217"/>
                    <a:pt x="118" y="217"/>
                  </a:cubicBezTo>
                  <a:cubicBezTo>
                    <a:pt x="118" y="197"/>
                    <a:pt x="118" y="197"/>
                    <a:pt x="118" y="197"/>
                  </a:cubicBezTo>
                  <a:cubicBezTo>
                    <a:pt x="112" y="197"/>
                    <a:pt x="106" y="196"/>
                    <a:pt x="100" y="195"/>
                  </a:cubicBezTo>
                  <a:cubicBezTo>
                    <a:pt x="100" y="195"/>
                    <a:pt x="100" y="195"/>
                    <a:pt x="100" y="195"/>
                  </a:cubicBezTo>
                  <a:cubicBezTo>
                    <a:pt x="52" y="185"/>
                    <a:pt x="22" y="138"/>
                    <a:pt x="32" y="90"/>
                  </a:cubicBezTo>
                  <a:cubicBezTo>
                    <a:pt x="40" y="49"/>
                    <a:pt x="77" y="20"/>
                    <a:pt x="118" y="20"/>
                  </a:cubicBezTo>
                  <a:lnTo>
                    <a:pt x="11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90"/>
            <p:cNvSpPr/>
            <p:nvPr/>
          </p:nvSpPr>
          <p:spPr bwMode="auto">
            <a:xfrm>
              <a:off x="7153275" y="5235575"/>
              <a:ext cx="96838" cy="209550"/>
            </a:xfrm>
            <a:custGeom>
              <a:avLst/>
              <a:gdLst>
                <a:gd name="T0" fmla="*/ 35 w 61"/>
                <a:gd name="T1" fmla="*/ 132 h 132"/>
                <a:gd name="T2" fmla="*/ 0 w 61"/>
                <a:gd name="T3" fmla="*/ 124 h 132"/>
                <a:gd name="T4" fmla="*/ 27 w 61"/>
                <a:gd name="T5" fmla="*/ 0 h 132"/>
                <a:gd name="T6" fmla="*/ 61 w 61"/>
                <a:gd name="T7" fmla="*/ 7 h 132"/>
                <a:gd name="T8" fmla="*/ 35 w 61"/>
                <a:gd name="T9" fmla="*/ 132 h 132"/>
              </a:gdLst>
              <a:ahLst/>
              <a:cxnLst>
                <a:cxn ang="0">
                  <a:pos x="T0" y="T1"/>
                </a:cxn>
                <a:cxn ang="0">
                  <a:pos x="T2" y="T3"/>
                </a:cxn>
                <a:cxn ang="0">
                  <a:pos x="T4" y="T5"/>
                </a:cxn>
                <a:cxn ang="0">
                  <a:pos x="T6" y="T7"/>
                </a:cxn>
                <a:cxn ang="0">
                  <a:pos x="T8" y="T9"/>
                </a:cxn>
              </a:cxnLst>
              <a:rect l="0" t="0" r="r" b="b"/>
              <a:pathLst>
                <a:path w="61" h="132">
                  <a:moveTo>
                    <a:pt x="35" y="132"/>
                  </a:moveTo>
                  <a:lnTo>
                    <a:pt x="0" y="124"/>
                  </a:lnTo>
                  <a:lnTo>
                    <a:pt x="27" y="0"/>
                  </a:lnTo>
                  <a:lnTo>
                    <a:pt x="61" y="7"/>
                  </a:lnTo>
                  <a:lnTo>
                    <a:pt x="35" y="1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91"/>
            <p:cNvSpPr/>
            <p:nvPr/>
          </p:nvSpPr>
          <p:spPr bwMode="auto">
            <a:xfrm>
              <a:off x="7112000" y="5299075"/>
              <a:ext cx="138113" cy="284163"/>
            </a:xfrm>
            <a:custGeom>
              <a:avLst/>
              <a:gdLst>
                <a:gd name="T0" fmla="*/ 49 w 72"/>
                <a:gd name="T1" fmla="*/ 128 h 149"/>
                <a:gd name="T2" fmla="*/ 21 w 72"/>
                <a:gd name="T3" fmla="*/ 146 h 149"/>
                <a:gd name="T4" fmla="*/ 3 w 72"/>
                <a:gd name="T5" fmla="*/ 118 h 149"/>
                <a:gd name="T6" fmla="*/ 23 w 72"/>
                <a:gd name="T7" fmla="*/ 21 h 149"/>
                <a:gd name="T8" fmla="*/ 51 w 72"/>
                <a:gd name="T9" fmla="*/ 3 h 149"/>
                <a:gd name="T10" fmla="*/ 69 w 72"/>
                <a:gd name="T11" fmla="*/ 30 h 149"/>
                <a:gd name="T12" fmla="*/ 49 w 72"/>
                <a:gd name="T13" fmla="*/ 128 h 149"/>
              </a:gdLst>
              <a:ahLst/>
              <a:cxnLst>
                <a:cxn ang="0">
                  <a:pos x="T0" y="T1"/>
                </a:cxn>
                <a:cxn ang="0">
                  <a:pos x="T2" y="T3"/>
                </a:cxn>
                <a:cxn ang="0">
                  <a:pos x="T4" y="T5"/>
                </a:cxn>
                <a:cxn ang="0">
                  <a:pos x="T6" y="T7"/>
                </a:cxn>
                <a:cxn ang="0">
                  <a:pos x="T8" y="T9"/>
                </a:cxn>
                <a:cxn ang="0">
                  <a:pos x="T10" y="T11"/>
                </a:cxn>
                <a:cxn ang="0">
                  <a:pos x="T12" y="T13"/>
                </a:cxn>
              </a:cxnLst>
              <a:rect l="0" t="0" r="r" b="b"/>
              <a:pathLst>
                <a:path w="72" h="149">
                  <a:moveTo>
                    <a:pt x="49" y="128"/>
                  </a:moveTo>
                  <a:cubicBezTo>
                    <a:pt x="46" y="140"/>
                    <a:pt x="34" y="149"/>
                    <a:pt x="21" y="146"/>
                  </a:cubicBezTo>
                  <a:cubicBezTo>
                    <a:pt x="8" y="143"/>
                    <a:pt x="0" y="131"/>
                    <a:pt x="3" y="118"/>
                  </a:cubicBezTo>
                  <a:cubicBezTo>
                    <a:pt x="23" y="21"/>
                    <a:pt x="23" y="21"/>
                    <a:pt x="23" y="21"/>
                  </a:cubicBezTo>
                  <a:cubicBezTo>
                    <a:pt x="26" y="8"/>
                    <a:pt x="38" y="0"/>
                    <a:pt x="51" y="3"/>
                  </a:cubicBezTo>
                  <a:cubicBezTo>
                    <a:pt x="64" y="5"/>
                    <a:pt x="72" y="18"/>
                    <a:pt x="69" y="30"/>
                  </a:cubicBezTo>
                  <a:lnTo>
                    <a:pt x="49" y="12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92"/>
            <p:cNvSpPr>
              <a:spLocks noEditPoints="1"/>
            </p:cNvSpPr>
            <p:nvPr/>
          </p:nvSpPr>
          <p:spPr bwMode="auto">
            <a:xfrm>
              <a:off x="5684838" y="4935538"/>
              <a:ext cx="677863" cy="558800"/>
            </a:xfrm>
            <a:custGeom>
              <a:avLst/>
              <a:gdLst>
                <a:gd name="T0" fmla="*/ 241 w 354"/>
                <a:gd name="T1" fmla="*/ 232 h 292"/>
                <a:gd name="T2" fmla="*/ 265 w 354"/>
                <a:gd name="T3" fmla="*/ 247 h 292"/>
                <a:gd name="T4" fmla="*/ 265 w 354"/>
                <a:gd name="T5" fmla="*/ 257 h 292"/>
                <a:gd name="T6" fmla="*/ 241 w 354"/>
                <a:gd name="T7" fmla="*/ 257 h 292"/>
                <a:gd name="T8" fmla="*/ 265 w 354"/>
                <a:gd name="T9" fmla="*/ 292 h 292"/>
                <a:gd name="T10" fmla="*/ 293 w 354"/>
                <a:gd name="T11" fmla="*/ 260 h 292"/>
                <a:gd name="T12" fmla="*/ 241 w 354"/>
                <a:gd name="T13" fmla="*/ 205 h 292"/>
                <a:gd name="T14" fmla="*/ 354 w 354"/>
                <a:gd name="T15" fmla="*/ 177 h 292"/>
                <a:gd name="T16" fmla="*/ 326 w 354"/>
                <a:gd name="T17" fmla="*/ 0 h 292"/>
                <a:gd name="T18" fmla="*/ 241 w 354"/>
                <a:gd name="T19" fmla="*/ 19 h 292"/>
                <a:gd name="T20" fmla="*/ 333 w 354"/>
                <a:gd name="T21" fmla="*/ 42 h 292"/>
                <a:gd name="T22" fmla="*/ 310 w 354"/>
                <a:gd name="T23" fmla="*/ 186 h 292"/>
                <a:gd name="T24" fmla="*/ 241 w 354"/>
                <a:gd name="T25" fmla="*/ 205 h 292"/>
                <a:gd name="T26" fmla="*/ 212 w 354"/>
                <a:gd name="T27" fmla="*/ 232 h 292"/>
                <a:gd name="T28" fmla="*/ 241 w 354"/>
                <a:gd name="T29" fmla="*/ 205 h 292"/>
                <a:gd name="T30" fmla="*/ 177 w 354"/>
                <a:gd name="T31" fmla="*/ 186 h 292"/>
                <a:gd name="T32" fmla="*/ 241 w 354"/>
                <a:gd name="T33" fmla="*/ 292 h 292"/>
                <a:gd name="T34" fmla="*/ 217 w 354"/>
                <a:gd name="T35" fmla="*/ 257 h 292"/>
                <a:gd name="T36" fmla="*/ 217 w 354"/>
                <a:gd name="T37" fmla="*/ 247 h 292"/>
                <a:gd name="T38" fmla="*/ 241 w 354"/>
                <a:gd name="T39" fmla="*/ 232 h 292"/>
                <a:gd name="T40" fmla="*/ 177 w 354"/>
                <a:gd name="T41" fmla="*/ 0 h 292"/>
                <a:gd name="T42" fmla="*/ 241 w 354"/>
                <a:gd name="T43" fmla="*/ 19 h 292"/>
                <a:gd name="T44" fmla="*/ 177 w 354"/>
                <a:gd name="T45" fmla="*/ 0 h 292"/>
                <a:gd name="T46" fmla="*/ 0 w 354"/>
                <a:gd name="T47" fmla="*/ 28 h 292"/>
                <a:gd name="T48" fmla="*/ 29 w 354"/>
                <a:gd name="T49" fmla="*/ 205 h 292"/>
                <a:gd name="T50" fmla="*/ 142 w 354"/>
                <a:gd name="T51" fmla="*/ 232 h 292"/>
                <a:gd name="T52" fmla="*/ 63 w 354"/>
                <a:gd name="T53" fmla="*/ 260 h 292"/>
                <a:gd name="T54" fmla="*/ 91 w 354"/>
                <a:gd name="T55" fmla="*/ 292 h 292"/>
                <a:gd name="T56" fmla="*/ 177 w 354"/>
                <a:gd name="T57" fmla="*/ 186 h 292"/>
                <a:gd name="T58" fmla="*/ 45 w 354"/>
                <a:gd name="T59" fmla="*/ 186 h 292"/>
                <a:gd name="T60" fmla="*/ 22 w 354"/>
                <a:gd name="T61" fmla="*/ 42 h 292"/>
                <a:gd name="T62" fmla="*/ 177 w 354"/>
                <a:gd name="T63" fmla="*/ 1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4" h="292">
                  <a:moveTo>
                    <a:pt x="265" y="232"/>
                  </a:moveTo>
                  <a:cubicBezTo>
                    <a:pt x="241" y="232"/>
                    <a:pt x="241" y="232"/>
                    <a:pt x="241" y="232"/>
                  </a:cubicBezTo>
                  <a:cubicBezTo>
                    <a:pt x="241" y="247"/>
                    <a:pt x="241" y="247"/>
                    <a:pt x="241" y="247"/>
                  </a:cubicBezTo>
                  <a:cubicBezTo>
                    <a:pt x="265" y="247"/>
                    <a:pt x="265" y="247"/>
                    <a:pt x="265" y="247"/>
                  </a:cubicBezTo>
                  <a:cubicBezTo>
                    <a:pt x="268" y="247"/>
                    <a:pt x="270" y="249"/>
                    <a:pt x="270" y="252"/>
                  </a:cubicBezTo>
                  <a:cubicBezTo>
                    <a:pt x="270" y="255"/>
                    <a:pt x="268" y="257"/>
                    <a:pt x="265" y="257"/>
                  </a:cubicBezTo>
                  <a:cubicBezTo>
                    <a:pt x="265" y="257"/>
                    <a:pt x="265" y="257"/>
                    <a:pt x="265" y="257"/>
                  </a:cubicBezTo>
                  <a:cubicBezTo>
                    <a:pt x="241" y="257"/>
                    <a:pt x="241" y="257"/>
                    <a:pt x="241" y="257"/>
                  </a:cubicBezTo>
                  <a:cubicBezTo>
                    <a:pt x="241" y="292"/>
                    <a:pt x="241" y="292"/>
                    <a:pt x="241" y="292"/>
                  </a:cubicBezTo>
                  <a:cubicBezTo>
                    <a:pt x="265" y="292"/>
                    <a:pt x="265" y="292"/>
                    <a:pt x="265" y="292"/>
                  </a:cubicBezTo>
                  <a:cubicBezTo>
                    <a:pt x="280" y="292"/>
                    <a:pt x="293" y="280"/>
                    <a:pt x="293" y="264"/>
                  </a:cubicBezTo>
                  <a:cubicBezTo>
                    <a:pt x="293" y="260"/>
                    <a:pt x="293" y="260"/>
                    <a:pt x="293" y="260"/>
                  </a:cubicBezTo>
                  <a:cubicBezTo>
                    <a:pt x="293" y="245"/>
                    <a:pt x="280" y="232"/>
                    <a:pt x="265" y="232"/>
                  </a:cubicBezTo>
                  <a:close/>
                  <a:moveTo>
                    <a:pt x="241" y="205"/>
                  </a:moveTo>
                  <a:cubicBezTo>
                    <a:pt x="326" y="205"/>
                    <a:pt x="326" y="205"/>
                    <a:pt x="326" y="205"/>
                  </a:cubicBezTo>
                  <a:cubicBezTo>
                    <a:pt x="342" y="205"/>
                    <a:pt x="354" y="192"/>
                    <a:pt x="354" y="177"/>
                  </a:cubicBezTo>
                  <a:cubicBezTo>
                    <a:pt x="354" y="28"/>
                    <a:pt x="354" y="28"/>
                    <a:pt x="354" y="28"/>
                  </a:cubicBezTo>
                  <a:cubicBezTo>
                    <a:pt x="354" y="12"/>
                    <a:pt x="342" y="0"/>
                    <a:pt x="326" y="0"/>
                  </a:cubicBezTo>
                  <a:cubicBezTo>
                    <a:pt x="241" y="0"/>
                    <a:pt x="241" y="0"/>
                    <a:pt x="241" y="0"/>
                  </a:cubicBezTo>
                  <a:cubicBezTo>
                    <a:pt x="241" y="19"/>
                    <a:pt x="241" y="19"/>
                    <a:pt x="241" y="19"/>
                  </a:cubicBezTo>
                  <a:cubicBezTo>
                    <a:pt x="310" y="19"/>
                    <a:pt x="310" y="19"/>
                    <a:pt x="310" y="19"/>
                  </a:cubicBezTo>
                  <a:cubicBezTo>
                    <a:pt x="323" y="19"/>
                    <a:pt x="333" y="29"/>
                    <a:pt x="333" y="42"/>
                  </a:cubicBezTo>
                  <a:cubicBezTo>
                    <a:pt x="333" y="163"/>
                    <a:pt x="333" y="163"/>
                    <a:pt x="333" y="163"/>
                  </a:cubicBezTo>
                  <a:cubicBezTo>
                    <a:pt x="333" y="175"/>
                    <a:pt x="323" y="186"/>
                    <a:pt x="310" y="186"/>
                  </a:cubicBezTo>
                  <a:cubicBezTo>
                    <a:pt x="241" y="186"/>
                    <a:pt x="241" y="186"/>
                    <a:pt x="241" y="186"/>
                  </a:cubicBezTo>
                  <a:lnTo>
                    <a:pt x="241" y="205"/>
                  </a:lnTo>
                  <a:close/>
                  <a:moveTo>
                    <a:pt x="241" y="232"/>
                  </a:moveTo>
                  <a:cubicBezTo>
                    <a:pt x="212" y="232"/>
                    <a:pt x="212" y="232"/>
                    <a:pt x="212" y="232"/>
                  </a:cubicBezTo>
                  <a:cubicBezTo>
                    <a:pt x="212" y="205"/>
                    <a:pt x="212" y="205"/>
                    <a:pt x="212" y="205"/>
                  </a:cubicBezTo>
                  <a:cubicBezTo>
                    <a:pt x="241" y="205"/>
                    <a:pt x="241" y="205"/>
                    <a:pt x="241" y="205"/>
                  </a:cubicBezTo>
                  <a:cubicBezTo>
                    <a:pt x="241" y="186"/>
                    <a:pt x="241" y="186"/>
                    <a:pt x="241" y="186"/>
                  </a:cubicBezTo>
                  <a:cubicBezTo>
                    <a:pt x="177" y="186"/>
                    <a:pt x="177" y="186"/>
                    <a:pt x="177" y="186"/>
                  </a:cubicBezTo>
                  <a:cubicBezTo>
                    <a:pt x="177" y="292"/>
                    <a:pt x="177" y="292"/>
                    <a:pt x="177" y="292"/>
                  </a:cubicBezTo>
                  <a:cubicBezTo>
                    <a:pt x="241" y="292"/>
                    <a:pt x="241" y="292"/>
                    <a:pt x="241" y="292"/>
                  </a:cubicBezTo>
                  <a:cubicBezTo>
                    <a:pt x="241" y="257"/>
                    <a:pt x="241" y="257"/>
                    <a:pt x="241" y="257"/>
                  </a:cubicBezTo>
                  <a:cubicBezTo>
                    <a:pt x="217" y="257"/>
                    <a:pt x="217" y="257"/>
                    <a:pt x="217" y="257"/>
                  </a:cubicBezTo>
                  <a:cubicBezTo>
                    <a:pt x="214" y="257"/>
                    <a:pt x="212" y="255"/>
                    <a:pt x="212" y="252"/>
                  </a:cubicBezTo>
                  <a:cubicBezTo>
                    <a:pt x="212" y="249"/>
                    <a:pt x="214" y="247"/>
                    <a:pt x="217" y="247"/>
                  </a:cubicBezTo>
                  <a:cubicBezTo>
                    <a:pt x="241" y="247"/>
                    <a:pt x="241" y="247"/>
                    <a:pt x="241" y="247"/>
                  </a:cubicBezTo>
                  <a:cubicBezTo>
                    <a:pt x="241" y="232"/>
                    <a:pt x="241" y="232"/>
                    <a:pt x="241" y="232"/>
                  </a:cubicBezTo>
                  <a:close/>
                  <a:moveTo>
                    <a:pt x="241" y="0"/>
                  </a:moveTo>
                  <a:cubicBezTo>
                    <a:pt x="177" y="0"/>
                    <a:pt x="177" y="0"/>
                    <a:pt x="177" y="0"/>
                  </a:cubicBezTo>
                  <a:cubicBezTo>
                    <a:pt x="177" y="19"/>
                    <a:pt x="177" y="19"/>
                    <a:pt x="177" y="19"/>
                  </a:cubicBezTo>
                  <a:cubicBezTo>
                    <a:pt x="241" y="19"/>
                    <a:pt x="241" y="19"/>
                    <a:pt x="241" y="19"/>
                  </a:cubicBezTo>
                  <a:lnTo>
                    <a:pt x="241" y="0"/>
                  </a:lnTo>
                  <a:close/>
                  <a:moveTo>
                    <a:pt x="177" y="0"/>
                  </a:moveTo>
                  <a:cubicBezTo>
                    <a:pt x="29" y="0"/>
                    <a:pt x="29" y="0"/>
                    <a:pt x="29" y="0"/>
                  </a:cubicBezTo>
                  <a:cubicBezTo>
                    <a:pt x="13" y="0"/>
                    <a:pt x="0" y="12"/>
                    <a:pt x="0" y="28"/>
                  </a:cubicBezTo>
                  <a:cubicBezTo>
                    <a:pt x="0" y="177"/>
                    <a:pt x="0" y="177"/>
                    <a:pt x="0" y="177"/>
                  </a:cubicBezTo>
                  <a:cubicBezTo>
                    <a:pt x="0" y="192"/>
                    <a:pt x="13" y="205"/>
                    <a:pt x="29" y="205"/>
                  </a:cubicBezTo>
                  <a:cubicBezTo>
                    <a:pt x="142" y="205"/>
                    <a:pt x="142" y="205"/>
                    <a:pt x="142" y="205"/>
                  </a:cubicBezTo>
                  <a:cubicBezTo>
                    <a:pt x="142" y="232"/>
                    <a:pt x="142" y="232"/>
                    <a:pt x="142" y="232"/>
                  </a:cubicBezTo>
                  <a:cubicBezTo>
                    <a:pt x="91" y="232"/>
                    <a:pt x="91" y="232"/>
                    <a:pt x="91" y="232"/>
                  </a:cubicBezTo>
                  <a:cubicBezTo>
                    <a:pt x="76" y="232"/>
                    <a:pt x="63" y="245"/>
                    <a:pt x="63" y="260"/>
                  </a:cubicBezTo>
                  <a:cubicBezTo>
                    <a:pt x="63" y="264"/>
                    <a:pt x="63" y="264"/>
                    <a:pt x="63" y="264"/>
                  </a:cubicBezTo>
                  <a:cubicBezTo>
                    <a:pt x="63" y="280"/>
                    <a:pt x="76" y="292"/>
                    <a:pt x="91" y="292"/>
                  </a:cubicBezTo>
                  <a:cubicBezTo>
                    <a:pt x="177" y="292"/>
                    <a:pt x="177" y="292"/>
                    <a:pt x="177" y="292"/>
                  </a:cubicBezTo>
                  <a:cubicBezTo>
                    <a:pt x="177" y="186"/>
                    <a:pt x="177" y="186"/>
                    <a:pt x="177" y="186"/>
                  </a:cubicBezTo>
                  <a:cubicBezTo>
                    <a:pt x="45" y="186"/>
                    <a:pt x="45" y="186"/>
                    <a:pt x="45" y="186"/>
                  </a:cubicBezTo>
                  <a:cubicBezTo>
                    <a:pt x="45" y="186"/>
                    <a:pt x="45" y="186"/>
                    <a:pt x="45" y="186"/>
                  </a:cubicBezTo>
                  <a:cubicBezTo>
                    <a:pt x="32" y="186"/>
                    <a:pt x="22" y="175"/>
                    <a:pt x="22" y="163"/>
                  </a:cubicBezTo>
                  <a:cubicBezTo>
                    <a:pt x="22" y="42"/>
                    <a:pt x="22" y="42"/>
                    <a:pt x="22" y="42"/>
                  </a:cubicBezTo>
                  <a:cubicBezTo>
                    <a:pt x="22" y="29"/>
                    <a:pt x="32" y="19"/>
                    <a:pt x="45" y="19"/>
                  </a:cubicBezTo>
                  <a:cubicBezTo>
                    <a:pt x="177" y="19"/>
                    <a:pt x="177" y="19"/>
                    <a:pt x="177" y="19"/>
                  </a:cubicBezTo>
                  <a:lnTo>
                    <a:pt x="17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93"/>
            <p:cNvSpPr>
              <a:spLocks noEditPoints="1"/>
            </p:cNvSpPr>
            <p:nvPr/>
          </p:nvSpPr>
          <p:spPr bwMode="auto">
            <a:xfrm>
              <a:off x="6881813" y="4202113"/>
              <a:ext cx="538163" cy="628650"/>
            </a:xfrm>
            <a:custGeom>
              <a:avLst/>
              <a:gdLst>
                <a:gd name="T0" fmla="*/ 281 w 281"/>
                <a:gd name="T1" fmla="*/ 33 h 328"/>
                <a:gd name="T2" fmla="*/ 243 w 281"/>
                <a:gd name="T3" fmla="*/ 25 h 328"/>
                <a:gd name="T4" fmla="*/ 250 w 281"/>
                <a:gd name="T5" fmla="*/ 41 h 328"/>
                <a:gd name="T6" fmla="*/ 243 w 281"/>
                <a:gd name="T7" fmla="*/ 45 h 328"/>
                <a:gd name="T8" fmla="*/ 203 w 281"/>
                <a:gd name="T9" fmla="*/ 47 h 328"/>
                <a:gd name="T10" fmla="*/ 227 w 281"/>
                <a:gd name="T11" fmla="*/ 74 h 328"/>
                <a:gd name="T12" fmla="*/ 192 w 281"/>
                <a:gd name="T13" fmla="*/ 61 h 328"/>
                <a:gd name="T14" fmla="*/ 203 w 281"/>
                <a:gd name="T15" fmla="*/ 77 h 328"/>
                <a:gd name="T16" fmla="*/ 180 w 281"/>
                <a:gd name="T17" fmla="*/ 75 h 328"/>
                <a:gd name="T18" fmla="*/ 191 w 281"/>
                <a:gd name="T19" fmla="*/ 91 h 328"/>
                <a:gd name="T20" fmla="*/ 169 w 281"/>
                <a:gd name="T21" fmla="*/ 89 h 328"/>
                <a:gd name="T22" fmla="*/ 180 w 281"/>
                <a:gd name="T23" fmla="*/ 105 h 328"/>
                <a:gd name="T24" fmla="*/ 158 w 281"/>
                <a:gd name="T25" fmla="*/ 103 h 328"/>
                <a:gd name="T26" fmla="*/ 181 w 281"/>
                <a:gd name="T27" fmla="*/ 130 h 328"/>
                <a:gd name="T28" fmla="*/ 146 w 281"/>
                <a:gd name="T29" fmla="*/ 118 h 328"/>
                <a:gd name="T30" fmla="*/ 157 w 281"/>
                <a:gd name="T31" fmla="*/ 134 h 328"/>
                <a:gd name="T32" fmla="*/ 135 w 281"/>
                <a:gd name="T33" fmla="*/ 132 h 328"/>
                <a:gd name="T34" fmla="*/ 146 w 281"/>
                <a:gd name="T35" fmla="*/ 148 h 328"/>
                <a:gd name="T36" fmla="*/ 123 w 281"/>
                <a:gd name="T37" fmla="*/ 146 h 328"/>
                <a:gd name="T38" fmla="*/ 134 w 281"/>
                <a:gd name="T39" fmla="*/ 162 h 328"/>
                <a:gd name="T40" fmla="*/ 112 w 281"/>
                <a:gd name="T41" fmla="*/ 160 h 328"/>
                <a:gd name="T42" fmla="*/ 135 w 281"/>
                <a:gd name="T43" fmla="*/ 186 h 328"/>
                <a:gd name="T44" fmla="*/ 100 w 281"/>
                <a:gd name="T45" fmla="*/ 174 h 328"/>
                <a:gd name="T46" fmla="*/ 111 w 281"/>
                <a:gd name="T47" fmla="*/ 190 h 328"/>
                <a:gd name="T48" fmla="*/ 89 w 281"/>
                <a:gd name="T49" fmla="*/ 188 h 328"/>
                <a:gd name="T50" fmla="*/ 100 w 281"/>
                <a:gd name="T51" fmla="*/ 204 h 328"/>
                <a:gd name="T52" fmla="*/ 77 w 281"/>
                <a:gd name="T53" fmla="*/ 202 h 328"/>
                <a:gd name="T54" fmla="*/ 88 w 281"/>
                <a:gd name="T55" fmla="*/ 218 h 328"/>
                <a:gd name="T56" fmla="*/ 66 w 281"/>
                <a:gd name="T57" fmla="*/ 216 h 328"/>
                <a:gd name="T58" fmla="*/ 90 w 281"/>
                <a:gd name="T59" fmla="*/ 242 h 328"/>
                <a:gd name="T60" fmla="*/ 54 w 281"/>
                <a:gd name="T61" fmla="*/ 230 h 328"/>
                <a:gd name="T62" fmla="*/ 65 w 281"/>
                <a:gd name="T63" fmla="*/ 246 h 328"/>
                <a:gd name="T64" fmla="*/ 43 w 281"/>
                <a:gd name="T65" fmla="*/ 244 h 328"/>
                <a:gd name="T66" fmla="*/ 54 w 281"/>
                <a:gd name="T67" fmla="*/ 260 h 328"/>
                <a:gd name="T68" fmla="*/ 31 w 281"/>
                <a:gd name="T69" fmla="*/ 258 h 328"/>
                <a:gd name="T70" fmla="*/ 42 w 281"/>
                <a:gd name="T71" fmla="*/ 274 h 328"/>
                <a:gd name="T72" fmla="*/ 20 w 281"/>
                <a:gd name="T73" fmla="*/ 272 h 328"/>
                <a:gd name="T74" fmla="*/ 44 w 281"/>
                <a:gd name="T75" fmla="*/ 298 h 328"/>
                <a:gd name="T76" fmla="*/ 0 w 281"/>
                <a:gd name="T77" fmla="*/ 296 h 328"/>
                <a:gd name="T78" fmla="*/ 243 w 281"/>
                <a:gd name="T79" fmla="*/ 80 h 328"/>
                <a:gd name="T80" fmla="*/ 236 w 281"/>
                <a:gd name="T81" fmla="*/ 43 h 328"/>
                <a:gd name="T82" fmla="*/ 243 w 281"/>
                <a:gd name="T83" fmla="*/ 25 h 328"/>
                <a:gd name="T84" fmla="*/ 242 w 281"/>
                <a:gd name="T8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328">
                  <a:moveTo>
                    <a:pt x="243" y="80"/>
                  </a:moveTo>
                  <a:cubicBezTo>
                    <a:pt x="281" y="33"/>
                    <a:pt x="281" y="33"/>
                    <a:pt x="281" y="33"/>
                  </a:cubicBezTo>
                  <a:cubicBezTo>
                    <a:pt x="243" y="1"/>
                    <a:pt x="243" y="1"/>
                    <a:pt x="243" y="1"/>
                  </a:cubicBezTo>
                  <a:cubicBezTo>
                    <a:pt x="243" y="25"/>
                    <a:pt x="243" y="25"/>
                    <a:pt x="243" y="25"/>
                  </a:cubicBezTo>
                  <a:cubicBezTo>
                    <a:pt x="245" y="25"/>
                    <a:pt x="247" y="26"/>
                    <a:pt x="249" y="27"/>
                  </a:cubicBezTo>
                  <a:cubicBezTo>
                    <a:pt x="253" y="31"/>
                    <a:pt x="254" y="37"/>
                    <a:pt x="250" y="41"/>
                  </a:cubicBezTo>
                  <a:cubicBezTo>
                    <a:pt x="250" y="41"/>
                    <a:pt x="250" y="41"/>
                    <a:pt x="250" y="41"/>
                  </a:cubicBezTo>
                  <a:cubicBezTo>
                    <a:pt x="248" y="44"/>
                    <a:pt x="245" y="45"/>
                    <a:pt x="243" y="45"/>
                  </a:cubicBezTo>
                  <a:lnTo>
                    <a:pt x="243" y="80"/>
                  </a:lnTo>
                  <a:close/>
                  <a:moveTo>
                    <a:pt x="203" y="47"/>
                  </a:moveTo>
                  <a:cubicBezTo>
                    <a:pt x="231" y="70"/>
                    <a:pt x="231" y="70"/>
                    <a:pt x="231" y="70"/>
                  </a:cubicBezTo>
                  <a:cubicBezTo>
                    <a:pt x="227" y="74"/>
                    <a:pt x="227" y="74"/>
                    <a:pt x="227" y="74"/>
                  </a:cubicBezTo>
                  <a:cubicBezTo>
                    <a:pt x="200" y="52"/>
                    <a:pt x="200" y="52"/>
                    <a:pt x="200" y="52"/>
                  </a:cubicBezTo>
                  <a:cubicBezTo>
                    <a:pt x="192" y="61"/>
                    <a:pt x="192" y="61"/>
                    <a:pt x="192" y="61"/>
                  </a:cubicBezTo>
                  <a:cubicBezTo>
                    <a:pt x="206" y="73"/>
                    <a:pt x="206" y="73"/>
                    <a:pt x="206" y="73"/>
                  </a:cubicBezTo>
                  <a:cubicBezTo>
                    <a:pt x="203" y="77"/>
                    <a:pt x="203" y="77"/>
                    <a:pt x="203" y="77"/>
                  </a:cubicBezTo>
                  <a:cubicBezTo>
                    <a:pt x="188" y="66"/>
                    <a:pt x="188" y="66"/>
                    <a:pt x="188" y="66"/>
                  </a:cubicBezTo>
                  <a:cubicBezTo>
                    <a:pt x="180" y="75"/>
                    <a:pt x="180" y="75"/>
                    <a:pt x="180" y="75"/>
                  </a:cubicBezTo>
                  <a:cubicBezTo>
                    <a:pt x="195" y="87"/>
                    <a:pt x="195" y="87"/>
                    <a:pt x="195" y="87"/>
                  </a:cubicBezTo>
                  <a:cubicBezTo>
                    <a:pt x="191" y="91"/>
                    <a:pt x="191" y="91"/>
                    <a:pt x="191" y="91"/>
                  </a:cubicBezTo>
                  <a:cubicBezTo>
                    <a:pt x="177" y="80"/>
                    <a:pt x="177" y="80"/>
                    <a:pt x="177" y="80"/>
                  </a:cubicBezTo>
                  <a:cubicBezTo>
                    <a:pt x="169" y="89"/>
                    <a:pt x="169" y="89"/>
                    <a:pt x="169" y="89"/>
                  </a:cubicBezTo>
                  <a:cubicBezTo>
                    <a:pt x="183" y="101"/>
                    <a:pt x="183" y="101"/>
                    <a:pt x="183" y="101"/>
                  </a:cubicBezTo>
                  <a:cubicBezTo>
                    <a:pt x="180" y="105"/>
                    <a:pt x="180" y="105"/>
                    <a:pt x="180" y="105"/>
                  </a:cubicBezTo>
                  <a:cubicBezTo>
                    <a:pt x="166" y="94"/>
                    <a:pt x="166" y="94"/>
                    <a:pt x="166" y="94"/>
                  </a:cubicBezTo>
                  <a:cubicBezTo>
                    <a:pt x="158" y="103"/>
                    <a:pt x="158" y="103"/>
                    <a:pt x="158" y="103"/>
                  </a:cubicBezTo>
                  <a:cubicBezTo>
                    <a:pt x="185" y="126"/>
                    <a:pt x="185" y="126"/>
                    <a:pt x="185" y="126"/>
                  </a:cubicBezTo>
                  <a:cubicBezTo>
                    <a:pt x="181" y="130"/>
                    <a:pt x="181" y="130"/>
                    <a:pt x="181" y="130"/>
                  </a:cubicBezTo>
                  <a:cubicBezTo>
                    <a:pt x="154" y="108"/>
                    <a:pt x="154" y="108"/>
                    <a:pt x="154" y="108"/>
                  </a:cubicBezTo>
                  <a:cubicBezTo>
                    <a:pt x="146" y="118"/>
                    <a:pt x="146" y="118"/>
                    <a:pt x="146" y="118"/>
                  </a:cubicBezTo>
                  <a:cubicBezTo>
                    <a:pt x="160" y="129"/>
                    <a:pt x="160" y="129"/>
                    <a:pt x="160" y="129"/>
                  </a:cubicBezTo>
                  <a:cubicBezTo>
                    <a:pt x="157" y="134"/>
                    <a:pt x="157" y="134"/>
                    <a:pt x="157" y="134"/>
                  </a:cubicBezTo>
                  <a:cubicBezTo>
                    <a:pt x="143" y="122"/>
                    <a:pt x="143" y="122"/>
                    <a:pt x="143" y="122"/>
                  </a:cubicBezTo>
                  <a:cubicBezTo>
                    <a:pt x="135" y="132"/>
                    <a:pt x="135" y="132"/>
                    <a:pt x="135" y="132"/>
                  </a:cubicBezTo>
                  <a:cubicBezTo>
                    <a:pt x="149" y="143"/>
                    <a:pt x="149" y="143"/>
                    <a:pt x="149" y="143"/>
                  </a:cubicBezTo>
                  <a:cubicBezTo>
                    <a:pt x="146" y="148"/>
                    <a:pt x="146" y="148"/>
                    <a:pt x="146" y="148"/>
                  </a:cubicBezTo>
                  <a:cubicBezTo>
                    <a:pt x="131" y="136"/>
                    <a:pt x="131" y="136"/>
                    <a:pt x="131" y="136"/>
                  </a:cubicBezTo>
                  <a:cubicBezTo>
                    <a:pt x="123" y="146"/>
                    <a:pt x="123" y="146"/>
                    <a:pt x="123" y="146"/>
                  </a:cubicBezTo>
                  <a:cubicBezTo>
                    <a:pt x="138" y="157"/>
                    <a:pt x="138" y="157"/>
                    <a:pt x="138" y="157"/>
                  </a:cubicBezTo>
                  <a:cubicBezTo>
                    <a:pt x="134" y="162"/>
                    <a:pt x="134" y="162"/>
                    <a:pt x="134" y="162"/>
                  </a:cubicBezTo>
                  <a:cubicBezTo>
                    <a:pt x="120" y="150"/>
                    <a:pt x="120" y="150"/>
                    <a:pt x="120" y="150"/>
                  </a:cubicBezTo>
                  <a:cubicBezTo>
                    <a:pt x="112" y="160"/>
                    <a:pt x="112" y="160"/>
                    <a:pt x="112" y="160"/>
                  </a:cubicBezTo>
                  <a:cubicBezTo>
                    <a:pt x="139" y="182"/>
                    <a:pt x="139" y="182"/>
                    <a:pt x="139" y="182"/>
                  </a:cubicBezTo>
                  <a:cubicBezTo>
                    <a:pt x="135" y="186"/>
                    <a:pt x="135" y="186"/>
                    <a:pt x="135" y="186"/>
                  </a:cubicBezTo>
                  <a:cubicBezTo>
                    <a:pt x="108" y="164"/>
                    <a:pt x="108" y="164"/>
                    <a:pt x="108" y="164"/>
                  </a:cubicBezTo>
                  <a:cubicBezTo>
                    <a:pt x="100" y="174"/>
                    <a:pt x="100" y="174"/>
                    <a:pt x="100" y="174"/>
                  </a:cubicBezTo>
                  <a:cubicBezTo>
                    <a:pt x="115" y="185"/>
                    <a:pt x="115" y="185"/>
                    <a:pt x="115" y="185"/>
                  </a:cubicBezTo>
                  <a:cubicBezTo>
                    <a:pt x="111" y="190"/>
                    <a:pt x="111" y="190"/>
                    <a:pt x="111" y="190"/>
                  </a:cubicBezTo>
                  <a:cubicBezTo>
                    <a:pt x="97" y="178"/>
                    <a:pt x="97" y="178"/>
                    <a:pt x="97" y="178"/>
                  </a:cubicBezTo>
                  <a:cubicBezTo>
                    <a:pt x="89" y="188"/>
                    <a:pt x="89" y="188"/>
                    <a:pt x="89" y="188"/>
                  </a:cubicBezTo>
                  <a:cubicBezTo>
                    <a:pt x="103" y="199"/>
                    <a:pt x="103" y="199"/>
                    <a:pt x="103" y="199"/>
                  </a:cubicBezTo>
                  <a:cubicBezTo>
                    <a:pt x="100" y="204"/>
                    <a:pt x="100" y="204"/>
                    <a:pt x="100" y="204"/>
                  </a:cubicBezTo>
                  <a:cubicBezTo>
                    <a:pt x="85" y="192"/>
                    <a:pt x="85" y="192"/>
                    <a:pt x="85" y="192"/>
                  </a:cubicBezTo>
                  <a:cubicBezTo>
                    <a:pt x="77" y="202"/>
                    <a:pt x="77" y="202"/>
                    <a:pt x="77" y="202"/>
                  </a:cubicBezTo>
                  <a:cubicBezTo>
                    <a:pt x="92" y="213"/>
                    <a:pt x="92" y="213"/>
                    <a:pt x="92" y="213"/>
                  </a:cubicBezTo>
                  <a:cubicBezTo>
                    <a:pt x="88" y="218"/>
                    <a:pt x="88" y="218"/>
                    <a:pt x="88" y="218"/>
                  </a:cubicBezTo>
                  <a:cubicBezTo>
                    <a:pt x="74" y="206"/>
                    <a:pt x="74" y="206"/>
                    <a:pt x="74" y="206"/>
                  </a:cubicBezTo>
                  <a:cubicBezTo>
                    <a:pt x="66" y="216"/>
                    <a:pt x="66" y="216"/>
                    <a:pt x="66" y="216"/>
                  </a:cubicBezTo>
                  <a:cubicBezTo>
                    <a:pt x="93" y="238"/>
                    <a:pt x="93" y="238"/>
                    <a:pt x="93" y="238"/>
                  </a:cubicBezTo>
                  <a:cubicBezTo>
                    <a:pt x="90" y="242"/>
                    <a:pt x="90" y="242"/>
                    <a:pt x="90" y="242"/>
                  </a:cubicBezTo>
                  <a:cubicBezTo>
                    <a:pt x="62" y="220"/>
                    <a:pt x="62" y="220"/>
                    <a:pt x="62" y="220"/>
                  </a:cubicBezTo>
                  <a:cubicBezTo>
                    <a:pt x="54" y="230"/>
                    <a:pt x="54" y="230"/>
                    <a:pt x="54" y="230"/>
                  </a:cubicBezTo>
                  <a:cubicBezTo>
                    <a:pt x="69" y="242"/>
                    <a:pt x="69" y="242"/>
                    <a:pt x="69" y="242"/>
                  </a:cubicBezTo>
                  <a:cubicBezTo>
                    <a:pt x="65" y="246"/>
                    <a:pt x="65" y="246"/>
                    <a:pt x="65" y="246"/>
                  </a:cubicBezTo>
                  <a:cubicBezTo>
                    <a:pt x="51" y="234"/>
                    <a:pt x="51" y="234"/>
                    <a:pt x="51" y="234"/>
                  </a:cubicBezTo>
                  <a:cubicBezTo>
                    <a:pt x="43" y="244"/>
                    <a:pt x="43" y="244"/>
                    <a:pt x="43" y="244"/>
                  </a:cubicBezTo>
                  <a:cubicBezTo>
                    <a:pt x="57" y="256"/>
                    <a:pt x="57" y="256"/>
                    <a:pt x="57" y="256"/>
                  </a:cubicBezTo>
                  <a:cubicBezTo>
                    <a:pt x="54" y="260"/>
                    <a:pt x="54" y="260"/>
                    <a:pt x="54" y="260"/>
                  </a:cubicBezTo>
                  <a:cubicBezTo>
                    <a:pt x="39" y="248"/>
                    <a:pt x="39" y="248"/>
                    <a:pt x="39" y="248"/>
                  </a:cubicBezTo>
                  <a:cubicBezTo>
                    <a:pt x="31" y="258"/>
                    <a:pt x="31" y="258"/>
                    <a:pt x="31" y="258"/>
                  </a:cubicBezTo>
                  <a:cubicBezTo>
                    <a:pt x="46" y="270"/>
                    <a:pt x="46" y="270"/>
                    <a:pt x="46" y="270"/>
                  </a:cubicBezTo>
                  <a:cubicBezTo>
                    <a:pt x="42" y="274"/>
                    <a:pt x="42" y="274"/>
                    <a:pt x="42" y="274"/>
                  </a:cubicBezTo>
                  <a:cubicBezTo>
                    <a:pt x="28" y="262"/>
                    <a:pt x="28" y="262"/>
                    <a:pt x="28" y="262"/>
                  </a:cubicBezTo>
                  <a:cubicBezTo>
                    <a:pt x="20" y="272"/>
                    <a:pt x="20" y="272"/>
                    <a:pt x="20" y="272"/>
                  </a:cubicBezTo>
                  <a:cubicBezTo>
                    <a:pt x="47" y="294"/>
                    <a:pt x="47" y="294"/>
                    <a:pt x="47" y="294"/>
                  </a:cubicBezTo>
                  <a:cubicBezTo>
                    <a:pt x="44" y="298"/>
                    <a:pt x="44" y="298"/>
                    <a:pt x="44" y="298"/>
                  </a:cubicBezTo>
                  <a:cubicBezTo>
                    <a:pt x="16" y="276"/>
                    <a:pt x="16" y="276"/>
                    <a:pt x="16" y="276"/>
                  </a:cubicBezTo>
                  <a:cubicBezTo>
                    <a:pt x="0" y="296"/>
                    <a:pt x="0" y="296"/>
                    <a:pt x="0" y="296"/>
                  </a:cubicBezTo>
                  <a:cubicBezTo>
                    <a:pt x="40" y="328"/>
                    <a:pt x="40" y="328"/>
                    <a:pt x="40" y="328"/>
                  </a:cubicBezTo>
                  <a:cubicBezTo>
                    <a:pt x="243" y="80"/>
                    <a:pt x="243" y="80"/>
                    <a:pt x="243" y="80"/>
                  </a:cubicBezTo>
                  <a:cubicBezTo>
                    <a:pt x="243" y="45"/>
                    <a:pt x="243" y="45"/>
                    <a:pt x="243" y="45"/>
                  </a:cubicBezTo>
                  <a:cubicBezTo>
                    <a:pt x="240" y="45"/>
                    <a:pt x="238" y="44"/>
                    <a:pt x="236" y="43"/>
                  </a:cubicBezTo>
                  <a:cubicBezTo>
                    <a:pt x="232" y="39"/>
                    <a:pt x="231" y="33"/>
                    <a:pt x="235" y="29"/>
                  </a:cubicBezTo>
                  <a:cubicBezTo>
                    <a:pt x="237" y="26"/>
                    <a:pt x="240" y="25"/>
                    <a:pt x="243" y="25"/>
                  </a:cubicBezTo>
                  <a:cubicBezTo>
                    <a:pt x="243" y="1"/>
                    <a:pt x="243" y="1"/>
                    <a:pt x="243" y="1"/>
                  </a:cubicBezTo>
                  <a:cubicBezTo>
                    <a:pt x="242" y="0"/>
                    <a:pt x="242" y="0"/>
                    <a:pt x="242" y="0"/>
                  </a:cubicBezTo>
                  <a:lnTo>
                    <a:pt x="203" y="4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94"/>
            <p:cNvSpPr>
              <a:spLocks noEditPoints="1"/>
            </p:cNvSpPr>
            <p:nvPr/>
          </p:nvSpPr>
          <p:spPr bwMode="auto">
            <a:xfrm>
              <a:off x="7513638" y="4340225"/>
              <a:ext cx="288925" cy="566738"/>
            </a:xfrm>
            <a:custGeom>
              <a:avLst/>
              <a:gdLst>
                <a:gd name="T0" fmla="*/ 113 w 151"/>
                <a:gd name="T1" fmla="*/ 133 h 296"/>
                <a:gd name="T2" fmla="*/ 119 w 151"/>
                <a:gd name="T3" fmla="*/ 127 h 296"/>
                <a:gd name="T4" fmla="*/ 140 w 151"/>
                <a:gd name="T5" fmla="*/ 74 h 296"/>
                <a:gd name="T6" fmla="*/ 136 w 151"/>
                <a:gd name="T7" fmla="*/ 63 h 296"/>
                <a:gd name="T8" fmla="*/ 145 w 151"/>
                <a:gd name="T9" fmla="*/ 42 h 296"/>
                <a:gd name="T10" fmla="*/ 127 w 151"/>
                <a:gd name="T11" fmla="*/ 2 h 296"/>
                <a:gd name="T12" fmla="*/ 113 w 151"/>
                <a:gd name="T13" fmla="*/ 0 h 296"/>
                <a:gd name="T14" fmla="*/ 113 w 151"/>
                <a:gd name="T15" fmla="*/ 53 h 296"/>
                <a:gd name="T16" fmla="*/ 117 w 151"/>
                <a:gd name="T17" fmla="*/ 56 h 296"/>
                <a:gd name="T18" fmla="*/ 113 w 151"/>
                <a:gd name="T19" fmla="*/ 54 h 296"/>
                <a:gd name="T20" fmla="*/ 113 w 151"/>
                <a:gd name="T21" fmla="*/ 78 h 296"/>
                <a:gd name="T22" fmla="*/ 117 w 151"/>
                <a:gd name="T23" fmla="*/ 69 h 296"/>
                <a:gd name="T24" fmla="*/ 115 w 151"/>
                <a:gd name="T25" fmla="*/ 60 h 296"/>
                <a:gd name="T26" fmla="*/ 129 w 151"/>
                <a:gd name="T27" fmla="*/ 66 h 296"/>
                <a:gd name="T28" fmla="*/ 134 w 151"/>
                <a:gd name="T29" fmla="*/ 76 h 296"/>
                <a:gd name="T30" fmla="*/ 116 w 151"/>
                <a:gd name="T31" fmla="*/ 122 h 296"/>
                <a:gd name="T32" fmla="*/ 113 w 151"/>
                <a:gd name="T33" fmla="*/ 126 h 296"/>
                <a:gd name="T34" fmla="*/ 113 w 151"/>
                <a:gd name="T35" fmla="*/ 133 h 296"/>
                <a:gd name="T36" fmla="*/ 62 w 151"/>
                <a:gd name="T37" fmla="*/ 263 h 296"/>
                <a:gd name="T38" fmla="*/ 112 w 151"/>
                <a:gd name="T39" fmla="*/ 133 h 296"/>
                <a:gd name="T40" fmla="*/ 113 w 151"/>
                <a:gd name="T41" fmla="*/ 133 h 296"/>
                <a:gd name="T42" fmla="*/ 113 w 151"/>
                <a:gd name="T43" fmla="*/ 126 h 296"/>
                <a:gd name="T44" fmla="*/ 106 w 151"/>
                <a:gd name="T45" fmla="*/ 126 h 296"/>
                <a:gd name="T46" fmla="*/ 91 w 151"/>
                <a:gd name="T47" fmla="*/ 120 h 296"/>
                <a:gd name="T48" fmla="*/ 91 w 151"/>
                <a:gd name="T49" fmla="*/ 120 h 296"/>
                <a:gd name="T50" fmla="*/ 99 w 151"/>
                <a:gd name="T51" fmla="*/ 115 h 296"/>
                <a:gd name="T52" fmla="*/ 113 w 151"/>
                <a:gd name="T53" fmla="*/ 78 h 296"/>
                <a:gd name="T54" fmla="*/ 113 w 151"/>
                <a:gd name="T55" fmla="*/ 54 h 296"/>
                <a:gd name="T56" fmla="*/ 79 w 151"/>
                <a:gd name="T57" fmla="*/ 41 h 296"/>
                <a:gd name="T58" fmla="*/ 70 w 151"/>
                <a:gd name="T59" fmla="*/ 47 h 296"/>
                <a:gd name="T60" fmla="*/ 49 w 151"/>
                <a:gd name="T61" fmla="*/ 100 h 296"/>
                <a:gd name="T62" fmla="*/ 50 w 151"/>
                <a:gd name="T63" fmla="*/ 109 h 296"/>
                <a:gd name="T64" fmla="*/ 32 w 151"/>
                <a:gd name="T65" fmla="*/ 155 h 296"/>
                <a:gd name="T66" fmla="*/ 32 w 151"/>
                <a:gd name="T67" fmla="*/ 238 h 296"/>
                <a:gd name="T68" fmla="*/ 36 w 151"/>
                <a:gd name="T69" fmla="*/ 238 h 296"/>
                <a:gd name="T70" fmla="*/ 42 w 151"/>
                <a:gd name="T71" fmla="*/ 249 h 296"/>
                <a:gd name="T72" fmla="*/ 54 w 151"/>
                <a:gd name="T73" fmla="*/ 245 h 296"/>
                <a:gd name="T74" fmla="*/ 60 w 151"/>
                <a:gd name="T75" fmla="*/ 258 h 296"/>
                <a:gd name="T76" fmla="*/ 58 w 151"/>
                <a:gd name="T77" fmla="*/ 260 h 296"/>
                <a:gd name="T78" fmla="*/ 32 w 151"/>
                <a:gd name="T79" fmla="*/ 278 h 296"/>
                <a:gd name="T80" fmla="*/ 32 w 151"/>
                <a:gd name="T81" fmla="*/ 283 h 296"/>
                <a:gd name="T82" fmla="*/ 62 w 151"/>
                <a:gd name="T83" fmla="*/ 263 h 296"/>
                <a:gd name="T84" fmla="*/ 113 w 151"/>
                <a:gd name="T85" fmla="*/ 0 h 296"/>
                <a:gd name="T86" fmla="*/ 113 w 151"/>
                <a:gd name="T87" fmla="*/ 53 h 296"/>
                <a:gd name="T88" fmla="*/ 82 w 151"/>
                <a:gd name="T89" fmla="*/ 33 h 296"/>
                <a:gd name="T90" fmla="*/ 87 w 151"/>
                <a:gd name="T91" fmla="*/ 20 h 296"/>
                <a:gd name="T92" fmla="*/ 113 w 151"/>
                <a:gd name="T93" fmla="*/ 0 h 296"/>
                <a:gd name="T94" fmla="*/ 32 w 151"/>
                <a:gd name="T95" fmla="*/ 155 h 296"/>
                <a:gd name="T96" fmla="*/ 0 w 151"/>
                <a:gd name="T97" fmla="*/ 239 h 296"/>
                <a:gd name="T98" fmla="*/ 14 w 151"/>
                <a:gd name="T99" fmla="*/ 296 h 296"/>
                <a:gd name="T100" fmla="*/ 32 w 151"/>
                <a:gd name="T101" fmla="*/ 283 h 296"/>
                <a:gd name="T102" fmla="*/ 32 w 151"/>
                <a:gd name="T103" fmla="*/ 278 h 296"/>
                <a:gd name="T104" fmla="*/ 31 w 151"/>
                <a:gd name="T105" fmla="*/ 279 h 296"/>
                <a:gd name="T106" fmla="*/ 13 w 151"/>
                <a:gd name="T107" fmla="*/ 272 h 296"/>
                <a:gd name="T108" fmla="*/ 5 w 151"/>
                <a:gd name="T109" fmla="*/ 240 h 296"/>
                <a:gd name="T110" fmla="*/ 5 w 151"/>
                <a:gd name="T111" fmla="*/ 240 h 296"/>
                <a:gd name="T112" fmla="*/ 6 w 151"/>
                <a:gd name="T113" fmla="*/ 237 h 296"/>
                <a:gd name="T114" fmla="*/ 18 w 151"/>
                <a:gd name="T115" fmla="*/ 231 h 296"/>
                <a:gd name="T116" fmla="*/ 24 w 151"/>
                <a:gd name="T117" fmla="*/ 242 h 296"/>
                <a:gd name="T118" fmla="*/ 32 w 151"/>
                <a:gd name="T119" fmla="*/ 238 h 296"/>
                <a:gd name="T120" fmla="*/ 32 w 151"/>
                <a:gd name="T121" fmla="*/ 15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296">
                  <a:moveTo>
                    <a:pt x="113" y="133"/>
                  </a:moveTo>
                  <a:cubicBezTo>
                    <a:pt x="116" y="132"/>
                    <a:pt x="118" y="130"/>
                    <a:pt x="119" y="127"/>
                  </a:cubicBezTo>
                  <a:cubicBezTo>
                    <a:pt x="140" y="74"/>
                    <a:pt x="140" y="74"/>
                    <a:pt x="140" y="74"/>
                  </a:cubicBezTo>
                  <a:cubicBezTo>
                    <a:pt x="141" y="70"/>
                    <a:pt x="140" y="66"/>
                    <a:pt x="136" y="63"/>
                  </a:cubicBezTo>
                  <a:cubicBezTo>
                    <a:pt x="145" y="42"/>
                    <a:pt x="145" y="42"/>
                    <a:pt x="145" y="42"/>
                  </a:cubicBezTo>
                  <a:cubicBezTo>
                    <a:pt x="151" y="26"/>
                    <a:pt x="143" y="8"/>
                    <a:pt x="127" y="2"/>
                  </a:cubicBezTo>
                  <a:cubicBezTo>
                    <a:pt x="122" y="0"/>
                    <a:pt x="118" y="0"/>
                    <a:pt x="113" y="0"/>
                  </a:cubicBezTo>
                  <a:cubicBezTo>
                    <a:pt x="113" y="53"/>
                    <a:pt x="113" y="53"/>
                    <a:pt x="113" y="53"/>
                  </a:cubicBezTo>
                  <a:cubicBezTo>
                    <a:pt x="117" y="56"/>
                    <a:pt x="117" y="56"/>
                    <a:pt x="117" y="56"/>
                  </a:cubicBezTo>
                  <a:cubicBezTo>
                    <a:pt x="113" y="54"/>
                    <a:pt x="113" y="54"/>
                    <a:pt x="113" y="54"/>
                  </a:cubicBezTo>
                  <a:cubicBezTo>
                    <a:pt x="113" y="78"/>
                    <a:pt x="113" y="78"/>
                    <a:pt x="113" y="78"/>
                  </a:cubicBezTo>
                  <a:cubicBezTo>
                    <a:pt x="117" y="69"/>
                    <a:pt x="117" y="69"/>
                    <a:pt x="117" y="69"/>
                  </a:cubicBezTo>
                  <a:cubicBezTo>
                    <a:pt x="118" y="66"/>
                    <a:pt x="117" y="62"/>
                    <a:pt x="115" y="60"/>
                  </a:cubicBezTo>
                  <a:cubicBezTo>
                    <a:pt x="129" y="66"/>
                    <a:pt x="129" y="66"/>
                    <a:pt x="129" y="66"/>
                  </a:cubicBezTo>
                  <a:cubicBezTo>
                    <a:pt x="134" y="68"/>
                    <a:pt x="136" y="72"/>
                    <a:pt x="134" y="76"/>
                  </a:cubicBezTo>
                  <a:cubicBezTo>
                    <a:pt x="116" y="122"/>
                    <a:pt x="116" y="122"/>
                    <a:pt x="116" y="122"/>
                  </a:cubicBezTo>
                  <a:cubicBezTo>
                    <a:pt x="116" y="123"/>
                    <a:pt x="114" y="125"/>
                    <a:pt x="113" y="126"/>
                  </a:cubicBezTo>
                  <a:lnTo>
                    <a:pt x="113" y="133"/>
                  </a:lnTo>
                  <a:close/>
                  <a:moveTo>
                    <a:pt x="62" y="263"/>
                  </a:moveTo>
                  <a:cubicBezTo>
                    <a:pt x="112" y="133"/>
                    <a:pt x="112" y="133"/>
                    <a:pt x="112" y="133"/>
                  </a:cubicBezTo>
                  <a:cubicBezTo>
                    <a:pt x="113" y="133"/>
                    <a:pt x="113" y="133"/>
                    <a:pt x="113" y="133"/>
                  </a:cubicBezTo>
                  <a:cubicBezTo>
                    <a:pt x="113" y="126"/>
                    <a:pt x="113" y="126"/>
                    <a:pt x="113" y="126"/>
                  </a:cubicBezTo>
                  <a:cubicBezTo>
                    <a:pt x="111" y="127"/>
                    <a:pt x="109" y="127"/>
                    <a:pt x="106" y="126"/>
                  </a:cubicBezTo>
                  <a:cubicBezTo>
                    <a:pt x="91" y="120"/>
                    <a:pt x="91" y="120"/>
                    <a:pt x="91" y="120"/>
                  </a:cubicBezTo>
                  <a:cubicBezTo>
                    <a:pt x="91" y="120"/>
                    <a:pt x="91" y="120"/>
                    <a:pt x="91" y="120"/>
                  </a:cubicBezTo>
                  <a:cubicBezTo>
                    <a:pt x="95" y="120"/>
                    <a:pt x="98" y="118"/>
                    <a:pt x="99" y="115"/>
                  </a:cubicBezTo>
                  <a:cubicBezTo>
                    <a:pt x="113" y="78"/>
                    <a:pt x="113" y="78"/>
                    <a:pt x="113" y="78"/>
                  </a:cubicBezTo>
                  <a:cubicBezTo>
                    <a:pt x="113" y="54"/>
                    <a:pt x="113" y="54"/>
                    <a:pt x="113" y="54"/>
                  </a:cubicBezTo>
                  <a:cubicBezTo>
                    <a:pt x="79" y="41"/>
                    <a:pt x="79" y="41"/>
                    <a:pt x="79" y="41"/>
                  </a:cubicBezTo>
                  <a:cubicBezTo>
                    <a:pt x="75" y="41"/>
                    <a:pt x="71" y="43"/>
                    <a:pt x="70" y="47"/>
                  </a:cubicBezTo>
                  <a:cubicBezTo>
                    <a:pt x="49" y="100"/>
                    <a:pt x="49" y="100"/>
                    <a:pt x="49" y="100"/>
                  </a:cubicBezTo>
                  <a:cubicBezTo>
                    <a:pt x="48" y="103"/>
                    <a:pt x="48" y="106"/>
                    <a:pt x="50" y="109"/>
                  </a:cubicBezTo>
                  <a:cubicBezTo>
                    <a:pt x="32" y="155"/>
                    <a:pt x="32" y="155"/>
                    <a:pt x="32" y="155"/>
                  </a:cubicBezTo>
                  <a:cubicBezTo>
                    <a:pt x="32" y="238"/>
                    <a:pt x="32" y="238"/>
                    <a:pt x="32" y="238"/>
                  </a:cubicBezTo>
                  <a:cubicBezTo>
                    <a:pt x="34" y="238"/>
                    <a:pt x="35" y="238"/>
                    <a:pt x="36" y="238"/>
                  </a:cubicBezTo>
                  <a:cubicBezTo>
                    <a:pt x="40" y="240"/>
                    <a:pt x="43" y="244"/>
                    <a:pt x="42" y="249"/>
                  </a:cubicBezTo>
                  <a:cubicBezTo>
                    <a:pt x="45" y="245"/>
                    <a:pt x="50" y="243"/>
                    <a:pt x="54" y="245"/>
                  </a:cubicBezTo>
                  <a:cubicBezTo>
                    <a:pt x="59" y="247"/>
                    <a:pt x="61" y="253"/>
                    <a:pt x="60" y="258"/>
                  </a:cubicBezTo>
                  <a:cubicBezTo>
                    <a:pt x="58" y="260"/>
                    <a:pt x="58" y="260"/>
                    <a:pt x="58" y="260"/>
                  </a:cubicBezTo>
                  <a:cubicBezTo>
                    <a:pt x="32" y="278"/>
                    <a:pt x="32" y="278"/>
                    <a:pt x="32" y="278"/>
                  </a:cubicBezTo>
                  <a:cubicBezTo>
                    <a:pt x="32" y="283"/>
                    <a:pt x="32" y="283"/>
                    <a:pt x="32" y="283"/>
                  </a:cubicBezTo>
                  <a:cubicBezTo>
                    <a:pt x="62" y="263"/>
                    <a:pt x="62" y="263"/>
                    <a:pt x="62" y="263"/>
                  </a:cubicBezTo>
                  <a:close/>
                  <a:moveTo>
                    <a:pt x="113" y="0"/>
                  </a:moveTo>
                  <a:cubicBezTo>
                    <a:pt x="113" y="53"/>
                    <a:pt x="113" y="53"/>
                    <a:pt x="113" y="53"/>
                  </a:cubicBezTo>
                  <a:cubicBezTo>
                    <a:pt x="82" y="33"/>
                    <a:pt x="82" y="33"/>
                    <a:pt x="82" y="33"/>
                  </a:cubicBezTo>
                  <a:cubicBezTo>
                    <a:pt x="87" y="20"/>
                    <a:pt x="87" y="20"/>
                    <a:pt x="87" y="20"/>
                  </a:cubicBezTo>
                  <a:cubicBezTo>
                    <a:pt x="92" y="8"/>
                    <a:pt x="102" y="1"/>
                    <a:pt x="113" y="0"/>
                  </a:cubicBezTo>
                  <a:close/>
                  <a:moveTo>
                    <a:pt x="32" y="155"/>
                  </a:moveTo>
                  <a:cubicBezTo>
                    <a:pt x="0" y="239"/>
                    <a:pt x="0" y="239"/>
                    <a:pt x="0" y="239"/>
                  </a:cubicBezTo>
                  <a:cubicBezTo>
                    <a:pt x="14" y="296"/>
                    <a:pt x="14" y="296"/>
                    <a:pt x="14" y="296"/>
                  </a:cubicBezTo>
                  <a:cubicBezTo>
                    <a:pt x="32" y="283"/>
                    <a:pt x="32" y="283"/>
                    <a:pt x="32" y="283"/>
                  </a:cubicBezTo>
                  <a:cubicBezTo>
                    <a:pt x="32" y="278"/>
                    <a:pt x="32" y="278"/>
                    <a:pt x="32" y="278"/>
                  </a:cubicBezTo>
                  <a:cubicBezTo>
                    <a:pt x="31" y="279"/>
                    <a:pt x="31" y="279"/>
                    <a:pt x="31" y="279"/>
                  </a:cubicBezTo>
                  <a:cubicBezTo>
                    <a:pt x="13" y="272"/>
                    <a:pt x="13" y="272"/>
                    <a:pt x="13" y="272"/>
                  </a:cubicBezTo>
                  <a:cubicBezTo>
                    <a:pt x="5" y="240"/>
                    <a:pt x="5" y="240"/>
                    <a:pt x="5" y="240"/>
                  </a:cubicBezTo>
                  <a:cubicBezTo>
                    <a:pt x="5" y="240"/>
                    <a:pt x="5" y="240"/>
                    <a:pt x="5" y="240"/>
                  </a:cubicBezTo>
                  <a:cubicBezTo>
                    <a:pt x="6" y="237"/>
                    <a:pt x="6" y="237"/>
                    <a:pt x="6" y="237"/>
                  </a:cubicBezTo>
                  <a:cubicBezTo>
                    <a:pt x="8" y="232"/>
                    <a:pt x="13" y="229"/>
                    <a:pt x="18" y="231"/>
                  </a:cubicBezTo>
                  <a:cubicBezTo>
                    <a:pt x="23" y="233"/>
                    <a:pt x="25" y="237"/>
                    <a:pt x="24" y="242"/>
                  </a:cubicBezTo>
                  <a:cubicBezTo>
                    <a:pt x="26" y="239"/>
                    <a:pt x="29" y="238"/>
                    <a:pt x="32" y="238"/>
                  </a:cubicBezTo>
                  <a:lnTo>
                    <a:pt x="32" y="15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95"/>
            <p:cNvSpPr>
              <a:spLocks noEditPoints="1"/>
            </p:cNvSpPr>
            <p:nvPr/>
          </p:nvSpPr>
          <p:spPr bwMode="auto">
            <a:xfrm>
              <a:off x="6232525" y="4208463"/>
              <a:ext cx="615950" cy="615950"/>
            </a:xfrm>
            <a:custGeom>
              <a:avLst/>
              <a:gdLst>
                <a:gd name="T0" fmla="*/ 161 w 322"/>
                <a:gd name="T1" fmla="*/ 0 h 322"/>
                <a:gd name="T2" fmla="*/ 161 w 322"/>
                <a:gd name="T3" fmla="*/ 0 h 322"/>
                <a:gd name="T4" fmla="*/ 161 w 322"/>
                <a:gd name="T5" fmla="*/ 42 h 322"/>
                <a:gd name="T6" fmla="*/ 180 w 322"/>
                <a:gd name="T7" fmla="*/ 29 h 322"/>
                <a:gd name="T8" fmla="*/ 292 w 322"/>
                <a:gd name="T9" fmla="*/ 141 h 322"/>
                <a:gd name="T10" fmla="*/ 279 w 322"/>
                <a:gd name="T11" fmla="*/ 161 h 322"/>
                <a:gd name="T12" fmla="*/ 292 w 322"/>
                <a:gd name="T13" fmla="*/ 180 h 322"/>
                <a:gd name="T14" fmla="*/ 180 w 322"/>
                <a:gd name="T15" fmla="*/ 293 h 322"/>
                <a:gd name="T16" fmla="*/ 180 w 322"/>
                <a:gd name="T17" fmla="*/ 293 h 322"/>
                <a:gd name="T18" fmla="*/ 161 w 322"/>
                <a:gd name="T19" fmla="*/ 279 h 322"/>
                <a:gd name="T20" fmla="*/ 161 w 322"/>
                <a:gd name="T21" fmla="*/ 322 h 322"/>
                <a:gd name="T22" fmla="*/ 161 w 322"/>
                <a:gd name="T23" fmla="*/ 322 h 322"/>
                <a:gd name="T24" fmla="*/ 322 w 322"/>
                <a:gd name="T25" fmla="*/ 161 h 322"/>
                <a:gd name="T26" fmla="*/ 161 w 322"/>
                <a:gd name="T27" fmla="*/ 0 h 322"/>
                <a:gd name="T28" fmla="*/ 161 w 322"/>
                <a:gd name="T29" fmla="*/ 0 h 322"/>
                <a:gd name="T30" fmla="*/ 161 w 322"/>
                <a:gd name="T31" fmla="*/ 0 h 322"/>
                <a:gd name="T32" fmla="*/ 0 w 322"/>
                <a:gd name="T33" fmla="*/ 161 h 322"/>
                <a:gd name="T34" fmla="*/ 161 w 322"/>
                <a:gd name="T35" fmla="*/ 322 h 322"/>
                <a:gd name="T36" fmla="*/ 161 w 322"/>
                <a:gd name="T37" fmla="*/ 322 h 322"/>
                <a:gd name="T38" fmla="*/ 161 w 322"/>
                <a:gd name="T39" fmla="*/ 279 h 322"/>
                <a:gd name="T40" fmla="*/ 161 w 322"/>
                <a:gd name="T41" fmla="*/ 279 h 322"/>
                <a:gd name="T42" fmla="*/ 141 w 322"/>
                <a:gd name="T43" fmla="*/ 293 h 322"/>
                <a:gd name="T44" fmla="*/ 29 w 322"/>
                <a:gd name="T45" fmla="*/ 180 h 322"/>
                <a:gd name="T46" fmla="*/ 42 w 322"/>
                <a:gd name="T47" fmla="*/ 161 h 322"/>
                <a:gd name="T48" fmla="*/ 29 w 322"/>
                <a:gd name="T49" fmla="*/ 141 h 322"/>
                <a:gd name="T50" fmla="*/ 141 w 322"/>
                <a:gd name="T51" fmla="*/ 29 h 322"/>
                <a:gd name="T52" fmla="*/ 161 w 322"/>
                <a:gd name="T53" fmla="*/ 42 h 322"/>
                <a:gd name="T54" fmla="*/ 161 w 322"/>
                <a:gd name="T55" fmla="*/ 42 h 322"/>
                <a:gd name="T56" fmla="*/ 161 w 322"/>
                <a:gd name="T5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2" h="322">
                  <a:moveTo>
                    <a:pt x="161" y="0"/>
                  </a:moveTo>
                  <a:cubicBezTo>
                    <a:pt x="161" y="0"/>
                    <a:pt x="161" y="0"/>
                    <a:pt x="161" y="0"/>
                  </a:cubicBezTo>
                  <a:cubicBezTo>
                    <a:pt x="161" y="42"/>
                    <a:pt x="161" y="42"/>
                    <a:pt x="161" y="42"/>
                  </a:cubicBezTo>
                  <a:cubicBezTo>
                    <a:pt x="170" y="42"/>
                    <a:pt x="177" y="37"/>
                    <a:pt x="180" y="29"/>
                  </a:cubicBezTo>
                  <a:cubicBezTo>
                    <a:pt x="238" y="37"/>
                    <a:pt x="284" y="83"/>
                    <a:pt x="292" y="141"/>
                  </a:cubicBezTo>
                  <a:cubicBezTo>
                    <a:pt x="285" y="144"/>
                    <a:pt x="279" y="152"/>
                    <a:pt x="279" y="161"/>
                  </a:cubicBezTo>
                  <a:cubicBezTo>
                    <a:pt x="279" y="170"/>
                    <a:pt x="285" y="177"/>
                    <a:pt x="292" y="180"/>
                  </a:cubicBezTo>
                  <a:cubicBezTo>
                    <a:pt x="284" y="238"/>
                    <a:pt x="238" y="284"/>
                    <a:pt x="180" y="293"/>
                  </a:cubicBezTo>
                  <a:cubicBezTo>
                    <a:pt x="180" y="293"/>
                    <a:pt x="180" y="293"/>
                    <a:pt x="180" y="293"/>
                  </a:cubicBezTo>
                  <a:cubicBezTo>
                    <a:pt x="177" y="285"/>
                    <a:pt x="170" y="279"/>
                    <a:pt x="161" y="279"/>
                  </a:cubicBezTo>
                  <a:cubicBezTo>
                    <a:pt x="161" y="322"/>
                    <a:pt x="161" y="322"/>
                    <a:pt x="161" y="322"/>
                  </a:cubicBezTo>
                  <a:cubicBezTo>
                    <a:pt x="161" y="322"/>
                    <a:pt x="161" y="322"/>
                    <a:pt x="161" y="322"/>
                  </a:cubicBezTo>
                  <a:cubicBezTo>
                    <a:pt x="249" y="322"/>
                    <a:pt x="322" y="250"/>
                    <a:pt x="322" y="161"/>
                  </a:cubicBezTo>
                  <a:cubicBezTo>
                    <a:pt x="322" y="72"/>
                    <a:pt x="249" y="0"/>
                    <a:pt x="161" y="0"/>
                  </a:cubicBezTo>
                  <a:close/>
                  <a:moveTo>
                    <a:pt x="161" y="0"/>
                  </a:moveTo>
                  <a:cubicBezTo>
                    <a:pt x="161" y="0"/>
                    <a:pt x="161" y="0"/>
                    <a:pt x="161" y="0"/>
                  </a:cubicBezTo>
                  <a:cubicBezTo>
                    <a:pt x="72" y="0"/>
                    <a:pt x="0" y="72"/>
                    <a:pt x="0" y="161"/>
                  </a:cubicBezTo>
                  <a:cubicBezTo>
                    <a:pt x="0" y="250"/>
                    <a:pt x="72" y="322"/>
                    <a:pt x="161" y="322"/>
                  </a:cubicBezTo>
                  <a:cubicBezTo>
                    <a:pt x="161" y="322"/>
                    <a:pt x="161" y="322"/>
                    <a:pt x="161" y="322"/>
                  </a:cubicBezTo>
                  <a:cubicBezTo>
                    <a:pt x="161" y="279"/>
                    <a:pt x="161" y="279"/>
                    <a:pt x="161" y="279"/>
                  </a:cubicBezTo>
                  <a:cubicBezTo>
                    <a:pt x="161" y="279"/>
                    <a:pt x="161" y="279"/>
                    <a:pt x="161" y="279"/>
                  </a:cubicBezTo>
                  <a:cubicBezTo>
                    <a:pt x="152" y="279"/>
                    <a:pt x="144" y="285"/>
                    <a:pt x="141" y="293"/>
                  </a:cubicBezTo>
                  <a:cubicBezTo>
                    <a:pt x="83" y="284"/>
                    <a:pt x="37" y="238"/>
                    <a:pt x="29" y="180"/>
                  </a:cubicBezTo>
                  <a:cubicBezTo>
                    <a:pt x="37" y="177"/>
                    <a:pt x="42" y="170"/>
                    <a:pt x="42" y="161"/>
                  </a:cubicBezTo>
                  <a:cubicBezTo>
                    <a:pt x="42" y="152"/>
                    <a:pt x="37" y="144"/>
                    <a:pt x="29" y="141"/>
                  </a:cubicBezTo>
                  <a:cubicBezTo>
                    <a:pt x="37" y="83"/>
                    <a:pt x="83" y="37"/>
                    <a:pt x="141" y="29"/>
                  </a:cubicBezTo>
                  <a:cubicBezTo>
                    <a:pt x="144" y="37"/>
                    <a:pt x="152" y="42"/>
                    <a:pt x="161" y="42"/>
                  </a:cubicBezTo>
                  <a:cubicBezTo>
                    <a:pt x="161" y="42"/>
                    <a:pt x="161" y="42"/>
                    <a:pt x="161" y="42"/>
                  </a:cubicBezTo>
                  <a:lnTo>
                    <a:pt x="16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96"/>
            <p:cNvSpPr/>
            <p:nvPr/>
          </p:nvSpPr>
          <p:spPr bwMode="auto">
            <a:xfrm>
              <a:off x="6345238" y="4402138"/>
              <a:ext cx="307975" cy="161925"/>
            </a:xfrm>
            <a:custGeom>
              <a:avLst/>
              <a:gdLst>
                <a:gd name="T0" fmla="*/ 150 w 161"/>
                <a:gd name="T1" fmla="*/ 0 h 85"/>
                <a:gd name="T2" fmla="*/ 113 w 161"/>
                <a:gd name="T3" fmla="*/ 37 h 85"/>
                <a:gd name="T4" fmla="*/ 102 w 161"/>
                <a:gd name="T5" fmla="*/ 35 h 85"/>
                <a:gd name="T6" fmla="*/ 78 w 161"/>
                <a:gd name="T7" fmla="*/ 52 h 85"/>
                <a:gd name="T8" fmla="*/ 0 w 161"/>
                <a:gd name="T9" fmla="*/ 52 h 85"/>
                <a:gd name="T10" fmla="*/ 0 w 161"/>
                <a:gd name="T11" fmla="*/ 68 h 85"/>
                <a:gd name="T12" fmla="*/ 78 w 161"/>
                <a:gd name="T13" fmla="*/ 68 h 85"/>
                <a:gd name="T14" fmla="*/ 102 w 161"/>
                <a:gd name="T15" fmla="*/ 85 h 85"/>
                <a:gd name="T16" fmla="*/ 127 w 161"/>
                <a:gd name="T17" fmla="*/ 60 h 85"/>
                <a:gd name="T18" fmla="*/ 124 w 161"/>
                <a:gd name="T19" fmla="*/ 49 h 85"/>
                <a:gd name="T20" fmla="*/ 161 w 161"/>
                <a:gd name="T21" fmla="*/ 12 h 85"/>
                <a:gd name="T22" fmla="*/ 150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50" y="0"/>
                  </a:moveTo>
                  <a:cubicBezTo>
                    <a:pt x="113" y="37"/>
                    <a:pt x="113" y="37"/>
                    <a:pt x="113" y="37"/>
                  </a:cubicBezTo>
                  <a:cubicBezTo>
                    <a:pt x="109" y="36"/>
                    <a:pt x="106" y="35"/>
                    <a:pt x="102" y="35"/>
                  </a:cubicBezTo>
                  <a:cubicBezTo>
                    <a:pt x="91" y="35"/>
                    <a:pt x="81" y="42"/>
                    <a:pt x="78" y="52"/>
                  </a:cubicBezTo>
                  <a:cubicBezTo>
                    <a:pt x="0" y="52"/>
                    <a:pt x="0" y="52"/>
                    <a:pt x="0" y="52"/>
                  </a:cubicBezTo>
                  <a:cubicBezTo>
                    <a:pt x="0" y="68"/>
                    <a:pt x="0" y="68"/>
                    <a:pt x="0" y="68"/>
                  </a:cubicBezTo>
                  <a:cubicBezTo>
                    <a:pt x="78" y="68"/>
                    <a:pt x="78" y="68"/>
                    <a:pt x="78" y="68"/>
                  </a:cubicBezTo>
                  <a:cubicBezTo>
                    <a:pt x="81" y="78"/>
                    <a:pt x="91" y="85"/>
                    <a:pt x="102" y="85"/>
                  </a:cubicBezTo>
                  <a:cubicBezTo>
                    <a:pt x="115" y="85"/>
                    <a:pt x="127" y="74"/>
                    <a:pt x="127" y="60"/>
                  </a:cubicBezTo>
                  <a:cubicBezTo>
                    <a:pt x="127" y="56"/>
                    <a:pt x="126" y="52"/>
                    <a:pt x="124" y="49"/>
                  </a:cubicBezTo>
                  <a:cubicBezTo>
                    <a:pt x="161" y="12"/>
                    <a:pt x="161" y="12"/>
                    <a:pt x="161" y="12"/>
                  </a:cubicBezTo>
                  <a:lnTo>
                    <a:pt x="15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97"/>
            <p:cNvSpPr/>
            <p:nvPr/>
          </p:nvSpPr>
          <p:spPr bwMode="auto">
            <a:xfrm>
              <a:off x="6478588" y="5094288"/>
              <a:ext cx="481013" cy="361950"/>
            </a:xfrm>
            <a:custGeom>
              <a:avLst/>
              <a:gdLst>
                <a:gd name="T0" fmla="*/ 176 w 251"/>
                <a:gd name="T1" fmla="*/ 0 h 189"/>
                <a:gd name="T2" fmla="*/ 125 w 251"/>
                <a:gd name="T3" fmla="*/ 18 h 189"/>
                <a:gd name="T4" fmla="*/ 75 w 251"/>
                <a:gd name="T5" fmla="*/ 0 h 189"/>
                <a:gd name="T6" fmla="*/ 0 w 251"/>
                <a:gd name="T7" fmla="*/ 73 h 189"/>
                <a:gd name="T8" fmla="*/ 129 w 251"/>
                <a:gd name="T9" fmla="*/ 189 h 189"/>
                <a:gd name="T10" fmla="*/ 251 w 251"/>
                <a:gd name="T11" fmla="*/ 73 h 189"/>
                <a:gd name="T12" fmla="*/ 176 w 25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251" h="189">
                  <a:moveTo>
                    <a:pt x="176" y="0"/>
                  </a:moveTo>
                  <a:cubicBezTo>
                    <a:pt x="156" y="0"/>
                    <a:pt x="139" y="7"/>
                    <a:pt x="125" y="18"/>
                  </a:cubicBezTo>
                  <a:cubicBezTo>
                    <a:pt x="112" y="7"/>
                    <a:pt x="94" y="0"/>
                    <a:pt x="75" y="0"/>
                  </a:cubicBezTo>
                  <a:cubicBezTo>
                    <a:pt x="33" y="0"/>
                    <a:pt x="0" y="32"/>
                    <a:pt x="0" y="73"/>
                  </a:cubicBezTo>
                  <a:cubicBezTo>
                    <a:pt x="0" y="119"/>
                    <a:pt x="38" y="189"/>
                    <a:pt x="129" y="189"/>
                  </a:cubicBezTo>
                  <a:cubicBezTo>
                    <a:pt x="224" y="189"/>
                    <a:pt x="251" y="114"/>
                    <a:pt x="251" y="73"/>
                  </a:cubicBezTo>
                  <a:cubicBezTo>
                    <a:pt x="251" y="32"/>
                    <a:pt x="217" y="0"/>
                    <a:pt x="17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98"/>
            <p:cNvSpPr/>
            <p:nvPr/>
          </p:nvSpPr>
          <p:spPr bwMode="auto">
            <a:xfrm>
              <a:off x="6692900" y="5000625"/>
              <a:ext cx="130175" cy="166688"/>
            </a:xfrm>
            <a:custGeom>
              <a:avLst/>
              <a:gdLst>
                <a:gd name="T0" fmla="*/ 15 w 68"/>
                <a:gd name="T1" fmla="*/ 87 h 87"/>
                <a:gd name="T2" fmla="*/ 33 w 68"/>
                <a:gd name="T3" fmla="*/ 0 h 87"/>
                <a:gd name="T4" fmla="*/ 68 w 68"/>
                <a:gd name="T5" fmla="*/ 6 h 87"/>
                <a:gd name="T6" fmla="*/ 15 w 68"/>
                <a:gd name="T7" fmla="*/ 87 h 87"/>
              </a:gdLst>
              <a:ahLst/>
              <a:cxnLst>
                <a:cxn ang="0">
                  <a:pos x="T0" y="T1"/>
                </a:cxn>
                <a:cxn ang="0">
                  <a:pos x="T2" y="T3"/>
                </a:cxn>
                <a:cxn ang="0">
                  <a:pos x="T4" y="T5"/>
                </a:cxn>
                <a:cxn ang="0">
                  <a:pos x="T6" y="T7"/>
                </a:cxn>
              </a:cxnLst>
              <a:rect l="0" t="0" r="r" b="b"/>
              <a:pathLst>
                <a:path w="68" h="87">
                  <a:moveTo>
                    <a:pt x="15" y="87"/>
                  </a:moveTo>
                  <a:cubicBezTo>
                    <a:pt x="0" y="57"/>
                    <a:pt x="9" y="23"/>
                    <a:pt x="33" y="0"/>
                  </a:cubicBezTo>
                  <a:cubicBezTo>
                    <a:pt x="68" y="6"/>
                    <a:pt x="68" y="6"/>
                    <a:pt x="68" y="6"/>
                  </a:cubicBezTo>
                  <a:cubicBezTo>
                    <a:pt x="35" y="25"/>
                    <a:pt x="14" y="44"/>
                    <a:pt x="15" y="8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99"/>
            <p:cNvSpPr>
              <a:spLocks noEditPoints="1"/>
            </p:cNvSpPr>
            <p:nvPr/>
          </p:nvSpPr>
          <p:spPr bwMode="auto">
            <a:xfrm>
              <a:off x="4441825" y="4087813"/>
              <a:ext cx="571500" cy="633413"/>
            </a:xfrm>
            <a:custGeom>
              <a:avLst/>
              <a:gdLst>
                <a:gd name="T0" fmla="*/ 231 w 299"/>
                <a:gd name="T1" fmla="*/ 172 h 331"/>
                <a:gd name="T2" fmla="*/ 214 w 299"/>
                <a:gd name="T3" fmla="*/ 205 h 331"/>
                <a:gd name="T4" fmla="*/ 205 w 299"/>
                <a:gd name="T5" fmla="*/ 236 h 331"/>
                <a:gd name="T6" fmla="*/ 210 w 299"/>
                <a:gd name="T7" fmla="*/ 240 h 331"/>
                <a:gd name="T8" fmla="*/ 226 w 299"/>
                <a:gd name="T9" fmla="*/ 284 h 331"/>
                <a:gd name="T10" fmla="*/ 200 w 299"/>
                <a:gd name="T11" fmla="*/ 254 h 331"/>
                <a:gd name="T12" fmla="*/ 247 w 299"/>
                <a:gd name="T13" fmla="*/ 85 h 331"/>
                <a:gd name="T14" fmla="*/ 284 w 299"/>
                <a:gd name="T15" fmla="*/ 74 h 331"/>
                <a:gd name="T16" fmla="*/ 248 w 299"/>
                <a:gd name="T17" fmla="*/ 103 h 331"/>
                <a:gd name="T18" fmla="*/ 242 w 299"/>
                <a:gd name="T19" fmla="*/ 104 h 331"/>
                <a:gd name="T20" fmla="*/ 293 w 299"/>
                <a:gd name="T21" fmla="*/ 181 h 331"/>
                <a:gd name="T22" fmla="*/ 246 w 299"/>
                <a:gd name="T23" fmla="*/ 176 h 331"/>
                <a:gd name="T24" fmla="*/ 289 w 299"/>
                <a:gd name="T25" fmla="*/ 196 h 331"/>
                <a:gd name="T26" fmla="*/ 293 w 299"/>
                <a:gd name="T27" fmla="*/ 181 h 331"/>
                <a:gd name="T28" fmla="*/ 107 w 299"/>
                <a:gd name="T29" fmla="*/ 325 h 331"/>
                <a:gd name="T30" fmla="*/ 177 w 299"/>
                <a:gd name="T31" fmla="*/ 230 h 331"/>
                <a:gd name="T32" fmla="*/ 233 w 299"/>
                <a:gd name="T33" fmla="*/ 135 h 331"/>
                <a:gd name="T34" fmla="*/ 167 w 299"/>
                <a:gd name="T35" fmla="*/ 84 h 331"/>
                <a:gd name="T36" fmla="*/ 214 w 299"/>
                <a:gd name="T37" fmla="*/ 167 h 331"/>
                <a:gd name="T38" fmla="*/ 167 w 299"/>
                <a:gd name="T39" fmla="*/ 214 h 331"/>
                <a:gd name="T40" fmla="*/ 151 w 299"/>
                <a:gd name="T41" fmla="*/ 258 h 331"/>
                <a:gd name="T42" fmla="*/ 101 w 299"/>
                <a:gd name="T43" fmla="*/ 323 h 331"/>
                <a:gd name="T44" fmla="*/ 242 w 299"/>
                <a:gd name="T45" fmla="*/ 104 h 331"/>
                <a:gd name="T46" fmla="*/ 240 w 299"/>
                <a:gd name="T47" fmla="*/ 89 h 331"/>
                <a:gd name="T48" fmla="*/ 205 w 299"/>
                <a:gd name="T49" fmla="*/ 236 h 331"/>
                <a:gd name="T50" fmla="*/ 196 w 299"/>
                <a:gd name="T51" fmla="*/ 247 h 331"/>
                <a:gd name="T52" fmla="*/ 205 w 299"/>
                <a:gd name="T53" fmla="*/ 236 h 331"/>
                <a:gd name="T54" fmla="*/ 191 w 299"/>
                <a:gd name="T55" fmla="*/ 1 h 331"/>
                <a:gd name="T56" fmla="*/ 197 w 299"/>
                <a:gd name="T57" fmla="*/ 11 h 331"/>
                <a:gd name="T58" fmla="*/ 177 w 299"/>
                <a:gd name="T59" fmla="*/ 53 h 331"/>
                <a:gd name="T60" fmla="*/ 176 w 299"/>
                <a:gd name="T61" fmla="*/ 53 h 331"/>
                <a:gd name="T62" fmla="*/ 86 w 299"/>
                <a:gd name="T63" fmla="*/ 93 h 331"/>
                <a:gd name="T64" fmla="*/ 85 w 299"/>
                <a:gd name="T65" fmla="*/ 205 h 331"/>
                <a:gd name="T66" fmla="*/ 97 w 299"/>
                <a:gd name="T67" fmla="*/ 322 h 331"/>
                <a:gd name="T68" fmla="*/ 121 w 299"/>
                <a:gd name="T69" fmla="*/ 250 h 331"/>
                <a:gd name="T70" fmla="*/ 104 w 299"/>
                <a:gd name="T71" fmla="*/ 205 h 331"/>
                <a:gd name="T72" fmla="*/ 84 w 299"/>
                <a:gd name="T73" fmla="*/ 131 h 331"/>
                <a:gd name="T74" fmla="*/ 167 w 299"/>
                <a:gd name="T75" fmla="*/ 84 h 331"/>
                <a:gd name="T76" fmla="*/ 172 w 299"/>
                <a:gd name="T77" fmla="*/ 67 h 331"/>
                <a:gd name="T78" fmla="*/ 191 w 299"/>
                <a:gd name="T79" fmla="*/ 1 h 331"/>
                <a:gd name="T80" fmla="*/ 171 w 299"/>
                <a:gd name="T81" fmla="*/ 43 h 331"/>
                <a:gd name="T82" fmla="*/ 191 w 299"/>
                <a:gd name="T83" fmla="*/ 1 h 331"/>
                <a:gd name="T84" fmla="*/ 57 w 299"/>
                <a:gd name="T85" fmla="*/ 195 h 331"/>
                <a:gd name="T86" fmla="*/ 60 w 299"/>
                <a:gd name="T87" fmla="*/ 210 h 331"/>
                <a:gd name="T88" fmla="*/ 94 w 299"/>
                <a:gd name="T89" fmla="*/ 63 h 331"/>
                <a:gd name="T90" fmla="*/ 104 w 299"/>
                <a:gd name="T91" fmla="*/ 51 h 331"/>
                <a:gd name="T92" fmla="*/ 94 w 299"/>
                <a:gd name="T93" fmla="*/ 63 h 331"/>
                <a:gd name="T94" fmla="*/ 67 w 299"/>
                <a:gd name="T95" fmla="*/ 126 h 331"/>
                <a:gd name="T96" fmla="*/ 86 w 299"/>
                <a:gd name="T97" fmla="*/ 93 h 331"/>
                <a:gd name="T98" fmla="*/ 94 w 299"/>
                <a:gd name="T99" fmla="*/ 63 h 331"/>
                <a:gd name="T100" fmla="*/ 90 w 299"/>
                <a:gd name="T101" fmla="*/ 59 h 331"/>
                <a:gd name="T102" fmla="*/ 74 w 299"/>
                <a:gd name="T103" fmla="*/ 15 h 331"/>
                <a:gd name="T104" fmla="*/ 99 w 299"/>
                <a:gd name="T105" fmla="*/ 44 h 331"/>
                <a:gd name="T106" fmla="*/ 52 w 299"/>
                <a:gd name="T107" fmla="*/ 214 h 331"/>
                <a:gd name="T108" fmla="*/ 16 w 299"/>
                <a:gd name="T109" fmla="*/ 225 h 331"/>
                <a:gd name="T110" fmla="*/ 52 w 299"/>
                <a:gd name="T111" fmla="*/ 196 h 331"/>
                <a:gd name="T112" fmla="*/ 57 w 299"/>
                <a:gd name="T113" fmla="*/ 195 h 331"/>
                <a:gd name="T114" fmla="*/ 53 w 299"/>
                <a:gd name="T115" fmla="*/ 123 h 331"/>
                <a:gd name="T116" fmla="*/ 11 w 299"/>
                <a:gd name="T117" fmla="*/ 103 h 331"/>
                <a:gd name="T118" fmla="*/ 7 w 299"/>
                <a:gd name="T119" fmla="*/ 118 h 331"/>
                <a:gd name="T120" fmla="*/ 53 w 299"/>
                <a:gd name="T121" fmla="*/ 123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 h="331">
                  <a:moveTo>
                    <a:pt x="214" y="205"/>
                  </a:moveTo>
                  <a:cubicBezTo>
                    <a:pt x="222" y="195"/>
                    <a:pt x="228" y="184"/>
                    <a:pt x="231" y="172"/>
                  </a:cubicBezTo>
                  <a:cubicBezTo>
                    <a:pt x="235" y="160"/>
                    <a:pt x="235" y="147"/>
                    <a:pt x="233" y="135"/>
                  </a:cubicBezTo>
                  <a:cubicBezTo>
                    <a:pt x="214" y="205"/>
                    <a:pt x="214" y="205"/>
                    <a:pt x="214" y="205"/>
                  </a:cubicBezTo>
                  <a:close/>
                  <a:moveTo>
                    <a:pt x="200" y="254"/>
                  </a:moveTo>
                  <a:cubicBezTo>
                    <a:pt x="205" y="236"/>
                    <a:pt x="205" y="236"/>
                    <a:pt x="205" y="236"/>
                  </a:cubicBezTo>
                  <a:cubicBezTo>
                    <a:pt x="207" y="237"/>
                    <a:pt x="209" y="238"/>
                    <a:pt x="210" y="240"/>
                  </a:cubicBezTo>
                  <a:cubicBezTo>
                    <a:pt x="210" y="240"/>
                    <a:pt x="210" y="240"/>
                    <a:pt x="210" y="240"/>
                  </a:cubicBezTo>
                  <a:cubicBezTo>
                    <a:pt x="229" y="273"/>
                    <a:pt x="229" y="273"/>
                    <a:pt x="229" y="273"/>
                  </a:cubicBezTo>
                  <a:cubicBezTo>
                    <a:pt x="231" y="277"/>
                    <a:pt x="230" y="281"/>
                    <a:pt x="226" y="284"/>
                  </a:cubicBezTo>
                  <a:cubicBezTo>
                    <a:pt x="222" y="286"/>
                    <a:pt x="217" y="284"/>
                    <a:pt x="215" y="281"/>
                  </a:cubicBezTo>
                  <a:cubicBezTo>
                    <a:pt x="200" y="254"/>
                    <a:pt x="200" y="254"/>
                    <a:pt x="200" y="254"/>
                  </a:cubicBezTo>
                  <a:close/>
                  <a:moveTo>
                    <a:pt x="242" y="104"/>
                  </a:moveTo>
                  <a:cubicBezTo>
                    <a:pt x="247" y="85"/>
                    <a:pt x="247" y="85"/>
                    <a:pt x="247" y="85"/>
                  </a:cubicBezTo>
                  <a:cubicBezTo>
                    <a:pt x="273" y="71"/>
                    <a:pt x="273" y="71"/>
                    <a:pt x="273" y="71"/>
                  </a:cubicBezTo>
                  <a:cubicBezTo>
                    <a:pt x="277" y="68"/>
                    <a:pt x="282" y="70"/>
                    <a:pt x="284" y="74"/>
                  </a:cubicBezTo>
                  <a:cubicBezTo>
                    <a:pt x="286" y="77"/>
                    <a:pt x="285" y="82"/>
                    <a:pt x="281" y="84"/>
                  </a:cubicBezTo>
                  <a:cubicBezTo>
                    <a:pt x="248" y="103"/>
                    <a:pt x="248" y="103"/>
                    <a:pt x="248" y="103"/>
                  </a:cubicBezTo>
                  <a:cubicBezTo>
                    <a:pt x="248" y="103"/>
                    <a:pt x="248" y="103"/>
                    <a:pt x="248" y="103"/>
                  </a:cubicBezTo>
                  <a:cubicBezTo>
                    <a:pt x="246" y="104"/>
                    <a:pt x="244" y="104"/>
                    <a:pt x="242" y="104"/>
                  </a:cubicBezTo>
                  <a:close/>
                  <a:moveTo>
                    <a:pt x="293" y="181"/>
                  </a:moveTo>
                  <a:cubicBezTo>
                    <a:pt x="293" y="181"/>
                    <a:pt x="293" y="181"/>
                    <a:pt x="293" y="181"/>
                  </a:cubicBezTo>
                  <a:cubicBezTo>
                    <a:pt x="256" y="171"/>
                    <a:pt x="256" y="171"/>
                    <a:pt x="256" y="171"/>
                  </a:cubicBezTo>
                  <a:cubicBezTo>
                    <a:pt x="252" y="170"/>
                    <a:pt x="248" y="172"/>
                    <a:pt x="246" y="176"/>
                  </a:cubicBezTo>
                  <a:cubicBezTo>
                    <a:pt x="245" y="180"/>
                    <a:pt x="248" y="185"/>
                    <a:pt x="252" y="186"/>
                  </a:cubicBezTo>
                  <a:cubicBezTo>
                    <a:pt x="289" y="196"/>
                    <a:pt x="289" y="196"/>
                    <a:pt x="289" y="196"/>
                  </a:cubicBezTo>
                  <a:cubicBezTo>
                    <a:pt x="293" y="197"/>
                    <a:pt x="297" y="195"/>
                    <a:pt x="298" y="191"/>
                  </a:cubicBezTo>
                  <a:cubicBezTo>
                    <a:pt x="299" y="186"/>
                    <a:pt x="297" y="182"/>
                    <a:pt x="293" y="181"/>
                  </a:cubicBezTo>
                  <a:close/>
                  <a:moveTo>
                    <a:pt x="101" y="323"/>
                  </a:moveTo>
                  <a:cubicBezTo>
                    <a:pt x="107" y="325"/>
                    <a:pt x="107" y="325"/>
                    <a:pt x="107" y="325"/>
                  </a:cubicBezTo>
                  <a:cubicBezTo>
                    <a:pt x="129" y="331"/>
                    <a:pt x="153" y="318"/>
                    <a:pt x="159" y="295"/>
                  </a:cubicBezTo>
                  <a:cubicBezTo>
                    <a:pt x="177" y="230"/>
                    <a:pt x="177" y="230"/>
                    <a:pt x="177" y="230"/>
                  </a:cubicBezTo>
                  <a:cubicBezTo>
                    <a:pt x="191" y="225"/>
                    <a:pt x="204" y="216"/>
                    <a:pt x="214" y="205"/>
                  </a:cubicBezTo>
                  <a:cubicBezTo>
                    <a:pt x="233" y="135"/>
                    <a:pt x="233" y="135"/>
                    <a:pt x="233" y="135"/>
                  </a:cubicBezTo>
                  <a:cubicBezTo>
                    <a:pt x="228" y="103"/>
                    <a:pt x="205" y="76"/>
                    <a:pt x="172" y="67"/>
                  </a:cubicBezTo>
                  <a:cubicBezTo>
                    <a:pt x="167" y="84"/>
                    <a:pt x="167" y="84"/>
                    <a:pt x="167" y="84"/>
                  </a:cubicBezTo>
                  <a:cubicBezTo>
                    <a:pt x="185" y="89"/>
                    <a:pt x="200" y="101"/>
                    <a:pt x="208" y="116"/>
                  </a:cubicBezTo>
                  <a:cubicBezTo>
                    <a:pt x="217" y="131"/>
                    <a:pt x="219" y="149"/>
                    <a:pt x="214" y="167"/>
                  </a:cubicBezTo>
                  <a:cubicBezTo>
                    <a:pt x="208" y="191"/>
                    <a:pt x="189" y="208"/>
                    <a:pt x="167" y="214"/>
                  </a:cubicBezTo>
                  <a:cubicBezTo>
                    <a:pt x="167" y="214"/>
                    <a:pt x="167" y="214"/>
                    <a:pt x="167" y="214"/>
                  </a:cubicBezTo>
                  <a:cubicBezTo>
                    <a:pt x="164" y="215"/>
                    <a:pt x="162" y="218"/>
                    <a:pt x="161" y="220"/>
                  </a:cubicBezTo>
                  <a:cubicBezTo>
                    <a:pt x="151" y="258"/>
                    <a:pt x="151" y="258"/>
                    <a:pt x="151" y="258"/>
                  </a:cubicBezTo>
                  <a:cubicBezTo>
                    <a:pt x="121" y="250"/>
                    <a:pt x="121" y="250"/>
                    <a:pt x="121" y="250"/>
                  </a:cubicBezTo>
                  <a:cubicBezTo>
                    <a:pt x="101" y="323"/>
                    <a:pt x="101" y="323"/>
                    <a:pt x="101" y="323"/>
                  </a:cubicBezTo>
                  <a:close/>
                  <a:moveTo>
                    <a:pt x="247" y="85"/>
                  </a:moveTo>
                  <a:cubicBezTo>
                    <a:pt x="242" y="104"/>
                    <a:pt x="242" y="104"/>
                    <a:pt x="242" y="104"/>
                  </a:cubicBezTo>
                  <a:cubicBezTo>
                    <a:pt x="240" y="103"/>
                    <a:pt x="238" y="102"/>
                    <a:pt x="237" y="100"/>
                  </a:cubicBezTo>
                  <a:cubicBezTo>
                    <a:pt x="235" y="96"/>
                    <a:pt x="236" y="91"/>
                    <a:pt x="240" y="89"/>
                  </a:cubicBezTo>
                  <a:cubicBezTo>
                    <a:pt x="247" y="85"/>
                    <a:pt x="247" y="85"/>
                    <a:pt x="247" y="85"/>
                  </a:cubicBezTo>
                  <a:close/>
                  <a:moveTo>
                    <a:pt x="205" y="236"/>
                  </a:moveTo>
                  <a:cubicBezTo>
                    <a:pt x="200" y="254"/>
                    <a:pt x="200" y="254"/>
                    <a:pt x="200" y="254"/>
                  </a:cubicBezTo>
                  <a:cubicBezTo>
                    <a:pt x="196" y="247"/>
                    <a:pt x="196" y="247"/>
                    <a:pt x="196" y="247"/>
                  </a:cubicBezTo>
                  <a:cubicBezTo>
                    <a:pt x="194" y="244"/>
                    <a:pt x="195" y="239"/>
                    <a:pt x="199" y="237"/>
                  </a:cubicBezTo>
                  <a:cubicBezTo>
                    <a:pt x="201" y="236"/>
                    <a:pt x="203" y="235"/>
                    <a:pt x="205" y="236"/>
                  </a:cubicBezTo>
                  <a:close/>
                  <a:moveTo>
                    <a:pt x="176" y="53"/>
                  </a:moveTo>
                  <a:cubicBezTo>
                    <a:pt x="191" y="1"/>
                    <a:pt x="191" y="1"/>
                    <a:pt x="191" y="1"/>
                  </a:cubicBezTo>
                  <a:cubicBezTo>
                    <a:pt x="191" y="1"/>
                    <a:pt x="191" y="1"/>
                    <a:pt x="191" y="1"/>
                  </a:cubicBezTo>
                  <a:cubicBezTo>
                    <a:pt x="195" y="2"/>
                    <a:pt x="198" y="7"/>
                    <a:pt x="197" y="11"/>
                  </a:cubicBezTo>
                  <a:cubicBezTo>
                    <a:pt x="186" y="47"/>
                    <a:pt x="186" y="47"/>
                    <a:pt x="186" y="47"/>
                  </a:cubicBezTo>
                  <a:cubicBezTo>
                    <a:pt x="185" y="52"/>
                    <a:pt x="181" y="54"/>
                    <a:pt x="177" y="53"/>
                  </a:cubicBezTo>
                  <a:cubicBezTo>
                    <a:pt x="177" y="53"/>
                    <a:pt x="177" y="53"/>
                    <a:pt x="177" y="53"/>
                  </a:cubicBezTo>
                  <a:cubicBezTo>
                    <a:pt x="177" y="53"/>
                    <a:pt x="176" y="53"/>
                    <a:pt x="176" y="53"/>
                  </a:cubicBezTo>
                  <a:close/>
                  <a:moveTo>
                    <a:pt x="172" y="67"/>
                  </a:moveTo>
                  <a:cubicBezTo>
                    <a:pt x="140" y="58"/>
                    <a:pt x="106" y="69"/>
                    <a:pt x="86" y="93"/>
                  </a:cubicBezTo>
                  <a:cubicBezTo>
                    <a:pt x="66" y="165"/>
                    <a:pt x="66" y="165"/>
                    <a:pt x="66" y="165"/>
                  </a:cubicBezTo>
                  <a:cubicBezTo>
                    <a:pt x="68" y="180"/>
                    <a:pt x="75" y="194"/>
                    <a:pt x="85" y="205"/>
                  </a:cubicBezTo>
                  <a:cubicBezTo>
                    <a:pt x="68" y="270"/>
                    <a:pt x="68" y="270"/>
                    <a:pt x="68" y="270"/>
                  </a:cubicBezTo>
                  <a:cubicBezTo>
                    <a:pt x="61" y="292"/>
                    <a:pt x="75" y="316"/>
                    <a:pt x="97" y="322"/>
                  </a:cubicBezTo>
                  <a:cubicBezTo>
                    <a:pt x="101" y="323"/>
                    <a:pt x="101" y="323"/>
                    <a:pt x="101" y="323"/>
                  </a:cubicBezTo>
                  <a:cubicBezTo>
                    <a:pt x="121" y="250"/>
                    <a:pt x="121" y="250"/>
                    <a:pt x="121" y="250"/>
                  </a:cubicBezTo>
                  <a:cubicBezTo>
                    <a:pt x="94" y="242"/>
                    <a:pt x="94" y="242"/>
                    <a:pt x="94" y="242"/>
                  </a:cubicBezTo>
                  <a:cubicBezTo>
                    <a:pt x="104" y="205"/>
                    <a:pt x="104" y="205"/>
                    <a:pt x="104" y="205"/>
                  </a:cubicBezTo>
                  <a:cubicBezTo>
                    <a:pt x="105" y="202"/>
                    <a:pt x="104" y="199"/>
                    <a:pt x="101" y="197"/>
                  </a:cubicBezTo>
                  <a:cubicBezTo>
                    <a:pt x="85" y="180"/>
                    <a:pt x="78" y="155"/>
                    <a:pt x="84" y="131"/>
                  </a:cubicBezTo>
                  <a:cubicBezTo>
                    <a:pt x="89" y="113"/>
                    <a:pt x="101" y="99"/>
                    <a:pt x="116" y="90"/>
                  </a:cubicBezTo>
                  <a:cubicBezTo>
                    <a:pt x="131" y="82"/>
                    <a:pt x="149" y="79"/>
                    <a:pt x="167" y="84"/>
                  </a:cubicBezTo>
                  <a:cubicBezTo>
                    <a:pt x="167" y="84"/>
                    <a:pt x="167" y="84"/>
                    <a:pt x="167" y="84"/>
                  </a:cubicBezTo>
                  <a:cubicBezTo>
                    <a:pt x="172" y="67"/>
                    <a:pt x="172" y="67"/>
                    <a:pt x="172" y="67"/>
                  </a:cubicBezTo>
                  <a:cubicBezTo>
                    <a:pt x="172" y="67"/>
                    <a:pt x="172" y="67"/>
                    <a:pt x="172" y="67"/>
                  </a:cubicBezTo>
                  <a:close/>
                  <a:moveTo>
                    <a:pt x="191" y="1"/>
                  </a:moveTo>
                  <a:cubicBezTo>
                    <a:pt x="176" y="53"/>
                    <a:pt x="176" y="53"/>
                    <a:pt x="176" y="53"/>
                  </a:cubicBezTo>
                  <a:cubicBezTo>
                    <a:pt x="172" y="51"/>
                    <a:pt x="170" y="47"/>
                    <a:pt x="171" y="43"/>
                  </a:cubicBezTo>
                  <a:cubicBezTo>
                    <a:pt x="181" y="7"/>
                    <a:pt x="181" y="7"/>
                    <a:pt x="181" y="7"/>
                  </a:cubicBezTo>
                  <a:cubicBezTo>
                    <a:pt x="182" y="3"/>
                    <a:pt x="186" y="0"/>
                    <a:pt x="191" y="1"/>
                  </a:cubicBezTo>
                  <a:close/>
                  <a:moveTo>
                    <a:pt x="52" y="214"/>
                  </a:moveTo>
                  <a:cubicBezTo>
                    <a:pt x="57" y="195"/>
                    <a:pt x="57" y="195"/>
                    <a:pt x="57" y="195"/>
                  </a:cubicBezTo>
                  <a:cubicBezTo>
                    <a:pt x="59" y="195"/>
                    <a:pt x="62" y="197"/>
                    <a:pt x="63" y="199"/>
                  </a:cubicBezTo>
                  <a:cubicBezTo>
                    <a:pt x="65" y="203"/>
                    <a:pt x="64" y="207"/>
                    <a:pt x="60" y="210"/>
                  </a:cubicBezTo>
                  <a:cubicBezTo>
                    <a:pt x="52" y="214"/>
                    <a:pt x="52" y="214"/>
                    <a:pt x="52" y="214"/>
                  </a:cubicBezTo>
                  <a:close/>
                  <a:moveTo>
                    <a:pt x="94" y="63"/>
                  </a:moveTo>
                  <a:cubicBezTo>
                    <a:pt x="99" y="44"/>
                    <a:pt x="99" y="44"/>
                    <a:pt x="99" y="44"/>
                  </a:cubicBezTo>
                  <a:cubicBezTo>
                    <a:pt x="104" y="51"/>
                    <a:pt x="104" y="51"/>
                    <a:pt x="104" y="51"/>
                  </a:cubicBezTo>
                  <a:cubicBezTo>
                    <a:pt x="106" y="55"/>
                    <a:pt x="104" y="60"/>
                    <a:pt x="101" y="62"/>
                  </a:cubicBezTo>
                  <a:cubicBezTo>
                    <a:pt x="98" y="63"/>
                    <a:pt x="96" y="64"/>
                    <a:pt x="94" y="63"/>
                  </a:cubicBezTo>
                  <a:close/>
                  <a:moveTo>
                    <a:pt x="86" y="93"/>
                  </a:moveTo>
                  <a:cubicBezTo>
                    <a:pt x="77" y="102"/>
                    <a:pt x="71" y="114"/>
                    <a:pt x="67" y="126"/>
                  </a:cubicBezTo>
                  <a:cubicBezTo>
                    <a:pt x="64" y="139"/>
                    <a:pt x="63" y="152"/>
                    <a:pt x="66" y="165"/>
                  </a:cubicBezTo>
                  <a:cubicBezTo>
                    <a:pt x="86" y="93"/>
                    <a:pt x="86" y="93"/>
                    <a:pt x="86" y="93"/>
                  </a:cubicBezTo>
                  <a:close/>
                  <a:moveTo>
                    <a:pt x="99" y="44"/>
                  </a:moveTo>
                  <a:cubicBezTo>
                    <a:pt x="94" y="63"/>
                    <a:pt x="94" y="63"/>
                    <a:pt x="94" y="63"/>
                  </a:cubicBezTo>
                  <a:cubicBezTo>
                    <a:pt x="92" y="62"/>
                    <a:pt x="91" y="61"/>
                    <a:pt x="90" y="59"/>
                  </a:cubicBezTo>
                  <a:cubicBezTo>
                    <a:pt x="90" y="59"/>
                    <a:pt x="90" y="59"/>
                    <a:pt x="90" y="59"/>
                  </a:cubicBezTo>
                  <a:cubicBezTo>
                    <a:pt x="71" y="26"/>
                    <a:pt x="71" y="26"/>
                    <a:pt x="71" y="26"/>
                  </a:cubicBezTo>
                  <a:cubicBezTo>
                    <a:pt x="69" y="22"/>
                    <a:pt x="70" y="18"/>
                    <a:pt x="74" y="15"/>
                  </a:cubicBezTo>
                  <a:cubicBezTo>
                    <a:pt x="78" y="13"/>
                    <a:pt x="83" y="15"/>
                    <a:pt x="85" y="18"/>
                  </a:cubicBezTo>
                  <a:cubicBezTo>
                    <a:pt x="99" y="44"/>
                    <a:pt x="99" y="44"/>
                    <a:pt x="99" y="44"/>
                  </a:cubicBezTo>
                  <a:close/>
                  <a:moveTo>
                    <a:pt x="57" y="195"/>
                  </a:moveTo>
                  <a:cubicBezTo>
                    <a:pt x="52" y="214"/>
                    <a:pt x="52" y="214"/>
                    <a:pt x="52" y="214"/>
                  </a:cubicBezTo>
                  <a:cubicBezTo>
                    <a:pt x="27" y="228"/>
                    <a:pt x="27" y="228"/>
                    <a:pt x="27" y="228"/>
                  </a:cubicBezTo>
                  <a:cubicBezTo>
                    <a:pt x="23" y="230"/>
                    <a:pt x="18" y="229"/>
                    <a:pt x="16" y="225"/>
                  </a:cubicBezTo>
                  <a:cubicBezTo>
                    <a:pt x="14" y="222"/>
                    <a:pt x="15" y="217"/>
                    <a:pt x="19" y="215"/>
                  </a:cubicBezTo>
                  <a:cubicBezTo>
                    <a:pt x="52" y="196"/>
                    <a:pt x="52" y="196"/>
                    <a:pt x="52" y="196"/>
                  </a:cubicBezTo>
                  <a:cubicBezTo>
                    <a:pt x="52" y="196"/>
                    <a:pt x="52" y="196"/>
                    <a:pt x="52" y="196"/>
                  </a:cubicBezTo>
                  <a:cubicBezTo>
                    <a:pt x="54" y="195"/>
                    <a:pt x="56" y="195"/>
                    <a:pt x="57" y="195"/>
                  </a:cubicBezTo>
                  <a:close/>
                  <a:moveTo>
                    <a:pt x="53" y="123"/>
                  </a:moveTo>
                  <a:cubicBezTo>
                    <a:pt x="53" y="123"/>
                    <a:pt x="53" y="123"/>
                    <a:pt x="53" y="123"/>
                  </a:cubicBezTo>
                  <a:cubicBezTo>
                    <a:pt x="55" y="118"/>
                    <a:pt x="52" y="114"/>
                    <a:pt x="48" y="113"/>
                  </a:cubicBezTo>
                  <a:cubicBezTo>
                    <a:pt x="11" y="103"/>
                    <a:pt x="11" y="103"/>
                    <a:pt x="11" y="103"/>
                  </a:cubicBezTo>
                  <a:cubicBezTo>
                    <a:pt x="7" y="102"/>
                    <a:pt x="3" y="104"/>
                    <a:pt x="2" y="108"/>
                  </a:cubicBezTo>
                  <a:cubicBezTo>
                    <a:pt x="0" y="113"/>
                    <a:pt x="3" y="117"/>
                    <a:pt x="7" y="118"/>
                  </a:cubicBezTo>
                  <a:cubicBezTo>
                    <a:pt x="44" y="128"/>
                    <a:pt x="44" y="128"/>
                    <a:pt x="44" y="128"/>
                  </a:cubicBezTo>
                  <a:cubicBezTo>
                    <a:pt x="48" y="129"/>
                    <a:pt x="52" y="127"/>
                    <a:pt x="53" y="12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00"/>
            <p:cNvSpPr>
              <a:spLocks noEditPoints="1"/>
            </p:cNvSpPr>
            <p:nvPr/>
          </p:nvSpPr>
          <p:spPr bwMode="auto">
            <a:xfrm>
              <a:off x="4713288" y="4679950"/>
              <a:ext cx="542925" cy="552450"/>
            </a:xfrm>
            <a:custGeom>
              <a:avLst/>
              <a:gdLst>
                <a:gd name="T0" fmla="*/ 228 w 284"/>
                <a:gd name="T1" fmla="*/ 73 h 289"/>
                <a:gd name="T2" fmla="*/ 236 w 284"/>
                <a:gd name="T3" fmla="*/ 147 h 289"/>
                <a:gd name="T4" fmla="*/ 239 w 284"/>
                <a:gd name="T5" fmla="*/ 165 h 289"/>
                <a:gd name="T6" fmla="*/ 251 w 284"/>
                <a:gd name="T7" fmla="*/ 190 h 289"/>
                <a:gd name="T8" fmla="*/ 228 w 284"/>
                <a:gd name="T9" fmla="*/ 235 h 289"/>
                <a:gd name="T10" fmla="*/ 203 w 284"/>
                <a:gd name="T11" fmla="*/ 188 h 289"/>
                <a:gd name="T12" fmla="*/ 203 w 284"/>
                <a:gd name="T13" fmla="*/ 94 h 289"/>
                <a:gd name="T14" fmla="*/ 220 w 284"/>
                <a:gd name="T15" fmla="*/ 111 h 289"/>
                <a:gd name="T16" fmla="*/ 222 w 284"/>
                <a:gd name="T17" fmla="*/ 129 h 289"/>
                <a:gd name="T18" fmla="*/ 228 w 284"/>
                <a:gd name="T19" fmla="*/ 170 h 289"/>
                <a:gd name="T20" fmla="*/ 228 w 284"/>
                <a:gd name="T21" fmla="*/ 157 h 289"/>
                <a:gd name="T22" fmla="*/ 202 w 284"/>
                <a:gd name="T23" fmla="*/ 187 h 289"/>
                <a:gd name="T24" fmla="*/ 193 w 284"/>
                <a:gd name="T25" fmla="*/ 167 h 289"/>
                <a:gd name="T26" fmla="*/ 199 w 284"/>
                <a:gd name="T27" fmla="*/ 208 h 289"/>
                <a:gd name="T28" fmla="*/ 203 w 284"/>
                <a:gd name="T29" fmla="*/ 19 h 289"/>
                <a:gd name="T30" fmla="*/ 197 w 284"/>
                <a:gd name="T31" fmla="*/ 60 h 289"/>
                <a:gd name="T32" fmla="*/ 203 w 284"/>
                <a:gd name="T33" fmla="*/ 94 h 289"/>
                <a:gd name="T34" fmla="*/ 192 w 284"/>
                <a:gd name="T35" fmla="*/ 143 h 289"/>
                <a:gd name="T36" fmla="*/ 192 w 284"/>
                <a:gd name="T37" fmla="*/ 252 h 289"/>
                <a:gd name="T38" fmla="*/ 192 w 284"/>
                <a:gd name="T39" fmla="*/ 6 h 289"/>
                <a:gd name="T40" fmla="*/ 192 w 284"/>
                <a:gd name="T41" fmla="*/ 49 h 289"/>
                <a:gd name="T42" fmla="*/ 173 w 284"/>
                <a:gd name="T43" fmla="*/ 108 h 289"/>
                <a:gd name="T44" fmla="*/ 192 w 284"/>
                <a:gd name="T45" fmla="*/ 130 h 289"/>
                <a:gd name="T46" fmla="*/ 192 w 284"/>
                <a:gd name="T47" fmla="*/ 164 h 289"/>
                <a:gd name="T48" fmla="*/ 173 w 284"/>
                <a:gd name="T49" fmla="*/ 196 h 289"/>
                <a:gd name="T50" fmla="*/ 182 w 284"/>
                <a:gd name="T51" fmla="*/ 172 h 289"/>
                <a:gd name="T52" fmla="*/ 176 w 284"/>
                <a:gd name="T53" fmla="*/ 131 h 289"/>
                <a:gd name="T54" fmla="*/ 148 w 284"/>
                <a:gd name="T55" fmla="*/ 8 h 289"/>
                <a:gd name="T56" fmla="*/ 173 w 284"/>
                <a:gd name="T57" fmla="*/ 0 h 289"/>
                <a:gd name="T58" fmla="*/ 173 w 284"/>
                <a:gd name="T59" fmla="*/ 226 h 289"/>
                <a:gd name="T60" fmla="*/ 148 w 284"/>
                <a:gd name="T61" fmla="*/ 272 h 289"/>
                <a:gd name="T62" fmla="*/ 169 w 284"/>
                <a:gd name="T63" fmla="*/ 116 h 289"/>
                <a:gd name="T64" fmla="*/ 148 w 284"/>
                <a:gd name="T65" fmla="*/ 163 h 289"/>
                <a:gd name="T66" fmla="*/ 165 w 284"/>
                <a:gd name="T67" fmla="*/ 137 h 289"/>
                <a:gd name="T68" fmla="*/ 148 w 284"/>
                <a:gd name="T69" fmla="*/ 99 h 289"/>
                <a:gd name="T70" fmla="*/ 150 w 284"/>
                <a:gd name="T71" fmla="*/ 206 h 289"/>
                <a:gd name="T72" fmla="*/ 148 w 284"/>
                <a:gd name="T73" fmla="*/ 8 h 289"/>
                <a:gd name="T74" fmla="*/ 148 w 284"/>
                <a:gd name="T75" fmla="*/ 8 h 289"/>
                <a:gd name="T76" fmla="*/ 148 w 284"/>
                <a:gd name="T77" fmla="*/ 213 h 289"/>
                <a:gd name="T78" fmla="*/ 145 w 284"/>
                <a:gd name="T79" fmla="*/ 195 h 289"/>
                <a:gd name="T80" fmla="*/ 148 w 284"/>
                <a:gd name="T81" fmla="*/ 163 h 289"/>
                <a:gd name="T82" fmla="*/ 119 w 284"/>
                <a:gd name="T83" fmla="*/ 150 h 289"/>
                <a:gd name="T84" fmla="*/ 127 w 284"/>
                <a:gd name="T85" fmla="*/ 198 h 289"/>
                <a:gd name="T86" fmla="*/ 130 w 284"/>
                <a:gd name="T87" fmla="*/ 216 h 289"/>
                <a:gd name="T88" fmla="*/ 142 w 284"/>
                <a:gd name="T89" fmla="*/ 241 h 289"/>
                <a:gd name="T90" fmla="*/ 148 w 284"/>
                <a:gd name="T91" fmla="*/ 120 h 289"/>
                <a:gd name="T92" fmla="*/ 119 w 284"/>
                <a:gd name="T93" fmla="*/ 22 h 289"/>
                <a:gd name="T94" fmla="*/ 119 w 284"/>
                <a:gd name="T95" fmla="*/ 22 h 289"/>
                <a:gd name="T96" fmla="*/ 107 w 284"/>
                <a:gd name="T97" fmla="*/ 257 h 289"/>
                <a:gd name="T98" fmla="*/ 119 w 284"/>
                <a:gd name="T99" fmla="*/ 221 h 289"/>
                <a:gd name="T100" fmla="*/ 85 w 284"/>
                <a:gd name="T101" fmla="*/ 274 h 289"/>
                <a:gd name="T102" fmla="*/ 115 w 284"/>
                <a:gd name="T103" fmla="*/ 141 h 289"/>
                <a:gd name="T104" fmla="*/ 85 w 284"/>
                <a:gd name="T105" fmla="*/ 193 h 289"/>
                <a:gd name="T106" fmla="*/ 110 w 284"/>
                <a:gd name="T107" fmla="*/ 162 h 289"/>
                <a:gd name="T108" fmla="*/ 85 w 284"/>
                <a:gd name="T109" fmla="*/ 129 h 289"/>
                <a:gd name="T110" fmla="*/ 7 w 284"/>
                <a:gd name="T111" fmla="*/ 110 h 289"/>
                <a:gd name="T112" fmla="*/ 84 w 284"/>
                <a:gd name="T113" fmla="*/ 218 h 289"/>
                <a:gd name="T114" fmla="*/ 85 w 284"/>
                <a:gd name="T115" fmla="*/ 180 h 289"/>
                <a:gd name="T116" fmla="*/ 62 w 284"/>
                <a:gd name="T117" fmla="*/ 160 h 289"/>
                <a:gd name="T118" fmla="*/ 42 w 284"/>
                <a:gd name="T119" fmla="*/ 132 h 289"/>
                <a:gd name="T120" fmla="*/ 85 w 284"/>
                <a:gd name="T121" fmla="*/ 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289">
                  <a:moveTo>
                    <a:pt x="228" y="235"/>
                  </a:moveTo>
                  <a:cubicBezTo>
                    <a:pt x="261" y="220"/>
                    <a:pt x="261" y="220"/>
                    <a:pt x="261" y="220"/>
                  </a:cubicBezTo>
                  <a:cubicBezTo>
                    <a:pt x="277" y="212"/>
                    <a:pt x="284" y="193"/>
                    <a:pt x="276" y="177"/>
                  </a:cubicBezTo>
                  <a:cubicBezTo>
                    <a:pt x="228" y="73"/>
                    <a:pt x="228" y="73"/>
                    <a:pt x="228" y="73"/>
                  </a:cubicBezTo>
                  <a:cubicBezTo>
                    <a:pt x="228" y="130"/>
                    <a:pt x="228" y="130"/>
                    <a:pt x="228" y="130"/>
                  </a:cubicBezTo>
                  <a:cubicBezTo>
                    <a:pt x="228" y="130"/>
                    <a:pt x="229" y="131"/>
                    <a:pt x="229" y="131"/>
                  </a:cubicBezTo>
                  <a:cubicBezTo>
                    <a:pt x="236" y="147"/>
                    <a:pt x="236" y="147"/>
                    <a:pt x="236" y="147"/>
                  </a:cubicBezTo>
                  <a:cubicBezTo>
                    <a:pt x="236" y="147"/>
                    <a:pt x="236" y="147"/>
                    <a:pt x="236" y="147"/>
                  </a:cubicBezTo>
                  <a:cubicBezTo>
                    <a:pt x="238" y="150"/>
                    <a:pt x="237" y="153"/>
                    <a:pt x="234" y="154"/>
                  </a:cubicBezTo>
                  <a:cubicBezTo>
                    <a:pt x="228" y="157"/>
                    <a:pt x="228" y="157"/>
                    <a:pt x="228" y="157"/>
                  </a:cubicBezTo>
                  <a:cubicBezTo>
                    <a:pt x="228" y="170"/>
                    <a:pt x="228" y="170"/>
                    <a:pt x="228" y="170"/>
                  </a:cubicBezTo>
                  <a:cubicBezTo>
                    <a:pt x="239" y="165"/>
                    <a:pt x="239" y="165"/>
                    <a:pt x="239" y="165"/>
                  </a:cubicBezTo>
                  <a:cubicBezTo>
                    <a:pt x="242" y="164"/>
                    <a:pt x="245" y="165"/>
                    <a:pt x="246" y="167"/>
                  </a:cubicBezTo>
                  <a:cubicBezTo>
                    <a:pt x="253" y="183"/>
                    <a:pt x="253" y="183"/>
                    <a:pt x="253" y="183"/>
                  </a:cubicBezTo>
                  <a:cubicBezTo>
                    <a:pt x="253" y="183"/>
                    <a:pt x="253" y="183"/>
                    <a:pt x="253" y="183"/>
                  </a:cubicBezTo>
                  <a:cubicBezTo>
                    <a:pt x="254" y="185"/>
                    <a:pt x="253" y="188"/>
                    <a:pt x="251" y="190"/>
                  </a:cubicBezTo>
                  <a:cubicBezTo>
                    <a:pt x="228" y="200"/>
                    <a:pt x="228" y="200"/>
                    <a:pt x="228" y="200"/>
                  </a:cubicBezTo>
                  <a:lnTo>
                    <a:pt x="228" y="235"/>
                  </a:lnTo>
                  <a:close/>
                  <a:moveTo>
                    <a:pt x="203" y="247"/>
                  </a:moveTo>
                  <a:cubicBezTo>
                    <a:pt x="228" y="235"/>
                    <a:pt x="228" y="235"/>
                    <a:pt x="228" y="235"/>
                  </a:cubicBezTo>
                  <a:cubicBezTo>
                    <a:pt x="228" y="200"/>
                    <a:pt x="228" y="200"/>
                    <a:pt x="228" y="200"/>
                  </a:cubicBezTo>
                  <a:cubicBezTo>
                    <a:pt x="217" y="206"/>
                    <a:pt x="217" y="206"/>
                    <a:pt x="217" y="206"/>
                  </a:cubicBezTo>
                  <a:cubicBezTo>
                    <a:pt x="214" y="207"/>
                    <a:pt x="211" y="206"/>
                    <a:pt x="210" y="203"/>
                  </a:cubicBezTo>
                  <a:cubicBezTo>
                    <a:pt x="203" y="188"/>
                    <a:pt x="203" y="188"/>
                    <a:pt x="203" y="188"/>
                  </a:cubicBezTo>
                  <a:cubicBezTo>
                    <a:pt x="203" y="247"/>
                    <a:pt x="203" y="247"/>
                    <a:pt x="203" y="247"/>
                  </a:cubicBezTo>
                  <a:close/>
                  <a:moveTo>
                    <a:pt x="228" y="73"/>
                  </a:moveTo>
                  <a:cubicBezTo>
                    <a:pt x="203" y="19"/>
                    <a:pt x="203" y="19"/>
                    <a:pt x="203" y="19"/>
                  </a:cubicBezTo>
                  <a:cubicBezTo>
                    <a:pt x="203" y="94"/>
                    <a:pt x="203" y="94"/>
                    <a:pt x="203" y="94"/>
                  </a:cubicBezTo>
                  <a:cubicBezTo>
                    <a:pt x="206" y="93"/>
                    <a:pt x="206" y="93"/>
                    <a:pt x="206" y="93"/>
                  </a:cubicBezTo>
                  <a:cubicBezTo>
                    <a:pt x="208" y="92"/>
                    <a:pt x="211" y="93"/>
                    <a:pt x="212" y="96"/>
                  </a:cubicBezTo>
                  <a:cubicBezTo>
                    <a:pt x="220" y="111"/>
                    <a:pt x="220" y="111"/>
                    <a:pt x="220" y="111"/>
                  </a:cubicBezTo>
                  <a:cubicBezTo>
                    <a:pt x="220" y="111"/>
                    <a:pt x="220" y="111"/>
                    <a:pt x="220" y="111"/>
                  </a:cubicBezTo>
                  <a:cubicBezTo>
                    <a:pt x="221" y="114"/>
                    <a:pt x="220" y="117"/>
                    <a:pt x="217" y="118"/>
                  </a:cubicBezTo>
                  <a:cubicBezTo>
                    <a:pt x="203" y="125"/>
                    <a:pt x="203" y="125"/>
                    <a:pt x="203" y="125"/>
                  </a:cubicBezTo>
                  <a:cubicBezTo>
                    <a:pt x="203" y="138"/>
                    <a:pt x="203" y="138"/>
                    <a:pt x="203" y="138"/>
                  </a:cubicBezTo>
                  <a:cubicBezTo>
                    <a:pt x="222" y="129"/>
                    <a:pt x="222" y="129"/>
                    <a:pt x="222" y="129"/>
                  </a:cubicBezTo>
                  <a:cubicBezTo>
                    <a:pt x="224" y="128"/>
                    <a:pt x="226" y="128"/>
                    <a:pt x="228" y="130"/>
                  </a:cubicBezTo>
                  <a:cubicBezTo>
                    <a:pt x="228" y="73"/>
                    <a:pt x="228" y="73"/>
                    <a:pt x="228" y="73"/>
                  </a:cubicBezTo>
                  <a:close/>
                  <a:moveTo>
                    <a:pt x="228" y="157"/>
                  </a:moveTo>
                  <a:cubicBezTo>
                    <a:pt x="228" y="170"/>
                    <a:pt x="228" y="170"/>
                    <a:pt x="228" y="170"/>
                  </a:cubicBezTo>
                  <a:cubicBezTo>
                    <a:pt x="205" y="181"/>
                    <a:pt x="205" y="181"/>
                    <a:pt x="205" y="181"/>
                  </a:cubicBezTo>
                  <a:cubicBezTo>
                    <a:pt x="204" y="181"/>
                    <a:pt x="203" y="182"/>
                    <a:pt x="203" y="183"/>
                  </a:cubicBezTo>
                  <a:cubicBezTo>
                    <a:pt x="203" y="169"/>
                    <a:pt x="203" y="169"/>
                    <a:pt x="203" y="169"/>
                  </a:cubicBezTo>
                  <a:lnTo>
                    <a:pt x="228" y="157"/>
                  </a:lnTo>
                  <a:close/>
                  <a:moveTo>
                    <a:pt x="192" y="252"/>
                  </a:moveTo>
                  <a:cubicBezTo>
                    <a:pt x="203" y="247"/>
                    <a:pt x="203" y="247"/>
                    <a:pt x="203" y="247"/>
                  </a:cubicBezTo>
                  <a:cubicBezTo>
                    <a:pt x="203" y="188"/>
                    <a:pt x="203" y="188"/>
                    <a:pt x="203" y="188"/>
                  </a:cubicBezTo>
                  <a:cubicBezTo>
                    <a:pt x="202" y="187"/>
                    <a:pt x="202" y="187"/>
                    <a:pt x="202" y="187"/>
                  </a:cubicBezTo>
                  <a:cubicBezTo>
                    <a:pt x="202" y="186"/>
                    <a:pt x="202" y="184"/>
                    <a:pt x="203" y="183"/>
                  </a:cubicBezTo>
                  <a:cubicBezTo>
                    <a:pt x="203" y="169"/>
                    <a:pt x="203" y="169"/>
                    <a:pt x="203" y="169"/>
                  </a:cubicBezTo>
                  <a:cubicBezTo>
                    <a:pt x="200" y="170"/>
                    <a:pt x="200" y="170"/>
                    <a:pt x="200" y="170"/>
                  </a:cubicBezTo>
                  <a:cubicBezTo>
                    <a:pt x="197" y="171"/>
                    <a:pt x="194" y="170"/>
                    <a:pt x="193" y="167"/>
                  </a:cubicBezTo>
                  <a:cubicBezTo>
                    <a:pt x="192" y="164"/>
                    <a:pt x="192" y="164"/>
                    <a:pt x="192" y="164"/>
                  </a:cubicBezTo>
                  <a:cubicBezTo>
                    <a:pt x="192" y="194"/>
                    <a:pt x="192" y="194"/>
                    <a:pt x="192" y="194"/>
                  </a:cubicBezTo>
                  <a:cubicBezTo>
                    <a:pt x="199" y="208"/>
                    <a:pt x="199" y="208"/>
                    <a:pt x="199" y="208"/>
                  </a:cubicBezTo>
                  <a:cubicBezTo>
                    <a:pt x="199" y="208"/>
                    <a:pt x="199" y="208"/>
                    <a:pt x="199" y="208"/>
                  </a:cubicBezTo>
                  <a:cubicBezTo>
                    <a:pt x="200" y="211"/>
                    <a:pt x="199" y="214"/>
                    <a:pt x="196" y="215"/>
                  </a:cubicBezTo>
                  <a:cubicBezTo>
                    <a:pt x="192" y="217"/>
                    <a:pt x="192" y="217"/>
                    <a:pt x="192" y="217"/>
                  </a:cubicBezTo>
                  <a:cubicBezTo>
                    <a:pt x="192" y="252"/>
                    <a:pt x="192" y="252"/>
                    <a:pt x="192" y="252"/>
                  </a:cubicBezTo>
                  <a:close/>
                  <a:moveTo>
                    <a:pt x="203" y="19"/>
                  </a:moveTo>
                  <a:cubicBezTo>
                    <a:pt x="202" y="19"/>
                    <a:pt x="202" y="19"/>
                    <a:pt x="202" y="19"/>
                  </a:cubicBezTo>
                  <a:cubicBezTo>
                    <a:pt x="200" y="13"/>
                    <a:pt x="196" y="9"/>
                    <a:pt x="192" y="6"/>
                  </a:cubicBezTo>
                  <a:cubicBezTo>
                    <a:pt x="192" y="49"/>
                    <a:pt x="192" y="49"/>
                    <a:pt x="192" y="49"/>
                  </a:cubicBezTo>
                  <a:cubicBezTo>
                    <a:pt x="197" y="60"/>
                    <a:pt x="197" y="60"/>
                    <a:pt x="197" y="60"/>
                  </a:cubicBezTo>
                  <a:cubicBezTo>
                    <a:pt x="197" y="60"/>
                    <a:pt x="197" y="60"/>
                    <a:pt x="197" y="60"/>
                  </a:cubicBezTo>
                  <a:cubicBezTo>
                    <a:pt x="200" y="66"/>
                    <a:pt x="198" y="74"/>
                    <a:pt x="192" y="79"/>
                  </a:cubicBezTo>
                  <a:cubicBezTo>
                    <a:pt x="192" y="100"/>
                    <a:pt x="192" y="100"/>
                    <a:pt x="192" y="100"/>
                  </a:cubicBezTo>
                  <a:cubicBezTo>
                    <a:pt x="203" y="94"/>
                    <a:pt x="203" y="94"/>
                    <a:pt x="203" y="94"/>
                  </a:cubicBezTo>
                  <a:cubicBezTo>
                    <a:pt x="203" y="19"/>
                    <a:pt x="203" y="19"/>
                    <a:pt x="203" y="19"/>
                  </a:cubicBezTo>
                  <a:close/>
                  <a:moveTo>
                    <a:pt x="203" y="125"/>
                  </a:moveTo>
                  <a:cubicBezTo>
                    <a:pt x="203" y="138"/>
                    <a:pt x="203" y="138"/>
                    <a:pt x="203" y="138"/>
                  </a:cubicBezTo>
                  <a:cubicBezTo>
                    <a:pt x="192" y="143"/>
                    <a:pt x="192" y="143"/>
                    <a:pt x="192" y="143"/>
                  </a:cubicBezTo>
                  <a:cubicBezTo>
                    <a:pt x="192" y="130"/>
                    <a:pt x="192" y="130"/>
                    <a:pt x="192" y="130"/>
                  </a:cubicBezTo>
                  <a:lnTo>
                    <a:pt x="203" y="125"/>
                  </a:lnTo>
                  <a:close/>
                  <a:moveTo>
                    <a:pt x="173" y="260"/>
                  </a:moveTo>
                  <a:cubicBezTo>
                    <a:pt x="192" y="252"/>
                    <a:pt x="192" y="252"/>
                    <a:pt x="192" y="252"/>
                  </a:cubicBezTo>
                  <a:cubicBezTo>
                    <a:pt x="192" y="217"/>
                    <a:pt x="192" y="217"/>
                    <a:pt x="192" y="217"/>
                  </a:cubicBezTo>
                  <a:cubicBezTo>
                    <a:pt x="173" y="226"/>
                    <a:pt x="173" y="226"/>
                    <a:pt x="173" y="226"/>
                  </a:cubicBezTo>
                  <a:cubicBezTo>
                    <a:pt x="173" y="260"/>
                    <a:pt x="173" y="260"/>
                    <a:pt x="173" y="260"/>
                  </a:cubicBezTo>
                  <a:close/>
                  <a:moveTo>
                    <a:pt x="192" y="6"/>
                  </a:moveTo>
                  <a:cubicBezTo>
                    <a:pt x="186" y="2"/>
                    <a:pt x="180" y="0"/>
                    <a:pt x="173" y="0"/>
                  </a:cubicBezTo>
                  <a:cubicBezTo>
                    <a:pt x="173" y="27"/>
                    <a:pt x="173" y="27"/>
                    <a:pt x="173" y="27"/>
                  </a:cubicBezTo>
                  <a:cubicBezTo>
                    <a:pt x="179" y="28"/>
                    <a:pt x="183" y="31"/>
                    <a:pt x="186" y="36"/>
                  </a:cubicBezTo>
                  <a:cubicBezTo>
                    <a:pt x="192" y="49"/>
                    <a:pt x="192" y="49"/>
                    <a:pt x="192" y="49"/>
                  </a:cubicBezTo>
                  <a:cubicBezTo>
                    <a:pt x="192" y="6"/>
                    <a:pt x="192" y="6"/>
                    <a:pt x="192" y="6"/>
                  </a:cubicBezTo>
                  <a:close/>
                  <a:moveTo>
                    <a:pt x="192" y="79"/>
                  </a:moveTo>
                  <a:cubicBezTo>
                    <a:pt x="192" y="100"/>
                    <a:pt x="192" y="100"/>
                    <a:pt x="192" y="100"/>
                  </a:cubicBezTo>
                  <a:cubicBezTo>
                    <a:pt x="173" y="108"/>
                    <a:pt x="173" y="108"/>
                    <a:pt x="173" y="108"/>
                  </a:cubicBezTo>
                  <a:cubicBezTo>
                    <a:pt x="173" y="88"/>
                    <a:pt x="173" y="88"/>
                    <a:pt x="173" y="88"/>
                  </a:cubicBezTo>
                  <a:cubicBezTo>
                    <a:pt x="189" y="80"/>
                    <a:pt x="189" y="80"/>
                    <a:pt x="189" y="80"/>
                  </a:cubicBezTo>
                  <a:cubicBezTo>
                    <a:pt x="190" y="80"/>
                    <a:pt x="191" y="79"/>
                    <a:pt x="192" y="79"/>
                  </a:cubicBezTo>
                  <a:close/>
                  <a:moveTo>
                    <a:pt x="192" y="130"/>
                  </a:moveTo>
                  <a:cubicBezTo>
                    <a:pt x="192" y="143"/>
                    <a:pt x="192" y="143"/>
                    <a:pt x="192" y="143"/>
                  </a:cubicBezTo>
                  <a:cubicBezTo>
                    <a:pt x="188" y="145"/>
                    <a:pt x="188" y="145"/>
                    <a:pt x="188" y="145"/>
                  </a:cubicBezTo>
                  <a:cubicBezTo>
                    <a:pt x="186" y="146"/>
                    <a:pt x="185" y="149"/>
                    <a:pt x="186" y="152"/>
                  </a:cubicBezTo>
                  <a:cubicBezTo>
                    <a:pt x="192" y="164"/>
                    <a:pt x="192" y="164"/>
                    <a:pt x="192" y="164"/>
                  </a:cubicBezTo>
                  <a:cubicBezTo>
                    <a:pt x="192" y="194"/>
                    <a:pt x="192" y="194"/>
                    <a:pt x="192" y="194"/>
                  </a:cubicBezTo>
                  <a:cubicBezTo>
                    <a:pt x="191" y="193"/>
                    <a:pt x="191" y="193"/>
                    <a:pt x="191" y="193"/>
                  </a:cubicBezTo>
                  <a:cubicBezTo>
                    <a:pt x="190" y="190"/>
                    <a:pt x="187" y="189"/>
                    <a:pt x="185" y="190"/>
                  </a:cubicBezTo>
                  <a:cubicBezTo>
                    <a:pt x="173" y="196"/>
                    <a:pt x="173" y="196"/>
                    <a:pt x="173" y="196"/>
                  </a:cubicBezTo>
                  <a:cubicBezTo>
                    <a:pt x="173" y="182"/>
                    <a:pt x="173" y="182"/>
                    <a:pt x="173" y="182"/>
                  </a:cubicBezTo>
                  <a:cubicBezTo>
                    <a:pt x="180" y="179"/>
                    <a:pt x="180" y="179"/>
                    <a:pt x="180" y="179"/>
                  </a:cubicBezTo>
                  <a:cubicBezTo>
                    <a:pt x="182" y="178"/>
                    <a:pt x="183" y="175"/>
                    <a:pt x="182" y="172"/>
                  </a:cubicBezTo>
                  <a:cubicBezTo>
                    <a:pt x="182" y="172"/>
                    <a:pt x="182" y="172"/>
                    <a:pt x="182" y="172"/>
                  </a:cubicBezTo>
                  <a:cubicBezTo>
                    <a:pt x="175" y="157"/>
                    <a:pt x="175" y="157"/>
                    <a:pt x="175" y="157"/>
                  </a:cubicBezTo>
                  <a:cubicBezTo>
                    <a:pt x="174" y="156"/>
                    <a:pt x="174" y="156"/>
                    <a:pt x="173" y="155"/>
                  </a:cubicBezTo>
                  <a:cubicBezTo>
                    <a:pt x="173" y="125"/>
                    <a:pt x="173" y="125"/>
                    <a:pt x="173" y="125"/>
                  </a:cubicBezTo>
                  <a:cubicBezTo>
                    <a:pt x="176" y="131"/>
                    <a:pt x="176" y="131"/>
                    <a:pt x="176" y="131"/>
                  </a:cubicBezTo>
                  <a:cubicBezTo>
                    <a:pt x="177" y="134"/>
                    <a:pt x="181" y="135"/>
                    <a:pt x="183" y="134"/>
                  </a:cubicBezTo>
                  <a:lnTo>
                    <a:pt x="192" y="130"/>
                  </a:lnTo>
                  <a:close/>
                  <a:moveTo>
                    <a:pt x="159" y="3"/>
                  </a:moveTo>
                  <a:cubicBezTo>
                    <a:pt x="148" y="8"/>
                    <a:pt x="148" y="8"/>
                    <a:pt x="148" y="8"/>
                  </a:cubicBezTo>
                  <a:cubicBezTo>
                    <a:pt x="148" y="36"/>
                    <a:pt x="148" y="36"/>
                    <a:pt x="148" y="36"/>
                  </a:cubicBezTo>
                  <a:cubicBezTo>
                    <a:pt x="165" y="28"/>
                    <a:pt x="165" y="28"/>
                    <a:pt x="165" y="28"/>
                  </a:cubicBezTo>
                  <a:cubicBezTo>
                    <a:pt x="167" y="27"/>
                    <a:pt x="170" y="27"/>
                    <a:pt x="173" y="27"/>
                  </a:cubicBezTo>
                  <a:cubicBezTo>
                    <a:pt x="173" y="0"/>
                    <a:pt x="173" y="0"/>
                    <a:pt x="173" y="0"/>
                  </a:cubicBezTo>
                  <a:cubicBezTo>
                    <a:pt x="169" y="0"/>
                    <a:pt x="164" y="1"/>
                    <a:pt x="159" y="3"/>
                  </a:cubicBezTo>
                  <a:close/>
                  <a:moveTo>
                    <a:pt x="148" y="272"/>
                  </a:moveTo>
                  <a:cubicBezTo>
                    <a:pt x="173" y="260"/>
                    <a:pt x="173" y="260"/>
                    <a:pt x="173" y="260"/>
                  </a:cubicBezTo>
                  <a:cubicBezTo>
                    <a:pt x="173" y="226"/>
                    <a:pt x="173" y="226"/>
                    <a:pt x="173" y="226"/>
                  </a:cubicBezTo>
                  <a:cubicBezTo>
                    <a:pt x="162" y="231"/>
                    <a:pt x="162" y="231"/>
                    <a:pt x="162" y="231"/>
                  </a:cubicBezTo>
                  <a:cubicBezTo>
                    <a:pt x="159" y="232"/>
                    <a:pt x="157" y="231"/>
                    <a:pt x="155" y="229"/>
                  </a:cubicBezTo>
                  <a:cubicBezTo>
                    <a:pt x="148" y="213"/>
                    <a:pt x="148" y="213"/>
                    <a:pt x="148" y="213"/>
                  </a:cubicBezTo>
                  <a:cubicBezTo>
                    <a:pt x="148" y="272"/>
                    <a:pt x="148" y="272"/>
                    <a:pt x="148" y="272"/>
                  </a:cubicBezTo>
                  <a:close/>
                  <a:moveTo>
                    <a:pt x="173" y="88"/>
                  </a:moveTo>
                  <a:cubicBezTo>
                    <a:pt x="173" y="108"/>
                    <a:pt x="173" y="108"/>
                    <a:pt x="173" y="108"/>
                  </a:cubicBezTo>
                  <a:cubicBezTo>
                    <a:pt x="171" y="109"/>
                    <a:pt x="171" y="109"/>
                    <a:pt x="171" y="109"/>
                  </a:cubicBezTo>
                  <a:cubicBezTo>
                    <a:pt x="169" y="110"/>
                    <a:pt x="168" y="113"/>
                    <a:pt x="169" y="116"/>
                  </a:cubicBezTo>
                  <a:cubicBezTo>
                    <a:pt x="173" y="125"/>
                    <a:pt x="173" y="125"/>
                    <a:pt x="173" y="125"/>
                  </a:cubicBezTo>
                  <a:cubicBezTo>
                    <a:pt x="173" y="155"/>
                    <a:pt x="173" y="155"/>
                    <a:pt x="173" y="155"/>
                  </a:cubicBezTo>
                  <a:cubicBezTo>
                    <a:pt x="172" y="154"/>
                    <a:pt x="170" y="153"/>
                    <a:pt x="168" y="154"/>
                  </a:cubicBezTo>
                  <a:cubicBezTo>
                    <a:pt x="148" y="163"/>
                    <a:pt x="148" y="163"/>
                    <a:pt x="148" y="163"/>
                  </a:cubicBezTo>
                  <a:cubicBezTo>
                    <a:pt x="148" y="150"/>
                    <a:pt x="148" y="150"/>
                    <a:pt x="148" y="150"/>
                  </a:cubicBezTo>
                  <a:cubicBezTo>
                    <a:pt x="163" y="144"/>
                    <a:pt x="163" y="144"/>
                    <a:pt x="163" y="144"/>
                  </a:cubicBezTo>
                  <a:cubicBezTo>
                    <a:pt x="165" y="142"/>
                    <a:pt x="166" y="139"/>
                    <a:pt x="165" y="137"/>
                  </a:cubicBezTo>
                  <a:cubicBezTo>
                    <a:pt x="165" y="137"/>
                    <a:pt x="165" y="137"/>
                    <a:pt x="165" y="137"/>
                  </a:cubicBezTo>
                  <a:cubicBezTo>
                    <a:pt x="158" y="121"/>
                    <a:pt x="158" y="121"/>
                    <a:pt x="158" y="121"/>
                  </a:cubicBezTo>
                  <a:cubicBezTo>
                    <a:pt x="157" y="119"/>
                    <a:pt x="154" y="117"/>
                    <a:pt x="151" y="119"/>
                  </a:cubicBezTo>
                  <a:cubicBezTo>
                    <a:pt x="148" y="120"/>
                    <a:pt x="148" y="120"/>
                    <a:pt x="148" y="120"/>
                  </a:cubicBezTo>
                  <a:cubicBezTo>
                    <a:pt x="148" y="99"/>
                    <a:pt x="148" y="99"/>
                    <a:pt x="148" y="99"/>
                  </a:cubicBezTo>
                  <a:cubicBezTo>
                    <a:pt x="173" y="88"/>
                    <a:pt x="173" y="88"/>
                    <a:pt x="173" y="88"/>
                  </a:cubicBezTo>
                  <a:close/>
                  <a:moveTo>
                    <a:pt x="173" y="182"/>
                  </a:moveTo>
                  <a:cubicBezTo>
                    <a:pt x="173" y="196"/>
                    <a:pt x="173" y="196"/>
                    <a:pt x="173" y="196"/>
                  </a:cubicBezTo>
                  <a:cubicBezTo>
                    <a:pt x="150" y="206"/>
                    <a:pt x="150" y="206"/>
                    <a:pt x="150" y="206"/>
                  </a:cubicBezTo>
                  <a:cubicBezTo>
                    <a:pt x="149" y="207"/>
                    <a:pt x="149" y="207"/>
                    <a:pt x="148" y="208"/>
                  </a:cubicBezTo>
                  <a:cubicBezTo>
                    <a:pt x="148" y="194"/>
                    <a:pt x="148" y="194"/>
                    <a:pt x="148" y="194"/>
                  </a:cubicBezTo>
                  <a:lnTo>
                    <a:pt x="173" y="182"/>
                  </a:lnTo>
                  <a:close/>
                  <a:moveTo>
                    <a:pt x="148" y="8"/>
                  </a:moveTo>
                  <a:cubicBezTo>
                    <a:pt x="119" y="22"/>
                    <a:pt x="119" y="22"/>
                    <a:pt x="119" y="22"/>
                  </a:cubicBezTo>
                  <a:cubicBezTo>
                    <a:pt x="119" y="50"/>
                    <a:pt x="119" y="50"/>
                    <a:pt x="119" y="50"/>
                  </a:cubicBezTo>
                  <a:cubicBezTo>
                    <a:pt x="148" y="36"/>
                    <a:pt x="148" y="36"/>
                    <a:pt x="148" y="36"/>
                  </a:cubicBezTo>
                  <a:cubicBezTo>
                    <a:pt x="148" y="8"/>
                    <a:pt x="148" y="8"/>
                    <a:pt x="148" y="8"/>
                  </a:cubicBezTo>
                  <a:close/>
                  <a:moveTo>
                    <a:pt x="119" y="285"/>
                  </a:moveTo>
                  <a:cubicBezTo>
                    <a:pt x="121" y="285"/>
                    <a:pt x="122" y="284"/>
                    <a:pt x="124" y="283"/>
                  </a:cubicBezTo>
                  <a:cubicBezTo>
                    <a:pt x="148" y="272"/>
                    <a:pt x="148" y="272"/>
                    <a:pt x="148" y="272"/>
                  </a:cubicBezTo>
                  <a:cubicBezTo>
                    <a:pt x="148" y="213"/>
                    <a:pt x="148" y="213"/>
                    <a:pt x="148" y="213"/>
                  </a:cubicBezTo>
                  <a:cubicBezTo>
                    <a:pt x="148" y="213"/>
                    <a:pt x="148" y="213"/>
                    <a:pt x="148" y="213"/>
                  </a:cubicBezTo>
                  <a:cubicBezTo>
                    <a:pt x="147" y="211"/>
                    <a:pt x="147" y="210"/>
                    <a:pt x="148" y="208"/>
                  </a:cubicBezTo>
                  <a:cubicBezTo>
                    <a:pt x="148" y="194"/>
                    <a:pt x="148" y="194"/>
                    <a:pt x="148" y="194"/>
                  </a:cubicBezTo>
                  <a:cubicBezTo>
                    <a:pt x="145" y="195"/>
                    <a:pt x="145" y="195"/>
                    <a:pt x="145" y="195"/>
                  </a:cubicBezTo>
                  <a:cubicBezTo>
                    <a:pt x="143" y="197"/>
                    <a:pt x="140" y="195"/>
                    <a:pt x="139" y="193"/>
                  </a:cubicBezTo>
                  <a:cubicBezTo>
                    <a:pt x="131" y="177"/>
                    <a:pt x="131" y="177"/>
                    <a:pt x="131" y="177"/>
                  </a:cubicBezTo>
                  <a:cubicBezTo>
                    <a:pt x="130" y="175"/>
                    <a:pt x="131" y="171"/>
                    <a:pt x="134" y="170"/>
                  </a:cubicBezTo>
                  <a:cubicBezTo>
                    <a:pt x="148" y="163"/>
                    <a:pt x="148" y="163"/>
                    <a:pt x="148" y="163"/>
                  </a:cubicBezTo>
                  <a:cubicBezTo>
                    <a:pt x="148" y="150"/>
                    <a:pt x="148" y="150"/>
                    <a:pt x="148" y="150"/>
                  </a:cubicBezTo>
                  <a:cubicBezTo>
                    <a:pt x="129" y="160"/>
                    <a:pt x="129" y="160"/>
                    <a:pt x="129" y="160"/>
                  </a:cubicBezTo>
                  <a:cubicBezTo>
                    <a:pt x="126" y="161"/>
                    <a:pt x="123" y="159"/>
                    <a:pt x="122" y="157"/>
                  </a:cubicBezTo>
                  <a:cubicBezTo>
                    <a:pt x="119" y="150"/>
                    <a:pt x="119" y="150"/>
                    <a:pt x="119" y="150"/>
                  </a:cubicBezTo>
                  <a:cubicBezTo>
                    <a:pt x="119" y="181"/>
                    <a:pt x="119" y="181"/>
                    <a:pt x="119" y="181"/>
                  </a:cubicBezTo>
                  <a:cubicBezTo>
                    <a:pt x="119" y="181"/>
                    <a:pt x="120" y="182"/>
                    <a:pt x="120" y="183"/>
                  </a:cubicBezTo>
                  <a:cubicBezTo>
                    <a:pt x="127" y="198"/>
                    <a:pt x="127" y="198"/>
                    <a:pt x="127" y="198"/>
                  </a:cubicBezTo>
                  <a:cubicBezTo>
                    <a:pt x="127" y="198"/>
                    <a:pt x="127" y="198"/>
                    <a:pt x="127" y="198"/>
                  </a:cubicBezTo>
                  <a:cubicBezTo>
                    <a:pt x="128" y="201"/>
                    <a:pt x="127" y="204"/>
                    <a:pt x="125" y="205"/>
                  </a:cubicBezTo>
                  <a:cubicBezTo>
                    <a:pt x="119" y="208"/>
                    <a:pt x="119" y="208"/>
                    <a:pt x="119" y="208"/>
                  </a:cubicBezTo>
                  <a:cubicBezTo>
                    <a:pt x="119" y="221"/>
                    <a:pt x="119" y="221"/>
                    <a:pt x="119" y="221"/>
                  </a:cubicBezTo>
                  <a:cubicBezTo>
                    <a:pt x="130" y="216"/>
                    <a:pt x="130" y="216"/>
                    <a:pt x="130" y="216"/>
                  </a:cubicBezTo>
                  <a:cubicBezTo>
                    <a:pt x="132" y="215"/>
                    <a:pt x="135" y="216"/>
                    <a:pt x="137" y="218"/>
                  </a:cubicBezTo>
                  <a:cubicBezTo>
                    <a:pt x="144" y="234"/>
                    <a:pt x="144" y="234"/>
                    <a:pt x="144" y="234"/>
                  </a:cubicBezTo>
                  <a:cubicBezTo>
                    <a:pt x="144" y="234"/>
                    <a:pt x="144" y="234"/>
                    <a:pt x="144" y="234"/>
                  </a:cubicBezTo>
                  <a:cubicBezTo>
                    <a:pt x="145" y="237"/>
                    <a:pt x="144" y="239"/>
                    <a:pt x="142" y="241"/>
                  </a:cubicBezTo>
                  <a:cubicBezTo>
                    <a:pt x="119" y="251"/>
                    <a:pt x="119" y="251"/>
                    <a:pt x="119" y="251"/>
                  </a:cubicBezTo>
                  <a:cubicBezTo>
                    <a:pt x="119" y="285"/>
                    <a:pt x="119" y="285"/>
                    <a:pt x="119" y="285"/>
                  </a:cubicBezTo>
                  <a:close/>
                  <a:moveTo>
                    <a:pt x="148" y="99"/>
                  </a:moveTo>
                  <a:cubicBezTo>
                    <a:pt x="148" y="120"/>
                    <a:pt x="148" y="120"/>
                    <a:pt x="148" y="120"/>
                  </a:cubicBezTo>
                  <a:cubicBezTo>
                    <a:pt x="119" y="134"/>
                    <a:pt x="119" y="134"/>
                    <a:pt x="119" y="134"/>
                  </a:cubicBezTo>
                  <a:cubicBezTo>
                    <a:pt x="119" y="113"/>
                    <a:pt x="119" y="113"/>
                    <a:pt x="119" y="113"/>
                  </a:cubicBezTo>
                  <a:lnTo>
                    <a:pt x="148" y="99"/>
                  </a:lnTo>
                  <a:close/>
                  <a:moveTo>
                    <a:pt x="119" y="22"/>
                  </a:moveTo>
                  <a:cubicBezTo>
                    <a:pt x="85" y="38"/>
                    <a:pt x="85" y="38"/>
                    <a:pt x="85" y="38"/>
                  </a:cubicBezTo>
                  <a:cubicBezTo>
                    <a:pt x="85" y="66"/>
                    <a:pt x="85" y="66"/>
                    <a:pt x="85" y="66"/>
                  </a:cubicBezTo>
                  <a:cubicBezTo>
                    <a:pt x="119" y="50"/>
                    <a:pt x="119" y="50"/>
                    <a:pt x="119" y="50"/>
                  </a:cubicBezTo>
                  <a:cubicBezTo>
                    <a:pt x="119" y="22"/>
                    <a:pt x="119" y="22"/>
                    <a:pt x="119" y="22"/>
                  </a:cubicBezTo>
                  <a:close/>
                  <a:moveTo>
                    <a:pt x="85" y="274"/>
                  </a:moveTo>
                  <a:cubicBezTo>
                    <a:pt x="93" y="284"/>
                    <a:pt x="106" y="289"/>
                    <a:pt x="119" y="285"/>
                  </a:cubicBezTo>
                  <a:cubicBezTo>
                    <a:pt x="119" y="251"/>
                    <a:pt x="119" y="251"/>
                    <a:pt x="119" y="251"/>
                  </a:cubicBezTo>
                  <a:cubicBezTo>
                    <a:pt x="107" y="257"/>
                    <a:pt x="107" y="257"/>
                    <a:pt x="107" y="257"/>
                  </a:cubicBezTo>
                  <a:cubicBezTo>
                    <a:pt x="105" y="258"/>
                    <a:pt x="102" y="257"/>
                    <a:pt x="101" y="254"/>
                  </a:cubicBezTo>
                  <a:cubicBezTo>
                    <a:pt x="93" y="239"/>
                    <a:pt x="93" y="239"/>
                    <a:pt x="93" y="239"/>
                  </a:cubicBezTo>
                  <a:cubicBezTo>
                    <a:pt x="92" y="236"/>
                    <a:pt x="93" y="233"/>
                    <a:pt x="96" y="232"/>
                  </a:cubicBezTo>
                  <a:cubicBezTo>
                    <a:pt x="119" y="221"/>
                    <a:pt x="119" y="221"/>
                    <a:pt x="119" y="221"/>
                  </a:cubicBezTo>
                  <a:cubicBezTo>
                    <a:pt x="119" y="208"/>
                    <a:pt x="119" y="208"/>
                    <a:pt x="119" y="208"/>
                  </a:cubicBezTo>
                  <a:cubicBezTo>
                    <a:pt x="91" y="221"/>
                    <a:pt x="91" y="221"/>
                    <a:pt x="91" y="221"/>
                  </a:cubicBezTo>
                  <a:cubicBezTo>
                    <a:pt x="89" y="222"/>
                    <a:pt x="87" y="221"/>
                    <a:pt x="85" y="220"/>
                  </a:cubicBezTo>
                  <a:cubicBezTo>
                    <a:pt x="85" y="274"/>
                    <a:pt x="85" y="274"/>
                    <a:pt x="85" y="274"/>
                  </a:cubicBezTo>
                  <a:close/>
                  <a:moveTo>
                    <a:pt x="119" y="113"/>
                  </a:moveTo>
                  <a:cubicBezTo>
                    <a:pt x="119" y="134"/>
                    <a:pt x="119" y="134"/>
                    <a:pt x="119" y="134"/>
                  </a:cubicBezTo>
                  <a:cubicBezTo>
                    <a:pt x="117" y="135"/>
                    <a:pt x="117" y="135"/>
                    <a:pt x="117" y="135"/>
                  </a:cubicBezTo>
                  <a:cubicBezTo>
                    <a:pt x="114" y="136"/>
                    <a:pt x="113" y="139"/>
                    <a:pt x="115" y="141"/>
                  </a:cubicBezTo>
                  <a:cubicBezTo>
                    <a:pt x="119" y="150"/>
                    <a:pt x="119" y="150"/>
                    <a:pt x="119" y="150"/>
                  </a:cubicBezTo>
                  <a:cubicBezTo>
                    <a:pt x="119" y="181"/>
                    <a:pt x="119" y="181"/>
                    <a:pt x="119" y="181"/>
                  </a:cubicBezTo>
                  <a:cubicBezTo>
                    <a:pt x="117" y="179"/>
                    <a:pt x="115" y="179"/>
                    <a:pt x="113" y="180"/>
                  </a:cubicBezTo>
                  <a:cubicBezTo>
                    <a:pt x="85" y="193"/>
                    <a:pt x="85" y="193"/>
                    <a:pt x="85" y="193"/>
                  </a:cubicBezTo>
                  <a:cubicBezTo>
                    <a:pt x="85" y="180"/>
                    <a:pt x="85" y="180"/>
                    <a:pt x="85" y="180"/>
                  </a:cubicBezTo>
                  <a:cubicBezTo>
                    <a:pt x="108" y="169"/>
                    <a:pt x="108" y="169"/>
                    <a:pt x="108" y="169"/>
                  </a:cubicBezTo>
                  <a:cubicBezTo>
                    <a:pt x="111" y="168"/>
                    <a:pt x="112" y="165"/>
                    <a:pt x="110" y="162"/>
                  </a:cubicBezTo>
                  <a:cubicBezTo>
                    <a:pt x="110" y="162"/>
                    <a:pt x="110" y="162"/>
                    <a:pt x="110" y="162"/>
                  </a:cubicBezTo>
                  <a:cubicBezTo>
                    <a:pt x="103" y="147"/>
                    <a:pt x="103" y="147"/>
                    <a:pt x="103" y="147"/>
                  </a:cubicBezTo>
                  <a:cubicBezTo>
                    <a:pt x="102" y="144"/>
                    <a:pt x="99" y="143"/>
                    <a:pt x="96" y="144"/>
                  </a:cubicBezTo>
                  <a:cubicBezTo>
                    <a:pt x="85" y="149"/>
                    <a:pt x="85" y="149"/>
                    <a:pt x="85" y="149"/>
                  </a:cubicBezTo>
                  <a:cubicBezTo>
                    <a:pt x="85" y="129"/>
                    <a:pt x="85" y="129"/>
                    <a:pt x="85" y="129"/>
                  </a:cubicBezTo>
                  <a:lnTo>
                    <a:pt x="119" y="113"/>
                  </a:lnTo>
                  <a:close/>
                  <a:moveTo>
                    <a:pt x="85" y="38"/>
                  </a:moveTo>
                  <a:cubicBezTo>
                    <a:pt x="23" y="67"/>
                    <a:pt x="23" y="67"/>
                    <a:pt x="23" y="67"/>
                  </a:cubicBezTo>
                  <a:cubicBezTo>
                    <a:pt x="7" y="74"/>
                    <a:pt x="0" y="94"/>
                    <a:pt x="7" y="110"/>
                  </a:cubicBezTo>
                  <a:cubicBezTo>
                    <a:pt x="81" y="268"/>
                    <a:pt x="81" y="268"/>
                    <a:pt x="81" y="268"/>
                  </a:cubicBezTo>
                  <a:cubicBezTo>
                    <a:pt x="82" y="270"/>
                    <a:pt x="84" y="272"/>
                    <a:pt x="85" y="274"/>
                  </a:cubicBezTo>
                  <a:cubicBezTo>
                    <a:pt x="85" y="220"/>
                    <a:pt x="85" y="220"/>
                    <a:pt x="85" y="220"/>
                  </a:cubicBezTo>
                  <a:cubicBezTo>
                    <a:pt x="85" y="220"/>
                    <a:pt x="84" y="219"/>
                    <a:pt x="84" y="218"/>
                  </a:cubicBezTo>
                  <a:cubicBezTo>
                    <a:pt x="77" y="203"/>
                    <a:pt x="77" y="203"/>
                    <a:pt x="77" y="203"/>
                  </a:cubicBezTo>
                  <a:cubicBezTo>
                    <a:pt x="75" y="200"/>
                    <a:pt x="76" y="197"/>
                    <a:pt x="79" y="196"/>
                  </a:cubicBezTo>
                  <a:cubicBezTo>
                    <a:pt x="85" y="193"/>
                    <a:pt x="85" y="193"/>
                    <a:pt x="85" y="193"/>
                  </a:cubicBezTo>
                  <a:cubicBezTo>
                    <a:pt x="85" y="180"/>
                    <a:pt x="85" y="180"/>
                    <a:pt x="85" y="180"/>
                  </a:cubicBezTo>
                  <a:cubicBezTo>
                    <a:pt x="74" y="185"/>
                    <a:pt x="74" y="185"/>
                    <a:pt x="74" y="185"/>
                  </a:cubicBezTo>
                  <a:cubicBezTo>
                    <a:pt x="71" y="186"/>
                    <a:pt x="68" y="185"/>
                    <a:pt x="67" y="183"/>
                  </a:cubicBezTo>
                  <a:cubicBezTo>
                    <a:pt x="60" y="167"/>
                    <a:pt x="60" y="167"/>
                    <a:pt x="60" y="167"/>
                  </a:cubicBezTo>
                  <a:cubicBezTo>
                    <a:pt x="59" y="165"/>
                    <a:pt x="60" y="161"/>
                    <a:pt x="62" y="160"/>
                  </a:cubicBezTo>
                  <a:cubicBezTo>
                    <a:pt x="85" y="149"/>
                    <a:pt x="85" y="149"/>
                    <a:pt x="85" y="149"/>
                  </a:cubicBezTo>
                  <a:cubicBezTo>
                    <a:pt x="85" y="129"/>
                    <a:pt x="85" y="129"/>
                    <a:pt x="85" y="129"/>
                  </a:cubicBezTo>
                  <a:cubicBezTo>
                    <a:pt x="63" y="139"/>
                    <a:pt x="63" y="139"/>
                    <a:pt x="63" y="139"/>
                  </a:cubicBezTo>
                  <a:cubicBezTo>
                    <a:pt x="55" y="143"/>
                    <a:pt x="46" y="140"/>
                    <a:pt x="42" y="132"/>
                  </a:cubicBezTo>
                  <a:cubicBezTo>
                    <a:pt x="31" y="108"/>
                    <a:pt x="31" y="108"/>
                    <a:pt x="31" y="108"/>
                  </a:cubicBezTo>
                  <a:cubicBezTo>
                    <a:pt x="27" y="100"/>
                    <a:pt x="31" y="91"/>
                    <a:pt x="39" y="87"/>
                  </a:cubicBezTo>
                  <a:cubicBezTo>
                    <a:pt x="85" y="66"/>
                    <a:pt x="85" y="66"/>
                    <a:pt x="85" y="66"/>
                  </a:cubicBezTo>
                  <a:lnTo>
                    <a:pt x="85" y="3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201"/>
            <p:cNvSpPr>
              <a:spLocks noEditPoints="1"/>
            </p:cNvSpPr>
            <p:nvPr/>
          </p:nvSpPr>
          <p:spPr bwMode="auto">
            <a:xfrm>
              <a:off x="6884988" y="4130675"/>
              <a:ext cx="198438" cy="347663"/>
            </a:xfrm>
            <a:custGeom>
              <a:avLst/>
              <a:gdLst>
                <a:gd name="T0" fmla="*/ 45 w 104"/>
                <a:gd name="T1" fmla="*/ 154 h 182"/>
                <a:gd name="T2" fmla="*/ 42 w 104"/>
                <a:gd name="T3" fmla="*/ 154 h 182"/>
                <a:gd name="T4" fmla="*/ 42 w 104"/>
                <a:gd name="T5" fmla="*/ 182 h 182"/>
                <a:gd name="T6" fmla="*/ 55 w 104"/>
                <a:gd name="T7" fmla="*/ 171 h 182"/>
                <a:gd name="T8" fmla="*/ 45 w 104"/>
                <a:gd name="T9" fmla="*/ 154 h 182"/>
                <a:gd name="T10" fmla="*/ 42 w 104"/>
                <a:gd name="T11" fmla="*/ 142 h 182"/>
                <a:gd name="T12" fmla="*/ 42 w 104"/>
                <a:gd name="T13" fmla="*/ 62 h 182"/>
                <a:gd name="T14" fmla="*/ 62 w 104"/>
                <a:gd name="T15" fmla="*/ 56 h 182"/>
                <a:gd name="T16" fmla="*/ 74 w 104"/>
                <a:gd name="T17" fmla="*/ 9 h 182"/>
                <a:gd name="T18" fmla="*/ 87 w 104"/>
                <a:gd name="T19" fmla="*/ 2 h 182"/>
                <a:gd name="T20" fmla="*/ 95 w 104"/>
                <a:gd name="T21" fmla="*/ 15 h 182"/>
                <a:gd name="T22" fmla="*/ 83 w 104"/>
                <a:gd name="T23" fmla="*/ 61 h 182"/>
                <a:gd name="T24" fmla="*/ 99 w 104"/>
                <a:gd name="T25" fmla="*/ 102 h 182"/>
                <a:gd name="T26" fmla="*/ 93 w 104"/>
                <a:gd name="T27" fmla="*/ 125 h 182"/>
                <a:gd name="T28" fmla="*/ 93 w 104"/>
                <a:gd name="T29" fmla="*/ 125 h 182"/>
                <a:gd name="T30" fmla="*/ 104 w 104"/>
                <a:gd name="T31" fmla="*/ 142 h 182"/>
                <a:gd name="T32" fmla="*/ 100 w 104"/>
                <a:gd name="T33" fmla="*/ 157 h 182"/>
                <a:gd name="T34" fmla="*/ 42 w 104"/>
                <a:gd name="T35" fmla="*/ 142 h 182"/>
                <a:gd name="T36" fmla="*/ 42 w 104"/>
                <a:gd name="T37" fmla="*/ 154 h 182"/>
                <a:gd name="T38" fmla="*/ 28 w 104"/>
                <a:gd name="T39" fmla="*/ 164 h 182"/>
                <a:gd name="T40" fmla="*/ 38 w 104"/>
                <a:gd name="T41" fmla="*/ 181 h 182"/>
                <a:gd name="T42" fmla="*/ 42 w 104"/>
                <a:gd name="T43" fmla="*/ 182 h 182"/>
                <a:gd name="T44" fmla="*/ 42 w 104"/>
                <a:gd name="T45" fmla="*/ 154 h 182"/>
                <a:gd name="T46" fmla="*/ 42 w 104"/>
                <a:gd name="T47" fmla="*/ 62 h 182"/>
                <a:gd name="T48" fmla="*/ 42 w 104"/>
                <a:gd name="T49" fmla="*/ 142 h 182"/>
                <a:gd name="T50" fmla="*/ 0 w 104"/>
                <a:gd name="T51" fmla="*/ 131 h 182"/>
                <a:gd name="T52" fmla="*/ 4 w 104"/>
                <a:gd name="T53" fmla="*/ 116 h 182"/>
                <a:gd name="T54" fmla="*/ 22 w 104"/>
                <a:gd name="T55" fmla="*/ 106 h 182"/>
                <a:gd name="T56" fmla="*/ 28 w 104"/>
                <a:gd name="T57" fmla="*/ 83 h 182"/>
                <a:gd name="T58" fmla="*/ 42 w 104"/>
                <a:gd name="T59" fmla="*/ 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82">
                  <a:moveTo>
                    <a:pt x="45" y="154"/>
                  </a:moveTo>
                  <a:cubicBezTo>
                    <a:pt x="44" y="154"/>
                    <a:pt x="43" y="154"/>
                    <a:pt x="42" y="154"/>
                  </a:cubicBezTo>
                  <a:cubicBezTo>
                    <a:pt x="42" y="182"/>
                    <a:pt x="42" y="182"/>
                    <a:pt x="42" y="182"/>
                  </a:cubicBezTo>
                  <a:cubicBezTo>
                    <a:pt x="48" y="182"/>
                    <a:pt x="54" y="178"/>
                    <a:pt x="55" y="171"/>
                  </a:cubicBezTo>
                  <a:cubicBezTo>
                    <a:pt x="57" y="164"/>
                    <a:pt x="53" y="156"/>
                    <a:pt x="45" y="154"/>
                  </a:cubicBezTo>
                  <a:close/>
                  <a:moveTo>
                    <a:pt x="42" y="142"/>
                  </a:moveTo>
                  <a:cubicBezTo>
                    <a:pt x="42" y="62"/>
                    <a:pt x="42" y="62"/>
                    <a:pt x="42" y="62"/>
                  </a:cubicBezTo>
                  <a:cubicBezTo>
                    <a:pt x="48" y="58"/>
                    <a:pt x="55" y="56"/>
                    <a:pt x="62" y="56"/>
                  </a:cubicBezTo>
                  <a:cubicBezTo>
                    <a:pt x="74" y="9"/>
                    <a:pt x="74" y="9"/>
                    <a:pt x="74" y="9"/>
                  </a:cubicBezTo>
                  <a:cubicBezTo>
                    <a:pt x="76" y="4"/>
                    <a:pt x="82" y="0"/>
                    <a:pt x="87" y="2"/>
                  </a:cubicBezTo>
                  <a:cubicBezTo>
                    <a:pt x="93" y="3"/>
                    <a:pt x="97" y="9"/>
                    <a:pt x="95" y="15"/>
                  </a:cubicBezTo>
                  <a:cubicBezTo>
                    <a:pt x="83" y="61"/>
                    <a:pt x="83" y="61"/>
                    <a:pt x="83" y="61"/>
                  </a:cubicBezTo>
                  <a:cubicBezTo>
                    <a:pt x="96" y="68"/>
                    <a:pt x="104" y="83"/>
                    <a:pt x="99" y="102"/>
                  </a:cubicBezTo>
                  <a:cubicBezTo>
                    <a:pt x="99" y="102"/>
                    <a:pt x="95" y="117"/>
                    <a:pt x="93" y="125"/>
                  </a:cubicBezTo>
                  <a:cubicBezTo>
                    <a:pt x="93" y="125"/>
                    <a:pt x="93" y="125"/>
                    <a:pt x="93" y="125"/>
                  </a:cubicBezTo>
                  <a:cubicBezTo>
                    <a:pt x="91" y="135"/>
                    <a:pt x="104" y="142"/>
                    <a:pt x="104" y="142"/>
                  </a:cubicBezTo>
                  <a:cubicBezTo>
                    <a:pt x="100" y="157"/>
                    <a:pt x="100" y="157"/>
                    <a:pt x="100" y="157"/>
                  </a:cubicBezTo>
                  <a:lnTo>
                    <a:pt x="42" y="142"/>
                  </a:lnTo>
                  <a:close/>
                  <a:moveTo>
                    <a:pt x="42" y="154"/>
                  </a:moveTo>
                  <a:cubicBezTo>
                    <a:pt x="35" y="154"/>
                    <a:pt x="30" y="158"/>
                    <a:pt x="28" y="164"/>
                  </a:cubicBezTo>
                  <a:cubicBezTo>
                    <a:pt x="26" y="172"/>
                    <a:pt x="31" y="179"/>
                    <a:pt x="38" y="181"/>
                  </a:cubicBezTo>
                  <a:cubicBezTo>
                    <a:pt x="39" y="182"/>
                    <a:pt x="41" y="182"/>
                    <a:pt x="42" y="182"/>
                  </a:cubicBezTo>
                  <a:cubicBezTo>
                    <a:pt x="42" y="154"/>
                    <a:pt x="42" y="154"/>
                    <a:pt x="42" y="154"/>
                  </a:cubicBezTo>
                  <a:close/>
                  <a:moveTo>
                    <a:pt x="42" y="62"/>
                  </a:moveTo>
                  <a:cubicBezTo>
                    <a:pt x="42" y="142"/>
                    <a:pt x="42" y="142"/>
                    <a:pt x="42" y="142"/>
                  </a:cubicBezTo>
                  <a:cubicBezTo>
                    <a:pt x="0" y="131"/>
                    <a:pt x="0" y="131"/>
                    <a:pt x="0" y="131"/>
                  </a:cubicBezTo>
                  <a:cubicBezTo>
                    <a:pt x="4" y="116"/>
                    <a:pt x="4" y="116"/>
                    <a:pt x="4" y="116"/>
                  </a:cubicBezTo>
                  <a:cubicBezTo>
                    <a:pt x="4" y="116"/>
                    <a:pt x="19" y="117"/>
                    <a:pt x="22" y="106"/>
                  </a:cubicBezTo>
                  <a:cubicBezTo>
                    <a:pt x="25" y="97"/>
                    <a:pt x="28" y="83"/>
                    <a:pt x="28" y="83"/>
                  </a:cubicBezTo>
                  <a:cubicBezTo>
                    <a:pt x="31" y="74"/>
                    <a:pt x="36" y="67"/>
                    <a:pt x="42" y="6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202"/>
            <p:cNvSpPr>
              <a:spLocks noEditPoints="1"/>
            </p:cNvSpPr>
            <p:nvPr/>
          </p:nvSpPr>
          <p:spPr bwMode="auto">
            <a:xfrm>
              <a:off x="5316538" y="4235450"/>
              <a:ext cx="681038" cy="517525"/>
            </a:xfrm>
            <a:custGeom>
              <a:avLst/>
              <a:gdLst>
                <a:gd name="T0" fmla="*/ 328 w 356"/>
                <a:gd name="T1" fmla="*/ 0 h 271"/>
                <a:gd name="T2" fmla="*/ 335 w 356"/>
                <a:gd name="T3" fmla="*/ 43 h 271"/>
                <a:gd name="T4" fmla="*/ 271 w 356"/>
                <a:gd name="T5" fmla="*/ 271 h 271"/>
                <a:gd name="T6" fmla="*/ 300 w 356"/>
                <a:gd name="T7" fmla="*/ 228 h 271"/>
                <a:gd name="T8" fmla="*/ 301 w 356"/>
                <a:gd name="T9" fmla="*/ 36 h 271"/>
                <a:gd name="T10" fmla="*/ 271 w 356"/>
                <a:gd name="T11" fmla="*/ 235 h 271"/>
                <a:gd name="T12" fmla="*/ 271 w 356"/>
                <a:gd name="T13" fmla="*/ 20 h 271"/>
                <a:gd name="T14" fmla="*/ 271 w 356"/>
                <a:gd name="T15" fmla="*/ 252 h 271"/>
                <a:gd name="T16" fmla="*/ 271 w 356"/>
                <a:gd name="T17" fmla="*/ 217 h 271"/>
                <a:gd name="T18" fmla="*/ 271 w 356"/>
                <a:gd name="T19" fmla="*/ 235 h 271"/>
                <a:gd name="T20" fmla="*/ 243 w 356"/>
                <a:gd name="T21" fmla="*/ 155 h 271"/>
                <a:gd name="T22" fmla="*/ 245 w 356"/>
                <a:gd name="T23" fmla="*/ 119 h 271"/>
                <a:gd name="T24" fmla="*/ 236 w 356"/>
                <a:gd name="T25" fmla="*/ 82 h 271"/>
                <a:gd name="T26" fmla="*/ 226 w 356"/>
                <a:gd name="T27" fmla="*/ 155 h 271"/>
                <a:gd name="T28" fmla="*/ 226 w 356"/>
                <a:gd name="T29" fmla="*/ 122 h 271"/>
                <a:gd name="T30" fmla="*/ 229 w 356"/>
                <a:gd name="T31" fmla="*/ 91 h 271"/>
                <a:gd name="T32" fmla="*/ 226 w 356"/>
                <a:gd name="T33" fmla="*/ 0 h 271"/>
                <a:gd name="T34" fmla="*/ 226 w 356"/>
                <a:gd name="T35" fmla="*/ 0 h 271"/>
                <a:gd name="T36" fmla="*/ 178 w 356"/>
                <a:gd name="T37" fmla="*/ 252 h 271"/>
                <a:gd name="T38" fmla="*/ 220 w 356"/>
                <a:gd name="T39" fmla="*/ 81 h 271"/>
                <a:gd name="T40" fmla="*/ 203 w 356"/>
                <a:gd name="T41" fmla="*/ 132 h 271"/>
                <a:gd name="T42" fmla="*/ 226 w 356"/>
                <a:gd name="T43" fmla="*/ 235 h 271"/>
                <a:gd name="T44" fmla="*/ 179 w 356"/>
                <a:gd name="T45" fmla="*/ 152 h 271"/>
                <a:gd name="T46" fmla="*/ 178 w 356"/>
                <a:gd name="T47" fmla="*/ 129 h 271"/>
                <a:gd name="T48" fmla="*/ 222 w 356"/>
                <a:gd name="T49" fmla="*/ 86 h 271"/>
                <a:gd name="T50" fmla="*/ 226 w 356"/>
                <a:gd name="T51" fmla="*/ 110 h 271"/>
                <a:gd name="T52" fmla="*/ 217 w 356"/>
                <a:gd name="T53" fmla="*/ 141 h 271"/>
                <a:gd name="T54" fmla="*/ 226 w 356"/>
                <a:gd name="T55" fmla="*/ 122 h 271"/>
                <a:gd name="T56" fmla="*/ 178 w 356"/>
                <a:gd name="T57" fmla="*/ 20 h 271"/>
                <a:gd name="T58" fmla="*/ 178 w 356"/>
                <a:gd name="T59" fmla="*/ 252 h 271"/>
                <a:gd name="T60" fmla="*/ 178 w 356"/>
                <a:gd name="T61" fmla="*/ 129 h 271"/>
                <a:gd name="T62" fmla="*/ 153 w 356"/>
                <a:gd name="T63" fmla="*/ 146 h 271"/>
                <a:gd name="T64" fmla="*/ 178 w 356"/>
                <a:gd name="T65" fmla="*/ 166 h 271"/>
                <a:gd name="T66" fmla="*/ 124 w 356"/>
                <a:gd name="T67" fmla="*/ 190 h 271"/>
                <a:gd name="T68" fmla="*/ 132 w 356"/>
                <a:gd name="T69" fmla="*/ 137 h 271"/>
                <a:gd name="T70" fmla="*/ 122 w 356"/>
                <a:gd name="T71" fmla="*/ 113 h 271"/>
                <a:gd name="T72" fmla="*/ 134 w 356"/>
                <a:gd name="T73" fmla="*/ 117 h 271"/>
                <a:gd name="T74" fmla="*/ 120 w 356"/>
                <a:gd name="T75" fmla="*/ 107 h 271"/>
                <a:gd name="T76" fmla="*/ 123 w 356"/>
                <a:gd name="T77" fmla="*/ 181 h 271"/>
                <a:gd name="T78" fmla="*/ 120 w 356"/>
                <a:gd name="T79" fmla="*/ 149 h 271"/>
                <a:gd name="T80" fmla="*/ 0 w 356"/>
                <a:gd name="T81" fmla="*/ 29 h 271"/>
                <a:gd name="T82" fmla="*/ 120 w 356"/>
                <a:gd name="T83" fmla="*/ 252 h 271"/>
                <a:gd name="T84" fmla="*/ 21 w 356"/>
                <a:gd name="T85" fmla="*/ 43 h 271"/>
                <a:gd name="T86" fmla="*/ 120 w 356"/>
                <a:gd name="T87" fmla="*/ 36 h 271"/>
                <a:gd name="T88" fmla="*/ 95 w 356"/>
                <a:gd name="T89" fmla="*/ 156 h 271"/>
                <a:gd name="T90" fmla="*/ 120 w 356"/>
                <a:gd name="T91" fmla="*/ 190 h 271"/>
                <a:gd name="T92" fmla="*/ 37 w 356"/>
                <a:gd name="T93" fmla="*/ 55 h 271"/>
                <a:gd name="T94" fmla="*/ 120 w 356"/>
                <a:gd name="T95" fmla="*/ 139 h 271"/>
                <a:gd name="T96" fmla="*/ 120 w 356"/>
                <a:gd name="T97" fmla="*/ 149 h 271"/>
                <a:gd name="T98" fmla="*/ 111 w 356"/>
                <a:gd name="T99" fmla="*/ 16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271">
                  <a:moveTo>
                    <a:pt x="328" y="271"/>
                  </a:moveTo>
                  <a:cubicBezTo>
                    <a:pt x="344" y="271"/>
                    <a:pt x="356" y="258"/>
                    <a:pt x="356" y="243"/>
                  </a:cubicBezTo>
                  <a:cubicBezTo>
                    <a:pt x="356" y="29"/>
                    <a:pt x="356" y="29"/>
                    <a:pt x="356" y="29"/>
                  </a:cubicBezTo>
                  <a:cubicBezTo>
                    <a:pt x="356" y="13"/>
                    <a:pt x="344" y="0"/>
                    <a:pt x="328" y="0"/>
                  </a:cubicBezTo>
                  <a:cubicBezTo>
                    <a:pt x="271" y="0"/>
                    <a:pt x="271" y="0"/>
                    <a:pt x="271" y="0"/>
                  </a:cubicBezTo>
                  <a:cubicBezTo>
                    <a:pt x="271" y="20"/>
                    <a:pt x="271" y="20"/>
                    <a:pt x="271" y="20"/>
                  </a:cubicBezTo>
                  <a:cubicBezTo>
                    <a:pt x="312" y="20"/>
                    <a:pt x="312" y="20"/>
                    <a:pt x="312" y="20"/>
                  </a:cubicBezTo>
                  <a:cubicBezTo>
                    <a:pt x="325" y="20"/>
                    <a:pt x="335" y="30"/>
                    <a:pt x="335" y="43"/>
                  </a:cubicBezTo>
                  <a:cubicBezTo>
                    <a:pt x="335" y="229"/>
                    <a:pt x="335" y="229"/>
                    <a:pt x="335" y="229"/>
                  </a:cubicBezTo>
                  <a:cubicBezTo>
                    <a:pt x="335" y="242"/>
                    <a:pt x="325" y="252"/>
                    <a:pt x="312" y="252"/>
                  </a:cubicBezTo>
                  <a:cubicBezTo>
                    <a:pt x="271" y="252"/>
                    <a:pt x="271" y="252"/>
                    <a:pt x="271" y="252"/>
                  </a:cubicBezTo>
                  <a:cubicBezTo>
                    <a:pt x="271" y="271"/>
                    <a:pt x="271" y="271"/>
                    <a:pt x="271" y="271"/>
                  </a:cubicBezTo>
                  <a:cubicBezTo>
                    <a:pt x="328" y="271"/>
                    <a:pt x="328" y="271"/>
                    <a:pt x="328" y="271"/>
                  </a:cubicBezTo>
                  <a:close/>
                  <a:moveTo>
                    <a:pt x="271" y="235"/>
                  </a:moveTo>
                  <a:cubicBezTo>
                    <a:pt x="271" y="228"/>
                    <a:pt x="271" y="228"/>
                    <a:pt x="271" y="228"/>
                  </a:cubicBezTo>
                  <a:cubicBezTo>
                    <a:pt x="300" y="228"/>
                    <a:pt x="300" y="228"/>
                    <a:pt x="300" y="228"/>
                  </a:cubicBezTo>
                  <a:cubicBezTo>
                    <a:pt x="300" y="217"/>
                    <a:pt x="300" y="217"/>
                    <a:pt x="300" y="217"/>
                  </a:cubicBezTo>
                  <a:cubicBezTo>
                    <a:pt x="271" y="217"/>
                    <a:pt x="271" y="217"/>
                    <a:pt x="271" y="217"/>
                  </a:cubicBezTo>
                  <a:cubicBezTo>
                    <a:pt x="271" y="36"/>
                    <a:pt x="271" y="36"/>
                    <a:pt x="271" y="36"/>
                  </a:cubicBezTo>
                  <a:cubicBezTo>
                    <a:pt x="301" y="36"/>
                    <a:pt x="301" y="36"/>
                    <a:pt x="301" y="36"/>
                  </a:cubicBezTo>
                  <a:cubicBezTo>
                    <a:pt x="311" y="36"/>
                    <a:pt x="319" y="45"/>
                    <a:pt x="319" y="55"/>
                  </a:cubicBezTo>
                  <a:cubicBezTo>
                    <a:pt x="319" y="217"/>
                    <a:pt x="319" y="217"/>
                    <a:pt x="319" y="217"/>
                  </a:cubicBezTo>
                  <a:cubicBezTo>
                    <a:pt x="319" y="227"/>
                    <a:pt x="311" y="235"/>
                    <a:pt x="301" y="235"/>
                  </a:cubicBezTo>
                  <a:lnTo>
                    <a:pt x="271" y="235"/>
                  </a:lnTo>
                  <a:close/>
                  <a:moveTo>
                    <a:pt x="271" y="0"/>
                  </a:moveTo>
                  <a:cubicBezTo>
                    <a:pt x="226" y="0"/>
                    <a:pt x="226" y="0"/>
                    <a:pt x="226" y="0"/>
                  </a:cubicBezTo>
                  <a:cubicBezTo>
                    <a:pt x="226" y="20"/>
                    <a:pt x="226" y="20"/>
                    <a:pt x="226" y="20"/>
                  </a:cubicBezTo>
                  <a:cubicBezTo>
                    <a:pt x="271" y="20"/>
                    <a:pt x="271" y="20"/>
                    <a:pt x="271" y="20"/>
                  </a:cubicBezTo>
                  <a:cubicBezTo>
                    <a:pt x="271" y="0"/>
                    <a:pt x="271" y="0"/>
                    <a:pt x="271" y="0"/>
                  </a:cubicBezTo>
                  <a:close/>
                  <a:moveTo>
                    <a:pt x="226" y="271"/>
                  </a:moveTo>
                  <a:cubicBezTo>
                    <a:pt x="271" y="271"/>
                    <a:pt x="271" y="271"/>
                    <a:pt x="271" y="271"/>
                  </a:cubicBezTo>
                  <a:cubicBezTo>
                    <a:pt x="271" y="252"/>
                    <a:pt x="271" y="252"/>
                    <a:pt x="271" y="252"/>
                  </a:cubicBezTo>
                  <a:cubicBezTo>
                    <a:pt x="226" y="252"/>
                    <a:pt x="226" y="252"/>
                    <a:pt x="226" y="252"/>
                  </a:cubicBezTo>
                  <a:cubicBezTo>
                    <a:pt x="226" y="271"/>
                    <a:pt x="226" y="271"/>
                    <a:pt x="226" y="271"/>
                  </a:cubicBezTo>
                  <a:close/>
                  <a:moveTo>
                    <a:pt x="271" y="36"/>
                  </a:moveTo>
                  <a:cubicBezTo>
                    <a:pt x="271" y="217"/>
                    <a:pt x="271" y="217"/>
                    <a:pt x="271" y="217"/>
                  </a:cubicBezTo>
                  <a:cubicBezTo>
                    <a:pt x="242" y="217"/>
                    <a:pt x="242" y="217"/>
                    <a:pt x="242" y="217"/>
                  </a:cubicBezTo>
                  <a:cubicBezTo>
                    <a:pt x="242" y="228"/>
                    <a:pt x="242" y="228"/>
                    <a:pt x="242" y="228"/>
                  </a:cubicBezTo>
                  <a:cubicBezTo>
                    <a:pt x="271" y="228"/>
                    <a:pt x="271" y="228"/>
                    <a:pt x="271" y="228"/>
                  </a:cubicBezTo>
                  <a:cubicBezTo>
                    <a:pt x="271" y="235"/>
                    <a:pt x="271" y="235"/>
                    <a:pt x="271" y="235"/>
                  </a:cubicBezTo>
                  <a:cubicBezTo>
                    <a:pt x="226" y="235"/>
                    <a:pt x="226" y="235"/>
                    <a:pt x="226" y="235"/>
                  </a:cubicBezTo>
                  <a:cubicBezTo>
                    <a:pt x="226" y="163"/>
                    <a:pt x="226" y="163"/>
                    <a:pt x="226" y="163"/>
                  </a:cubicBezTo>
                  <a:cubicBezTo>
                    <a:pt x="227" y="163"/>
                    <a:pt x="228" y="163"/>
                    <a:pt x="229" y="163"/>
                  </a:cubicBezTo>
                  <a:cubicBezTo>
                    <a:pt x="234" y="161"/>
                    <a:pt x="239" y="159"/>
                    <a:pt x="243" y="155"/>
                  </a:cubicBezTo>
                  <a:cubicBezTo>
                    <a:pt x="246" y="151"/>
                    <a:pt x="249" y="147"/>
                    <a:pt x="250" y="141"/>
                  </a:cubicBezTo>
                  <a:cubicBezTo>
                    <a:pt x="251" y="139"/>
                    <a:pt x="251" y="137"/>
                    <a:pt x="251" y="134"/>
                  </a:cubicBezTo>
                  <a:cubicBezTo>
                    <a:pt x="252" y="132"/>
                    <a:pt x="251" y="129"/>
                    <a:pt x="250" y="127"/>
                  </a:cubicBezTo>
                  <a:cubicBezTo>
                    <a:pt x="250" y="124"/>
                    <a:pt x="248" y="121"/>
                    <a:pt x="245" y="119"/>
                  </a:cubicBezTo>
                  <a:cubicBezTo>
                    <a:pt x="242" y="116"/>
                    <a:pt x="239" y="115"/>
                    <a:pt x="234" y="115"/>
                  </a:cubicBezTo>
                  <a:cubicBezTo>
                    <a:pt x="238" y="111"/>
                    <a:pt x="241" y="107"/>
                    <a:pt x="243" y="103"/>
                  </a:cubicBezTo>
                  <a:cubicBezTo>
                    <a:pt x="244" y="99"/>
                    <a:pt x="244" y="95"/>
                    <a:pt x="243" y="91"/>
                  </a:cubicBezTo>
                  <a:cubicBezTo>
                    <a:pt x="242" y="87"/>
                    <a:pt x="240" y="84"/>
                    <a:pt x="236" y="82"/>
                  </a:cubicBezTo>
                  <a:cubicBezTo>
                    <a:pt x="233" y="80"/>
                    <a:pt x="230" y="80"/>
                    <a:pt x="226" y="80"/>
                  </a:cubicBezTo>
                  <a:cubicBezTo>
                    <a:pt x="226" y="36"/>
                    <a:pt x="226" y="36"/>
                    <a:pt x="226" y="36"/>
                  </a:cubicBezTo>
                  <a:cubicBezTo>
                    <a:pt x="271" y="36"/>
                    <a:pt x="271" y="36"/>
                    <a:pt x="271" y="36"/>
                  </a:cubicBezTo>
                  <a:close/>
                  <a:moveTo>
                    <a:pt x="226" y="155"/>
                  </a:moveTo>
                  <a:cubicBezTo>
                    <a:pt x="227" y="155"/>
                    <a:pt x="227" y="155"/>
                    <a:pt x="227" y="155"/>
                  </a:cubicBezTo>
                  <a:cubicBezTo>
                    <a:pt x="231" y="154"/>
                    <a:pt x="233" y="152"/>
                    <a:pt x="235" y="148"/>
                  </a:cubicBezTo>
                  <a:cubicBezTo>
                    <a:pt x="236" y="144"/>
                    <a:pt x="236" y="139"/>
                    <a:pt x="235" y="135"/>
                  </a:cubicBezTo>
                  <a:cubicBezTo>
                    <a:pt x="234" y="129"/>
                    <a:pt x="231" y="125"/>
                    <a:pt x="226" y="122"/>
                  </a:cubicBezTo>
                  <a:cubicBezTo>
                    <a:pt x="226" y="155"/>
                    <a:pt x="226" y="155"/>
                    <a:pt x="226" y="155"/>
                  </a:cubicBezTo>
                  <a:close/>
                  <a:moveTo>
                    <a:pt x="226" y="110"/>
                  </a:moveTo>
                  <a:cubicBezTo>
                    <a:pt x="229" y="106"/>
                    <a:pt x="230" y="102"/>
                    <a:pt x="230" y="97"/>
                  </a:cubicBezTo>
                  <a:cubicBezTo>
                    <a:pt x="230" y="95"/>
                    <a:pt x="230" y="93"/>
                    <a:pt x="229" y="91"/>
                  </a:cubicBezTo>
                  <a:cubicBezTo>
                    <a:pt x="229" y="90"/>
                    <a:pt x="228" y="88"/>
                    <a:pt x="227" y="87"/>
                  </a:cubicBezTo>
                  <a:cubicBezTo>
                    <a:pt x="227" y="87"/>
                    <a:pt x="227" y="87"/>
                    <a:pt x="226" y="86"/>
                  </a:cubicBezTo>
                  <a:lnTo>
                    <a:pt x="226" y="110"/>
                  </a:lnTo>
                  <a:close/>
                  <a:moveTo>
                    <a:pt x="226" y="0"/>
                  </a:moveTo>
                  <a:cubicBezTo>
                    <a:pt x="178" y="0"/>
                    <a:pt x="178" y="0"/>
                    <a:pt x="178" y="0"/>
                  </a:cubicBezTo>
                  <a:cubicBezTo>
                    <a:pt x="178" y="20"/>
                    <a:pt x="178" y="20"/>
                    <a:pt x="178" y="20"/>
                  </a:cubicBezTo>
                  <a:cubicBezTo>
                    <a:pt x="226" y="20"/>
                    <a:pt x="226" y="20"/>
                    <a:pt x="226" y="20"/>
                  </a:cubicBezTo>
                  <a:cubicBezTo>
                    <a:pt x="226" y="0"/>
                    <a:pt x="226" y="0"/>
                    <a:pt x="226" y="0"/>
                  </a:cubicBezTo>
                  <a:close/>
                  <a:moveTo>
                    <a:pt x="178" y="271"/>
                  </a:moveTo>
                  <a:cubicBezTo>
                    <a:pt x="226" y="271"/>
                    <a:pt x="226" y="271"/>
                    <a:pt x="226" y="271"/>
                  </a:cubicBezTo>
                  <a:cubicBezTo>
                    <a:pt x="226" y="252"/>
                    <a:pt x="226" y="252"/>
                    <a:pt x="226" y="252"/>
                  </a:cubicBezTo>
                  <a:cubicBezTo>
                    <a:pt x="178" y="252"/>
                    <a:pt x="178" y="252"/>
                    <a:pt x="178" y="252"/>
                  </a:cubicBezTo>
                  <a:cubicBezTo>
                    <a:pt x="178" y="271"/>
                    <a:pt x="178" y="271"/>
                    <a:pt x="178" y="271"/>
                  </a:cubicBezTo>
                  <a:close/>
                  <a:moveTo>
                    <a:pt x="226" y="36"/>
                  </a:moveTo>
                  <a:cubicBezTo>
                    <a:pt x="226" y="80"/>
                    <a:pt x="226" y="80"/>
                    <a:pt x="226" y="80"/>
                  </a:cubicBezTo>
                  <a:cubicBezTo>
                    <a:pt x="224" y="80"/>
                    <a:pt x="222" y="81"/>
                    <a:pt x="220" y="81"/>
                  </a:cubicBezTo>
                  <a:cubicBezTo>
                    <a:pt x="213" y="83"/>
                    <a:pt x="208" y="86"/>
                    <a:pt x="205" y="92"/>
                  </a:cubicBezTo>
                  <a:cubicBezTo>
                    <a:pt x="202" y="97"/>
                    <a:pt x="200" y="102"/>
                    <a:pt x="202" y="108"/>
                  </a:cubicBezTo>
                  <a:cubicBezTo>
                    <a:pt x="203" y="114"/>
                    <a:pt x="208" y="118"/>
                    <a:pt x="214" y="120"/>
                  </a:cubicBezTo>
                  <a:cubicBezTo>
                    <a:pt x="209" y="123"/>
                    <a:pt x="205" y="127"/>
                    <a:pt x="203" y="132"/>
                  </a:cubicBezTo>
                  <a:cubicBezTo>
                    <a:pt x="201" y="137"/>
                    <a:pt x="200" y="143"/>
                    <a:pt x="202" y="148"/>
                  </a:cubicBezTo>
                  <a:cubicBezTo>
                    <a:pt x="203" y="153"/>
                    <a:pt x="206" y="158"/>
                    <a:pt x="211" y="161"/>
                  </a:cubicBezTo>
                  <a:cubicBezTo>
                    <a:pt x="215" y="164"/>
                    <a:pt x="221" y="164"/>
                    <a:pt x="226" y="163"/>
                  </a:cubicBezTo>
                  <a:cubicBezTo>
                    <a:pt x="226" y="235"/>
                    <a:pt x="226" y="235"/>
                    <a:pt x="226" y="235"/>
                  </a:cubicBezTo>
                  <a:cubicBezTo>
                    <a:pt x="178" y="235"/>
                    <a:pt x="178" y="235"/>
                    <a:pt x="178" y="235"/>
                  </a:cubicBezTo>
                  <a:cubicBezTo>
                    <a:pt x="178" y="166"/>
                    <a:pt x="178" y="166"/>
                    <a:pt x="178" y="166"/>
                  </a:cubicBezTo>
                  <a:cubicBezTo>
                    <a:pt x="179" y="166"/>
                    <a:pt x="179" y="166"/>
                    <a:pt x="179" y="166"/>
                  </a:cubicBezTo>
                  <a:cubicBezTo>
                    <a:pt x="179" y="152"/>
                    <a:pt x="179" y="152"/>
                    <a:pt x="179" y="152"/>
                  </a:cubicBezTo>
                  <a:cubicBezTo>
                    <a:pt x="192" y="149"/>
                    <a:pt x="192" y="149"/>
                    <a:pt x="192" y="149"/>
                  </a:cubicBezTo>
                  <a:cubicBezTo>
                    <a:pt x="192" y="137"/>
                    <a:pt x="192" y="137"/>
                    <a:pt x="192" y="137"/>
                  </a:cubicBezTo>
                  <a:cubicBezTo>
                    <a:pt x="178" y="140"/>
                    <a:pt x="178" y="140"/>
                    <a:pt x="178" y="140"/>
                  </a:cubicBezTo>
                  <a:cubicBezTo>
                    <a:pt x="178" y="129"/>
                    <a:pt x="178" y="129"/>
                    <a:pt x="178" y="129"/>
                  </a:cubicBezTo>
                  <a:cubicBezTo>
                    <a:pt x="178" y="36"/>
                    <a:pt x="178" y="36"/>
                    <a:pt x="178" y="36"/>
                  </a:cubicBezTo>
                  <a:cubicBezTo>
                    <a:pt x="226" y="36"/>
                    <a:pt x="226" y="36"/>
                    <a:pt x="226" y="36"/>
                  </a:cubicBezTo>
                  <a:close/>
                  <a:moveTo>
                    <a:pt x="226" y="86"/>
                  </a:moveTo>
                  <a:cubicBezTo>
                    <a:pt x="225" y="86"/>
                    <a:pt x="224" y="85"/>
                    <a:pt x="222" y="86"/>
                  </a:cubicBezTo>
                  <a:cubicBezTo>
                    <a:pt x="219" y="87"/>
                    <a:pt x="217" y="89"/>
                    <a:pt x="216" y="92"/>
                  </a:cubicBezTo>
                  <a:cubicBezTo>
                    <a:pt x="214" y="95"/>
                    <a:pt x="214" y="98"/>
                    <a:pt x="215" y="101"/>
                  </a:cubicBezTo>
                  <a:cubicBezTo>
                    <a:pt x="216" y="107"/>
                    <a:pt x="219" y="111"/>
                    <a:pt x="224" y="113"/>
                  </a:cubicBezTo>
                  <a:cubicBezTo>
                    <a:pt x="225" y="112"/>
                    <a:pt x="226" y="111"/>
                    <a:pt x="226" y="110"/>
                  </a:cubicBezTo>
                  <a:cubicBezTo>
                    <a:pt x="226" y="86"/>
                    <a:pt x="226" y="86"/>
                    <a:pt x="226" y="86"/>
                  </a:cubicBezTo>
                  <a:close/>
                  <a:moveTo>
                    <a:pt x="226" y="122"/>
                  </a:moveTo>
                  <a:cubicBezTo>
                    <a:pt x="226" y="121"/>
                    <a:pt x="225" y="121"/>
                    <a:pt x="224" y="121"/>
                  </a:cubicBezTo>
                  <a:cubicBezTo>
                    <a:pt x="219" y="127"/>
                    <a:pt x="217" y="133"/>
                    <a:pt x="217" y="141"/>
                  </a:cubicBezTo>
                  <a:cubicBezTo>
                    <a:pt x="217" y="143"/>
                    <a:pt x="217" y="145"/>
                    <a:pt x="217" y="147"/>
                  </a:cubicBezTo>
                  <a:cubicBezTo>
                    <a:pt x="218" y="150"/>
                    <a:pt x="220" y="152"/>
                    <a:pt x="221" y="154"/>
                  </a:cubicBezTo>
                  <a:cubicBezTo>
                    <a:pt x="223" y="155"/>
                    <a:pt x="225" y="156"/>
                    <a:pt x="226" y="155"/>
                  </a:cubicBezTo>
                  <a:lnTo>
                    <a:pt x="226" y="122"/>
                  </a:lnTo>
                  <a:close/>
                  <a:moveTo>
                    <a:pt x="178" y="0"/>
                  </a:moveTo>
                  <a:cubicBezTo>
                    <a:pt x="120" y="0"/>
                    <a:pt x="120" y="0"/>
                    <a:pt x="120" y="0"/>
                  </a:cubicBezTo>
                  <a:cubicBezTo>
                    <a:pt x="120" y="20"/>
                    <a:pt x="120" y="20"/>
                    <a:pt x="120" y="20"/>
                  </a:cubicBezTo>
                  <a:cubicBezTo>
                    <a:pt x="178" y="20"/>
                    <a:pt x="178" y="20"/>
                    <a:pt x="178" y="20"/>
                  </a:cubicBezTo>
                  <a:cubicBezTo>
                    <a:pt x="178" y="0"/>
                    <a:pt x="178" y="0"/>
                    <a:pt x="178" y="0"/>
                  </a:cubicBezTo>
                  <a:close/>
                  <a:moveTo>
                    <a:pt x="120" y="271"/>
                  </a:moveTo>
                  <a:cubicBezTo>
                    <a:pt x="178" y="271"/>
                    <a:pt x="178" y="271"/>
                    <a:pt x="178" y="271"/>
                  </a:cubicBezTo>
                  <a:cubicBezTo>
                    <a:pt x="178" y="252"/>
                    <a:pt x="178" y="252"/>
                    <a:pt x="178" y="252"/>
                  </a:cubicBezTo>
                  <a:cubicBezTo>
                    <a:pt x="120" y="252"/>
                    <a:pt x="120" y="252"/>
                    <a:pt x="120" y="252"/>
                  </a:cubicBezTo>
                  <a:cubicBezTo>
                    <a:pt x="120" y="271"/>
                    <a:pt x="120" y="271"/>
                    <a:pt x="120" y="271"/>
                  </a:cubicBezTo>
                  <a:close/>
                  <a:moveTo>
                    <a:pt x="178" y="36"/>
                  </a:moveTo>
                  <a:cubicBezTo>
                    <a:pt x="178" y="129"/>
                    <a:pt x="178" y="129"/>
                    <a:pt x="178" y="129"/>
                  </a:cubicBezTo>
                  <a:cubicBezTo>
                    <a:pt x="178" y="126"/>
                    <a:pt x="178" y="126"/>
                    <a:pt x="178" y="126"/>
                  </a:cubicBezTo>
                  <a:cubicBezTo>
                    <a:pt x="166" y="129"/>
                    <a:pt x="166" y="129"/>
                    <a:pt x="166" y="129"/>
                  </a:cubicBezTo>
                  <a:cubicBezTo>
                    <a:pt x="167" y="143"/>
                    <a:pt x="167" y="143"/>
                    <a:pt x="167" y="143"/>
                  </a:cubicBezTo>
                  <a:cubicBezTo>
                    <a:pt x="153" y="146"/>
                    <a:pt x="153" y="146"/>
                    <a:pt x="153" y="146"/>
                  </a:cubicBezTo>
                  <a:cubicBezTo>
                    <a:pt x="154" y="159"/>
                    <a:pt x="154" y="159"/>
                    <a:pt x="154" y="159"/>
                  </a:cubicBezTo>
                  <a:cubicBezTo>
                    <a:pt x="167" y="155"/>
                    <a:pt x="167" y="155"/>
                    <a:pt x="167" y="155"/>
                  </a:cubicBezTo>
                  <a:cubicBezTo>
                    <a:pt x="168" y="169"/>
                    <a:pt x="168" y="169"/>
                    <a:pt x="168" y="169"/>
                  </a:cubicBezTo>
                  <a:cubicBezTo>
                    <a:pt x="178" y="166"/>
                    <a:pt x="178" y="166"/>
                    <a:pt x="178" y="166"/>
                  </a:cubicBezTo>
                  <a:cubicBezTo>
                    <a:pt x="178" y="235"/>
                    <a:pt x="178" y="235"/>
                    <a:pt x="178" y="235"/>
                  </a:cubicBezTo>
                  <a:cubicBezTo>
                    <a:pt x="120" y="235"/>
                    <a:pt x="120" y="235"/>
                    <a:pt x="120" y="235"/>
                  </a:cubicBezTo>
                  <a:cubicBezTo>
                    <a:pt x="120" y="190"/>
                    <a:pt x="120" y="190"/>
                    <a:pt x="120" y="190"/>
                  </a:cubicBezTo>
                  <a:cubicBezTo>
                    <a:pt x="121" y="190"/>
                    <a:pt x="123" y="190"/>
                    <a:pt x="124" y="190"/>
                  </a:cubicBezTo>
                  <a:cubicBezTo>
                    <a:pt x="132" y="188"/>
                    <a:pt x="137" y="183"/>
                    <a:pt x="141" y="176"/>
                  </a:cubicBezTo>
                  <a:cubicBezTo>
                    <a:pt x="145" y="168"/>
                    <a:pt x="146" y="160"/>
                    <a:pt x="144" y="151"/>
                  </a:cubicBezTo>
                  <a:cubicBezTo>
                    <a:pt x="143" y="146"/>
                    <a:pt x="141" y="143"/>
                    <a:pt x="138" y="140"/>
                  </a:cubicBezTo>
                  <a:cubicBezTo>
                    <a:pt x="136" y="139"/>
                    <a:pt x="134" y="138"/>
                    <a:pt x="132" y="137"/>
                  </a:cubicBezTo>
                  <a:cubicBezTo>
                    <a:pt x="130" y="137"/>
                    <a:pt x="128" y="137"/>
                    <a:pt x="124" y="137"/>
                  </a:cubicBezTo>
                  <a:cubicBezTo>
                    <a:pt x="123" y="138"/>
                    <a:pt x="122" y="138"/>
                    <a:pt x="120" y="139"/>
                  </a:cubicBezTo>
                  <a:cubicBezTo>
                    <a:pt x="120" y="113"/>
                    <a:pt x="120" y="113"/>
                    <a:pt x="120" y="113"/>
                  </a:cubicBezTo>
                  <a:cubicBezTo>
                    <a:pt x="121" y="113"/>
                    <a:pt x="121" y="113"/>
                    <a:pt x="122" y="113"/>
                  </a:cubicBezTo>
                  <a:cubicBezTo>
                    <a:pt x="123" y="113"/>
                    <a:pt x="124" y="113"/>
                    <a:pt x="126" y="114"/>
                  </a:cubicBezTo>
                  <a:cubicBezTo>
                    <a:pt x="127" y="115"/>
                    <a:pt x="128" y="116"/>
                    <a:pt x="128" y="117"/>
                  </a:cubicBezTo>
                  <a:cubicBezTo>
                    <a:pt x="129" y="119"/>
                    <a:pt x="128" y="120"/>
                    <a:pt x="127" y="121"/>
                  </a:cubicBezTo>
                  <a:cubicBezTo>
                    <a:pt x="131" y="120"/>
                    <a:pt x="133" y="119"/>
                    <a:pt x="134" y="117"/>
                  </a:cubicBezTo>
                  <a:cubicBezTo>
                    <a:pt x="135" y="116"/>
                    <a:pt x="135" y="114"/>
                    <a:pt x="135" y="112"/>
                  </a:cubicBezTo>
                  <a:cubicBezTo>
                    <a:pt x="134" y="110"/>
                    <a:pt x="133" y="108"/>
                    <a:pt x="130" y="107"/>
                  </a:cubicBezTo>
                  <a:cubicBezTo>
                    <a:pt x="128" y="106"/>
                    <a:pt x="124" y="105"/>
                    <a:pt x="121" y="106"/>
                  </a:cubicBezTo>
                  <a:cubicBezTo>
                    <a:pt x="120" y="107"/>
                    <a:pt x="120" y="107"/>
                    <a:pt x="120" y="107"/>
                  </a:cubicBezTo>
                  <a:cubicBezTo>
                    <a:pt x="120" y="36"/>
                    <a:pt x="120" y="36"/>
                    <a:pt x="120" y="36"/>
                  </a:cubicBezTo>
                  <a:cubicBezTo>
                    <a:pt x="178" y="36"/>
                    <a:pt x="178" y="36"/>
                    <a:pt x="178" y="36"/>
                  </a:cubicBezTo>
                  <a:close/>
                  <a:moveTo>
                    <a:pt x="120" y="182"/>
                  </a:moveTo>
                  <a:cubicBezTo>
                    <a:pt x="121" y="182"/>
                    <a:pt x="122" y="182"/>
                    <a:pt x="123" y="181"/>
                  </a:cubicBezTo>
                  <a:cubicBezTo>
                    <a:pt x="127" y="180"/>
                    <a:pt x="130" y="177"/>
                    <a:pt x="132" y="172"/>
                  </a:cubicBezTo>
                  <a:cubicBezTo>
                    <a:pt x="134" y="166"/>
                    <a:pt x="134" y="161"/>
                    <a:pt x="133" y="156"/>
                  </a:cubicBezTo>
                  <a:cubicBezTo>
                    <a:pt x="131" y="149"/>
                    <a:pt x="128" y="146"/>
                    <a:pt x="124" y="147"/>
                  </a:cubicBezTo>
                  <a:cubicBezTo>
                    <a:pt x="123" y="147"/>
                    <a:pt x="121" y="148"/>
                    <a:pt x="120" y="149"/>
                  </a:cubicBezTo>
                  <a:lnTo>
                    <a:pt x="120" y="182"/>
                  </a:lnTo>
                  <a:close/>
                  <a:moveTo>
                    <a:pt x="120" y="0"/>
                  </a:moveTo>
                  <a:cubicBezTo>
                    <a:pt x="28" y="0"/>
                    <a:pt x="28" y="0"/>
                    <a:pt x="28" y="0"/>
                  </a:cubicBezTo>
                  <a:cubicBezTo>
                    <a:pt x="13" y="0"/>
                    <a:pt x="0" y="13"/>
                    <a:pt x="0" y="29"/>
                  </a:cubicBezTo>
                  <a:cubicBezTo>
                    <a:pt x="0" y="243"/>
                    <a:pt x="0" y="243"/>
                    <a:pt x="0" y="243"/>
                  </a:cubicBezTo>
                  <a:cubicBezTo>
                    <a:pt x="0" y="258"/>
                    <a:pt x="13" y="271"/>
                    <a:pt x="28" y="271"/>
                  </a:cubicBezTo>
                  <a:cubicBezTo>
                    <a:pt x="120" y="271"/>
                    <a:pt x="120" y="271"/>
                    <a:pt x="120" y="271"/>
                  </a:cubicBezTo>
                  <a:cubicBezTo>
                    <a:pt x="120" y="252"/>
                    <a:pt x="120" y="252"/>
                    <a:pt x="120" y="252"/>
                  </a:cubicBezTo>
                  <a:cubicBezTo>
                    <a:pt x="44" y="252"/>
                    <a:pt x="44" y="252"/>
                    <a:pt x="44" y="252"/>
                  </a:cubicBezTo>
                  <a:cubicBezTo>
                    <a:pt x="44" y="252"/>
                    <a:pt x="44" y="252"/>
                    <a:pt x="44" y="252"/>
                  </a:cubicBezTo>
                  <a:cubicBezTo>
                    <a:pt x="32" y="252"/>
                    <a:pt x="21" y="242"/>
                    <a:pt x="21" y="229"/>
                  </a:cubicBezTo>
                  <a:cubicBezTo>
                    <a:pt x="21" y="43"/>
                    <a:pt x="21" y="43"/>
                    <a:pt x="21" y="43"/>
                  </a:cubicBezTo>
                  <a:cubicBezTo>
                    <a:pt x="21" y="30"/>
                    <a:pt x="32" y="20"/>
                    <a:pt x="44" y="20"/>
                  </a:cubicBezTo>
                  <a:cubicBezTo>
                    <a:pt x="120" y="20"/>
                    <a:pt x="120" y="20"/>
                    <a:pt x="120" y="20"/>
                  </a:cubicBezTo>
                  <a:cubicBezTo>
                    <a:pt x="120" y="0"/>
                    <a:pt x="120" y="0"/>
                    <a:pt x="120" y="0"/>
                  </a:cubicBezTo>
                  <a:close/>
                  <a:moveTo>
                    <a:pt x="120" y="36"/>
                  </a:moveTo>
                  <a:cubicBezTo>
                    <a:pt x="120" y="107"/>
                    <a:pt x="120" y="107"/>
                    <a:pt x="120" y="107"/>
                  </a:cubicBezTo>
                  <a:cubicBezTo>
                    <a:pt x="113" y="109"/>
                    <a:pt x="107" y="112"/>
                    <a:pt x="103" y="118"/>
                  </a:cubicBezTo>
                  <a:cubicBezTo>
                    <a:pt x="99" y="124"/>
                    <a:pt x="96" y="132"/>
                    <a:pt x="96" y="141"/>
                  </a:cubicBezTo>
                  <a:cubicBezTo>
                    <a:pt x="95" y="145"/>
                    <a:pt x="95" y="150"/>
                    <a:pt x="95" y="156"/>
                  </a:cubicBezTo>
                  <a:cubicBezTo>
                    <a:pt x="96" y="162"/>
                    <a:pt x="97" y="168"/>
                    <a:pt x="98" y="172"/>
                  </a:cubicBezTo>
                  <a:cubicBezTo>
                    <a:pt x="98" y="174"/>
                    <a:pt x="98" y="174"/>
                    <a:pt x="98" y="174"/>
                  </a:cubicBezTo>
                  <a:cubicBezTo>
                    <a:pt x="99" y="177"/>
                    <a:pt x="100" y="180"/>
                    <a:pt x="101" y="182"/>
                  </a:cubicBezTo>
                  <a:cubicBezTo>
                    <a:pt x="105" y="189"/>
                    <a:pt x="111" y="192"/>
                    <a:pt x="120" y="190"/>
                  </a:cubicBezTo>
                  <a:cubicBezTo>
                    <a:pt x="120" y="235"/>
                    <a:pt x="120" y="235"/>
                    <a:pt x="120" y="235"/>
                  </a:cubicBezTo>
                  <a:cubicBezTo>
                    <a:pt x="55" y="235"/>
                    <a:pt x="55" y="235"/>
                    <a:pt x="55" y="235"/>
                  </a:cubicBezTo>
                  <a:cubicBezTo>
                    <a:pt x="45" y="235"/>
                    <a:pt x="37" y="227"/>
                    <a:pt x="37" y="217"/>
                  </a:cubicBezTo>
                  <a:cubicBezTo>
                    <a:pt x="37" y="55"/>
                    <a:pt x="37" y="55"/>
                    <a:pt x="37" y="55"/>
                  </a:cubicBezTo>
                  <a:cubicBezTo>
                    <a:pt x="37" y="45"/>
                    <a:pt x="45" y="36"/>
                    <a:pt x="55" y="36"/>
                  </a:cubicBezTo>
                  <a:cubicBezTo>
                    <a:pt x="120" y="36"/>
                    <a:pt x="120" y="36"/>
                    <a:pt x="120" y="36"/>
                  </a:cubicBezTo>
                  <a:close/>
                  <a:moveTo>
                    <a:pt x="120" y="113"/>
                  </a:moveTo>
                  <a:cubicBezTo>
                    <a:pt x="120" y="139"/>
                    <a:pt x="120" y="139"/>
                    <a:pt x="120" y="139"/>
                  </a:cubicBezTo>
                  <a:cubicBezTo>
                    <a:pt x="119" y="140"/>
                    <a:pt x="117" y="141"/>
                    <a:pt x="116" y="143"/>
                  </a:cubicBezTo>
                  <a:cubicBezTo>
                    <a:pt x="113" y="146"/>
                    <a:pt x="113" y="149"/>
                    <a:pt x="114" y="152"/>
                  </a:cubicBezTo>
                  <a:cubicBezTo>
                    <a:pt x="114" y="154"/>
                    <a:pt x="115" y="155"/>
                    <a:pt x="117" y="157"/>
                  </a:cubicBezTo>
                  <a:cubicBezTo>
                    <a:pt x="118" y="154"/>
                    <a:pt x="119" y="151"/>
                    <a:pt x="120" y="149"/>
                  </a:cubicBezTo>
                  <a:cubicBezTo>
                    <a:pt x="120" y="182"/>
                    <a:pt x="120" y="182"/>
                    <a:pt x="120" y="182"/>
                  </a:cubicBezTo>
                  <a:cubicBezTo>
                    <a:pt x="119" y="182"/>
                    <a:pt x="118" y="181"/>
                    <a:pt x="117" y="181"/>
                  </a:cubicBezTo>
                  <a:cubicBezTo>
                    <a:pt x="115" y="179"/>
                    <a:pt x="114" y="177"/>
                    <a:pt x="113" y="172"/>
                  </a:cubicBezTo>
                  <a:cubicBezTo>
                    <a:pt x="112" y="170"/>
                    <a:pt x="111" y="167"/>
                    <a:pt x="111" y="161"/>
                  </a:cubicBezTo>
                  <a:cubicBezTo>
                    <a:pt x="110" y="155"/>
                    <a:pt x="109" y="150"/>
                    <a:pt x="109" y="145"/>
                  </a:cubicBezTo>
                  <a:cubicBezTo>
                    <a:pt x="109" y="134"/>
                    <a:pt x="110" y="127"/>
                    <a:pt x="113" y="122"/>
                  </a:cubicBezTo>
                  <a:cubicBezTo>
                    <a:pt x="115" y="117"/>
                    <a:pt x="117" y="115"/>
                    <a:pt x="12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03"/>
            <p:cNvSpPr>
              <a:spLocks noEditPoints="1"/>
            </p:cNvSpPr>
            <p:nvPr/>
          </p:nvSpPr>
          <p:spPr bwMode="auto">
            <a:xfrm>
              <a:off x="5362575" y="4852988"/>
              <a:ext cx="236538" cy="331788"/>
            </a:xfrm>
            <a:custGeom>
              <a:avLst/>
              <a:gdLst>
                <a:gd name="T0" fmla="*/ 105 w 124"/>
                <a:gd name="T1" fmla="*/ 107 h 173"/>
                <a:gd name="T2" fmla="*/ 124 w 124"/>
                <a:gd name="T3" fmla="*/ 135 h 173"/>
                <a:gd name="T4" fmla="*/ 124 w 124"/>
                <a:gd name="T5" fmla="*/ 173 h 173"/>
                <a:gd name="T6" fmla="*/ 105 w 124"/>
                <a:gd name="T7" fmla="*/ 165 h 173"/>
                <a:gd name="T8" fmla="*/ 105 w 124"/>
                <a:gd name="T9" fmla="*/ 162 h 173"/>
                <a:gd name="T10" fmla="*/ 111 w 124"/>
                <a:gd name="T11" fmla="*/ 165 h 173"/>
                <a:gd name="T12" fmla="*/ 121 w 124"/>
                <a:gd name="T13" fmla="*/ 158 h 173"/>
                <a:gd name="T14" fmla="*/ 122 w 124"/>
                <a:gd name="T15" fmla="*/ 136 h 173"/>
                <a:gd name="T16" fmla="*/ 122 w 124"/>
                <a:gd name="T17" fmla="*/ 136 h 173"/>
                <a:gd name="T18" fmla="*/ 121 w 124"/>
                <a:gd name="T19" fmla="*/ 135 h 173"/>
                <a:gd name="T20" fmla="*/ 112 w 124"/>
                <a:gd name="T21" fmla="*/ 133 h 173"/>
                <a:gd name="T22" fmla="*/ 110 w 124"/>
                <a:gd name="T23" fmla="*/ 140 h 173"/>
                <a:gd name="T24" fmla="*/ 105 w 124"/>
                <a:gd name="T25" fmla="*/ 139 h 173"/>
                <a:gd name="T26" fmla="*/ 105 w 124"/>
                <a:gd name="T27" fmla="*/ 107 h 173"/>
                <a:gd name="T28" fmla="*/ 89 w 124"/>
                <a:gd name="T29" fmla="*/ 159 h 173"/>
                <a:gd name="T30" fmla="*/ 39 w 124"/>
                <a:gd name="T31" fmla="*/ 85 h 173"/>
                <a:gd name="T32" fmla="*/ 34 w 124"/>
                <a:gd name="T33" fmla="*/ 82 h 173"/>
                <a:gd name="T34" fmla="*/ 34 w 124"/>
                <a:gd name="T35" fmla="*/ 82 h 173"/>
                <a:gd name="T36" fmla="*/ 34 w 124"/>
                <a:gd name="T37" fmla="*/ 76 h 173"/>
                <a:gd name="T38" fmla="*/ 35 w 124"/>
                <a:gd name="T39" fmla="*/ 78 h 173"/>
                <a:gd name="T40" fmla="*/ 42 w 124"/>
                <a:gd name="T41" fmla="*/ 80 h 173"/>
                <a:gd name="T42" fmla="*/ 51 w 124"/>
                <a:gd name="T43" fmla="*/ 74 h 173"/>
                <a:gd name="T44" fmla="*/ 51 w 124"/>
                <a:gd name="T45" fmla="*/ 74 h 173"/>
                <a:gd name="T46" fmla="*/ 45 w 124"/>
                <a:gd name="T47" fmla="*/ 72 h 173"/>
                <a:gd name="T48" fmla="*/ 34 w 124"/>
                <a:gd name="T49" fmla="*/ 55 h 173"/>
                <a:gd name="T50" fmla="*/ 34 w 124"/>
                <a:gd name="T51" fmla="*/ 32 h 173"/>
                <a:gd name="T52" fmla="*/ 47 w 124"/>
                <a:gd name="T53" fmla="*/ 23 h 173"/>
                <a:gd name="T54" fmla="*/ 54 w 124"/>
                <a:gd name="T55" fmla="*/ 25 h 173"/>
                <a:gd name="T56" fmla="*/ 74 w 124"/>
                <a:gd name="T57" fmla="*/ 55 h 173"/>
                <a:gd name="T58" fmla="*/ 75 w 124"/>
                <a:gd name="T59" fmla="*/ 61 h 173"/>
                <a:gd name="T60" fmla="*/ 105 w 124"/>
                <a:gd name="T61" fmla="*/ 107 h 173"/>
                <a:gd name="T62" fmla="*/ 105 w 124"/>
                <a:gd name="T63" fmla="*/ 139 h 173"/>
                <a:gd name="T64" fmla="*/ 102 w 124"/>
                <a:gd name="T65" fmla="*/ 140 h 173"/>
                <a:gd name="T66" fmla="*/ 99 w 124"/>
                <a:gd name="T67" fmla="*/ 147 h 173"/>
                <a:gd name="T68" fmla="*/ 92 w 124"/>
                <a:gd name="T69" fmla="*/ 147 h 173"/>
                <a:gd name="T70" fmla="*/ 90 w 124"/>
                <a:gd name="T71" fmla="*/ 155 h 173"/>
                <a:gd name="T72" fmla="*/ 91 w 124"/>
                <a:gd name="T73" fmla="*/ 157 h 173"/>
                <a:gd name="T74" fmla="*/ 105 w 124"/>
                <a:gd name="T75" fmla="*/ 162 h 173"/>
                <a:gd name="T76" fmla="*/ 105 w 124"/>
                <a:gd name="T77" fmla="*/ 165 h 173"/>
                <a:gd name="T78" fmla="*/ 89 w 124"/>
                <a:gd name="T79" fmla="*/ 159 h 173"/>
                <a:gd name="T80" fmla="*/ 34 w 124"/>
                <a:gd name="T81" fmla="*/ 5 h 173"/>
                <a:gd name="T82" fmla="*/ 34 w 124"/>
                <a:gd name="T83" fmla="*/ 29 h 173"/>
                <a:gd name="T84" fmla="*/ 44 w 124"/>
                <a:gd name="T85" fmla="*/ 18 h 173"/>
                <a:gd name="T86" fmla="*/ 39 w 124"/>
                <a:gd name="T87" fmla="*/ 10 h 173"/>
                <a:gd name="T88" fmla="*/ 34 w 124"/>
                <a:gd name="T89" fmla="*/ 5 h 173"/>
                <a:gd name="T90" fmla="*/ 34 w 124"/>
                <a:gd name="T91" fmla="*/ 82 h 173"/>
                <a:gd name="T92" fmla="*/ 14 w 124"/>
                <a:gd name="T93" fmla="*/ 52 h 173"/>
                <a:gd name="T94" fmla="*/ 14 w 124"/>
                <a:gd name="T95" fmla="*/ 45 h 173"/>
                <a:gd name="T96" fmla="*/ 6 w 124"/>
                <a:gd name="T97" fmla="*/ 32 h 173"/>
                <a:gd name="T98" fmla="*/ 12 w 124"/>
                <a:gd name="T99" fmla="*/ 5 h 173"/>
                <a:gd name="T100" fmla="*/ 34 w 124"/>
                <a:gd name="T101" fmla="*/ 5 h 173"/>
                <a:gd name="T102" fmla="*/ 34 w 124"/>
                <a:gd name="T103" fmla="*/ 29 h 173"/>
                <a:gd name="T104" fmla="*/ 25 w 124"/>
                <a:gd name="T105" fmla="*/ 37 h 173"/>
                <a:gd name="T106" fmla="*/ 34 w 124"/>
                <a:gd name="T107" fmla="*/ 32 h 173"/>
                <a:gd name="T108" fmla="*/ 34 w 124"/>
                <a:gd name="T109" fmla="*/ 55 h 173"/>
                <a:gd name="T110" fmla="*/ 28 w 124"/>
                <a:gd name="T111" fmla="*/ 45 h 173"/>
                <a:gd name="T112" fmla="*/ 28 w 124"/>
                <a:gd name="T113" fmla="*/ 40 h 173"/>
                <a:gd name="T114" fmla="*/ 19 w 124"/>
                <a:gd name="T115" fmla="*/ 45 h 173"/>
                <a:gd name="T116" fmla="*/ 18 w 124"/>
                <a:gd name="T117" fmla="*/ 52 h 173"/>
                <a:gd name="T118" fmla="*/ 34 w 124"/>
                <a:gd name="T119" fmla="*/ 76 h 173"/>
                <a:gd name="T120" fmla="*/ 34 w 124"/>
                <a:gd name="T121" fmla="*/ 8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 h="173">
                  <a:moveTo>
                    <a:pt x="105" y="107"/>
                  </a:moveTo>
                  <a:cubicBezTo>
                    <a:pt x="124" y="135"/>
                    <a:pt x="124" y="135"/>
                    <a:pt x="124" y="135"/>
                  </a:cubicBezTo>
                  <a:cubicBezTo>
                    <a:pt x="124" y="173"/>
                    <a:pt x="124" y="173"/>
                    <a:pt x="124" y="173"/>
                  </a:cubicBezTo>
                  <a:cubicBezTo>
                    <a:pt x="105" y="165"/>
                    <a:pt x="105" y="165"/>
                    <a:pt x="105" y="165"/>
                  </a:cubicBezTo>
                  <a:cubicBezTo>
                    <a:pt x="105" y="162"/>
                    <a:pt x="105" y="162"/>
                    <a:pt x="105" y="162"/>
                  </a:cubicBezTo>
                  <a:cubicBezTo>
                    <a:pt x="111" y="165"/>
                    <a:pt x="111" y="165"/>
                    <a:pt x="111" y="165"/>
                  </a:cubicBezTo>
                  <a:cubicBezTo>
                    <a:pt x="121" y="158"/>
                    <a:pt x="121" y="158"/>
                    <a:pt x="121" y="158"/>
                  </a:cubicBezTo>
                  <a:cubicBezTo>
                    <a:pt x="122" y="136"/>
                    <a:pt x="122" y="136"/>
                    <a:pt x="122" y="136"/>
                  </a:cubicBezTo>
                  <a:cubicBezTo>
                    <a:pt x="122" y="136"/>
                    <a:pt x="122" y="136"/>
                    <a:pt x="122" y="136"/>
                  </a:cubicBezTo>
                  <a:cubicBezTo>
                    <a:pt x="121" y="135"/>
                    <a:pt x="121" y="135"/>
                    <a:pt x="121" y="135"/>
                  </a:cubicBezTo>
                  <a:cubicBezTo>
                    <a:pt x="119" y="132"/>
                    <a:pt x="115" y="131"/>
                    <a:pt x="112" y="133"/>
                  </a:cubicBezTo>
                  <a:cubicBezTo>
                    <a:pt x="109" y="135"/>
                    <a:pt x="109" y="138"/>
                    <a:pt x="110" y="140"/>
                  </a:cubicBezTo>
                  <a:cubicBezTo>
                    <a:pt x="108" y="139"/>
                    <a:pt x="107" y="139"/>
                    <a:pt x="105" y="139"/>
                  </a:cubicBezTo>
                  <a:lnTo>
                    <a:pt x="105" y="107"/>
                  </a:lnTo>
                  <a:close/>
                  <a:moveTo>
                    <a:pt x="89" y="159"/>
                  </a:moveTo>
                  <a:cubicBezTo>
                    <a:pt x="39" y="85"/>
                    <a:pt x="39" y="85"/>
                    <a:pt x="39" y="85"/>
                  </a:cubicBezTo>
                  <a:cubicBezTo>
                    <a:pt x="37" y="85"/>
                    <a:pt x="35" y="84"/>
                    <a:pt x="34" y="82"/>
                  </a:cubicBezTo>
                  <a:cubicBezTo>
                    <a:pt x="34" y="82"/>
                    <a:pt x="34" y="82"/>
                    <a:pt x="34" y="82"/>
                  </a:cubicBezTo>
                  <a:cubicBezTo>
                    <a:pt x="34" y="76"/>
                    <a:pt x="34" y="76"/>
                    <a:pt x="34" y="76"/>
                  </a:cubicBezTo>
                  <a:cubicBezTo>
                    <a:pt x="35" y="78"/>
                    <a:pt x="35" y="78"/>
                    <a:pt x="35" y="78"/>
                  </a:cubicBezTo>
                  <a:cubicBezTo>
                    <a:pt x="37" y="81"/>
                    <a:pt x="40" y="81"/>
                    <a:pt x="42" y="80"/>
                  </a:cubicBezTo>
                  <a:cubicBezTo>
                    <a:pt x="51" y="74"/>
                    <a:pt x="51" y="74"/>
                    <a:pt x="51" y="74"/>
                  </a:cubicBezTo>
                  <a:cubicBezTo>
                    <a:pt x="51" y="74"/>
                    <a:pt x="51" y="74"/>
                    <a:pt x="51" y="74"/>
                  </a:cubicBezTo>
                  <a:cubicBezTo>
                    <a:pt x="49" y="74"/>
                    <a:pt x="47" y="74"/>
                    <a:pt x="45" y="72"/>
                  </a:cubicBezTo>
                  <a:cubicBezTo>
                    <a:pt x="34" y="55"/>
                    <a:pt x="34" y="55"/>
                    <a:pt x="34" y="55"/>
                  </a:cubicBezTo>
                  <a:cubicBezTo>
                    <a:pt x="34" y="32"/>
                    <a:pt x="34" y="32"/>
                    <a:pt x="34" y="32"/>
                  </a:cubicBezTo>
                  <a:cubicBezTo>
                    <a:pt x="47" y="23"/>
                    <a:pt x="47" y="23"/>
                    <a:pt x="47" y="23"/>
                  </a:cubicBezTo>
                  <a:cubicBezTo>
                    <a:pt x="50" y="22"/>
                    <a:pt x="52" y="23"/>
                    <a:pt x="54" y="25"/>
                  </a:cubicBezTo>
                  <a:cubicBezTo>
                    <a:pt x="74" y="55"/>
                    <a:pt x="74" y="55"/>
                    <a:pt x="74" y="55"/>
                  </a:cubicBezTo>
                  <a:cubicBezTo>
                    <a:pt x="75" y="57"/>
                    <a:pt x="75" y="59"/>
                    <a:pt x="75" y="61"/>
                  </a:cubicBezTo>
                  <a:cubicBezTo>
                    <a:pt x="105" y="107"/>
                    <a:pt x="105" y="107"/>
                    <a:pt x="105" y="107"/>
                  </a:cubicBezTo>
                  <a:cubicBezTo>
                    <a:pt x="105" y="139"/>
                    <a:pt x="105" y="139"/>
                    <a:pt x="105" y="139"/>
                  </a:cubicBezTo>
                  <a:cubicBezTo>
                    <a:pt x="104" y="139"/>
                    <a:pt x="103" y="139"/>
                    <a:pt x="102" y="140"/>
                  </a:cubicBezTo>
                  <a:cubicBezTo>
                    <a:pt x="99" y="141"/>
                    <a:pt x="98" y="145"/>
                    <a:pt x="99" y="147"/>
                  </a:cubicBezTo>
                  <a:cubicBezTo>
                    <a:pt x="97" y="145"/>
                    <a:pt x="94" y="145"/>
                    <a:pt x="92" y="147"/>
                  </a:cubicBezTo>
                  <a:cubicBezTo>
                    <a:pt x="89" y="149"/>
                    <a:pt x="88" y="152"/>
                    <a:pt x="90" y="155"/>
                  </a:cubicBezTo>
                  <a:cubicBezTo>
                    <a:pt x="91" y="157"/>
                    <a:pt x="91" y="157"/>
                    <a:pt x="91" y="157"/>
                  </a:cubicBezTo>
                  <a:cubicBezTo>
                    <a:pt x="105" y="162"/>
                    <a:pt x="105" y="162"/>
                    <a:pt x="105" y="162"/>
                  </a:cubicBezTo>
                  <a:cubicBezTo>
                    <a:pt x="105" y="165"/>
                    <a:pt x="105" y="165"/>
                    <a:pt x="105" y="165"/>
                  </a:cubicBezTo>
                  <a:cubicBezTo>
                    <a:pt x="89" y="159"/>
                    <a:pt x="89" y="159"/>
                    <a:pt x="89" y="159"/>
                  </a:cubicBezTo>
                  <a:close/>
                  <a:moveTo>
                    <a:pt x="34" y="5"/>
                  </a:moveTo>
                  <a:cubicBezTo>
                    <a:pt x="34" y="29"/>
                    <a:pt x="34" y="29"/>
                    <a:pt x="34" y="29"/>
                  </a:cubicBezTo>
                  <a:cubicBezTo>
                    <a:pt x="44" y="18"/>
                    <a:pt x="44" y="18"/>
                    <a:pt x="44" y="18"/>
                  </a:cubicBezTo>
                  <a:cubicBezTo>
                    <a:pt x="39" y="10"/>
                    <a:pt x="39" y="10"/>
                    <a:pt x="39" y="10"/>
                  </a:cubicBezTo>
                  <a:cubicBezTo>
                    <a:pt x="37" y="8"/>
                    <a:pt x="36" y="7"/>
                    <a:pt x="34" y="5"/>
                  </a:cubicBezTo>
                  <a:close/>
                  <a:moveTo>
                    <a:pt x="34" y="82"/>
                  </a:moveTo>
                  <a:cubicBezTo>
                    <a:pt x="14" y="52"/>
                    <a:pt x="14" y="52"/>
                    <a:pt x="14" y="52"/>
                  </a:cubicBezTo>
                  <a:cubicBezTo>
                    <a:pt x="12" y="50"/>
                    <a:pt x="13" y="47"/>
                    <a:pt x="14" y="45"/>
                  </a:cubicBezTo>
                  <a:cubicBezTo>
                    <a:pt x="6" y="32"/>
                    <a:pt x="6" y="32"/>
                    <a:pt x="6" y="32"/>
                  </a:cubicBezTo>
                  <a:cubicBezTo>
                    <a:pt x="0" y="23"/>
                    <a:pt x="2" y="11"/>
                    <a:pt x="12" y="5"/>
                  </a:cubicBezTo>
                  <a:cubicBezTo>
                    <a:pt x="18" y="0"/>
                    <a:pt x="27" y="1"/>
                    <a:pt x="34" y="5"/>
                  </a:cubicBezTo>
                  <a:cubicBezTo>
                    <a:pt x="34" y="29"/>
                    <a:pt x="34" y="29"/>
                    <a:pt x="34" y="29"/>
                  </a:cubicBezTo>
                  <a:cubicBezTo>
                    <a:pt x="25" y="37"/>
                    <a:pt x="25" y="37"/>
                    <a:pt x="25" y="37"/>
                  </a:cubicBezTo>
                  <a:cubicBezTo>
                    <a:pt x="34" y="32"/>
                    <a:pt x="34" y="32"/>
                    <a:pt x="34" y="32"/>
                  </a:cubicBezTo>
                  <a:cubicBezTo>
                    <a:pt x="34" y="55"/>
                    <a:pt x="34" y="55"/>
                    <a:pt x="34" y="55"/>
                  </a:cubicBezTo>
                  <a:cubicBezTo>
                    <a:pt x="28" y="45"/>
                    <a:pt x="28" y="45"/>
                    <a:pt x="28" y="45"/>
                  </a:cubicBezTo>
                  <a:cubicBezTo>
                    <a:pt x="26" y="44"/>
                    <a:pt x="26" y="41"/>
                    <a:pt x="28" y="40"/>
                  </a:cubicBezTo>
                  <a:cubicBezTo>
                    <a:pt x="19" y="45"/>
                    <a:pt x="19" y="45"/>
                    <a:pt x="19" y="45"/>
                  </a:cubicBezTo>
                  <a:cubicBezTo>
                    <a:pt x="17" y="47"/>
                    <a:pt x="16" y="50"/>
                    <a:pt x="18" y="52"/>
                  </a:cubicBezTo>
                  <a:cubicBezTo>
                    <a:pt x="34" y="76"/>
                    <a:pt x="34" y="76"/>
                    <a:pt x="34" y="76"/>
                  </a:cubicBezTo>
                  <a:lnTo>
                    <a:pt x="34" y="8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04"/>
            <p:cNvSpPr/>
            <p:nvPr/>
          </p:nvSpPr>
          <p:spPr bwMode="auto">
            <a:xfrm>
              <a:off x="7262813" y="4430713"/>
              <a:ext cx="260350" cy="334963"/>
            </a:xfrm>
            <a:custGeom>
              <a:avLst/>
              <a:gdLst>
                <a:gd name="T0" fmla="*/ 136 w 136"/>
                <a:gd name="T1" fmla="*/ 30 h 175"/>
                <a:gd name="T2" fmla="*/ 130 w 136"/>
                <a:gd name="T3" fmla="*/ 27 h 175"/>
                <a:gd name="T4" fmla="*/ 51 w 136"/>
                <a:gd name="T5" fmla="*/ 154 h 175"/>
                <a:gd name="T6" fmla="*/ 22 w 136"/>
                <a:gd name="T7" fmla="*/ 160 h 175"/>
                <a:gd name="T8" fmla="*/ 14 w 136"/>
                <a:gd name="T9" fmla="*/ 132 h 175"/>
                <a:gd name="T10" fmla="*/ 93 w 136"/>
                <a:gd name="T11" fmla="*/ 4 h 175"/>
                <a:gd name="T12" fmla="*/ 87 w 136"/>
                <a:gd name="T13" fmla="*/ 0 h 175"/>
                <a:gd name="T14" fmla="*/ 7 w 136"/>
                <a:gd name="T15" fmla="*/ 130 h 175"/>
                <a:gd name="T16" fmla="*/ 18 w 136"/>
                <a:gd name="T17" fmla="*/ 167 h 175"/>
                <a:gd name="T18" fmla="*/ 56 w 136"/>
                <a:gd name="T19" fmla="*/ 160 h 175"/>
                <a:gd name="T20" fmla="*/ 136 w 136"/>
                <a:gd name="T21" fmla="*/ 3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5">
                  <a:moveTo>
                    <a:pt x="136" y="30"/>
                  </a:moveTo>
                  <a:cubicBezTo>
                    <a:pt x="130" y="27"/>
                    <a:pt x="130" y="27"/>
                    <a:pt x="130" y="27"/>
                  </a:cubicBezTo>
                  <a:cubicBezTo>
                    <a:pt x="51" y="154"/>
                    <a:pt x="51" y="154"/>
                    <a:pt x="51" y="154"/>
                  </a:cubicBezTo>
                  <a:cubicBezTo>
                    <a:pt x="45" y="163"/>
                    <a:pt x="32" y="166"/>
                    <a:pt x="22" y="160"/>
                  </a:cubicBezTo>
                  <a:cubicBezTo>
                    <a:pt x="12" y="153"/>
                    <a:pt x="8" y="141"/>
                    <a:pt x="14" y="132"/>
                  </a:cubicBezTo>
                  <a:cubicBezTo>
                    <a:pt x="93" y="4"/>
                    <a:pt x="93" y="4"/>
                    <a:pt x="93" y="4"/>
                  </a:cubicBezTo>
                  <a:cubicBezTo>
                    <a:pt x="87" y="0"/>
                    <a:pt x="87" y="0"/>
                    <a:pt x="87" y="0"/>
                  </a:cubicBezTo>
                  <a:cubicBezTo>
                    <a:pt x="7" y="130"/>
                    <a:pt x="7" y="130"/>
                    <a:pt x="7" y="130"/>
                  </a:cubicBezTo>
                  <a:cubicBezTo>
                    <a:pt x="0" y="142"/>
                    <a:pt x="4" y="158"/>
                    <a:pt x="18" y="167"/>
                  </a:cubicBezTo>
                  <a:cubicBezTo>
                    <a:pt x="31" y="175"/>
                    <a:pt x="48" y="172"/>
                    <a:pt x="56" y="160"/>
                  </a:cubicBezTo>
                  <a:lnTo>
                    <a:pt x="136" y="3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05"/>
            <p:cNvSpPr/>
            <p:nvPr/>
          </p:nvSpPr>
          <p:spPr bwMode="auto">
            <a:xfrm>
              <a:off x="7410450" y="4419600"/>
              <a:ext cx="125413" cy="87313"/>
            </a:xfrm>
            <a:custGeom>
              <a:avLst/>
              <a:gdLst>
                <a:gd name="T0" fmla="*/ 65 w 66"/>
                <a:gd name="T1" fmla="*/ 43 h 46"/>
                <a:gd name="T2" fmla="*/ 58 w 66"/>
                <a:gd name="T3" fmla="*/ 44 h 46"/>
                <a:gd name="T4" fmla="*/ 3 w 66"/>
                <a:gd name="T5" fmla="*/ 11 h 46"/>
                <a:gd name="T6" fmla="*/ 2 w 66"/>
                <a:gd name="T7" fmla="*/ 4 h 46"/>
                <a:gd name="T8" fmla="*/ 9 w 66"/>
                <a:gd name="T9" fmla="*/ 2 h 46"/>
                <a:gd name="T10" fmla="*/ 63 w 66"/>
                <a:gd name="T11" fmla="*/ 36 h 46"/>
                <a:gd name="T12" fmla="*/ 65 w 66"/>
                <a:gd name="T13" fmla="*/ 43 h 46"/>
              </a:gdLst>
              <a:ahLst/>
              <a:cxnLst>
                <a:cxn ang="0">
                  <a:pos x="T0" y="T1"/>
                </a:cxn>
                <a:cxn ang="0">
                  <a:pos x="T2" y="T3"/>
                </a:cxn>
                <a:cxn ang="0">
                  <a:pos x="T4" y="T5"/>
                </a:cxn>
                <a:cxn ang="0">
                  <a:pos x="T6" y="T7"/>
                </a:cxn>
                <a:cxn ang="0">
                  <a:pos x="T8" y="T9"/>
                </a:cxn>
                <a:cxn ang="0">
                  <a:pos x="T10" y="T11"/>
                </a:cxn>
                <a:cxn ang="0">
                  <a:pos x="T12" y="T13"/>
                </a:cxn>
              </a:cxnLst>
              <a:rect l="0" t="0" r="r" b="b"/>
              <a:pathLst>
                <a:path w="66" h="46">
                  <a:moveTo>
                    <a:pt x="65" y="43"/>
                  </a:moveTo>
                  <a:cubicBezTo>
                    <a:pt x="63" y="45"/>
                    <a:pt x="60" y="46"/>
                    <a:pt x="58" y="44"/>
                  </a:cubicBezTo>
                  <a:cubicBezTo>
                    <a:pt x="3" y="11"/>
                    <a:pt x="3" y="11"/>
                    <a:pt x="3" y="11"/>
                  </a:cubicBezTo>
                  <a:cubicBezTo>
                    <a:pt x="1" y="9"/>
                    <a:pt x="0" y="6"/>
                    <a:pt x="2" y="4"/>
                  </a:cubicBezTo>
                  <a:cubicBezTo>
                    <a:pt x="3" y="1"/>
                    <a:pt x="6" y="0"/>
                    <a:pt x="9" y="2"/>
                  </a:cubicBezTo>
                  <a:cubicBezTo>
                    <a:pt x="63" y="36"/>
                    <a:pt x="63" y="36"/>
                    <a:pt x="63" y="36"/>
                  </a:cubicBezTo>
                  <a:cubicBezTo>
                    <a:pt x="66" y="37"/>
                    <a:pt x="66" y="40"/>
                    <a:pt x="65" y="4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06"/>
            <p:cNvSpPr/>
            <p:nvPr/>
          </p:nvSpPr>
          <p:spPr bwMode="auto">
            <a:xfrm>
              <a:off x="7312025" y="4489450"/>
              <a:ext cx="174625" cy="239713"/>
            </a:xfrm>
            <a:custGeom>
              <a:avLst/>
              <a:gdLst>
                <a:gd name="T0" fmla="*/ 91 w 91"/>
                <a:gd name="T1" fmla="*/ 4 h 125"/>
                <a:gd name="T2" fmla="*/ 83 w 91"/>
                <a:gd name="T3" fmla="*/ 0 h 125"/>
                <a:gd name="T4" fmla="*/ 12 w 91"/>
                <a:gd name="T5" fmla="*/ 114 h 125"/>
                <a:gd name="T6" fmla="*/ 0 w 91"/>
                <a:gd name="T7" fmla="*/ 120 h 125"/>
                <a:gd name="T8" fmla="*/ 1 w 91"/>
                <a:gd name="T9" fmla="*/ 121 h 125"/>
                <a:gd name="T10" fmla="*/ 21 w 91"/>
                <a:gd name="T11" fmla="*/ 117 h 125"/>
                <a:gd name="T12" fmla="*/ 91 w 91"/>
                <a:gd name="T13" fmla="*/ 4 h 125"/>
              </a:gdLst>
              <a:ahLst/>
              <a:cxnLst>
                <a:cxn ang="0">
                  <a:pos x="T0" y="T1"/>
                </a:cxn>
                <a:cxn ang="0">
                  <a:pos x="T2" y="T3"/>
                </a:cxn>
                <a:cxn ang="0">
                  <a:pos x="T4" y="T5"/>
                </a:cxn>
                <a:cxn ang="0">
                  <a:pos x="T6" y="T7"/>
                </a:cxn>
                <a:cxn ang="0">
                  <a:pos x="T8" y="T9"/>
                </a:cxn>
                <a:cxn ang="0">
                  <a:pos x="T10" y="T11"/>
                </a:cxn>
                <a:cxn ang="0">
                  <a:pos x="T12" y="T13"/>
                </a:cxn>
              </a:cxnLst>
              <a:rect l="0" t="0" r="r" b="b"/>
              <a:pathLst>
                <a:path w="91" h="125">
                  <a:moveTo>
                    <a:pt x="91" y="4"/>
                  </a:moveTo>
                  <a:cubicBezTo>
                    <a:pt x="83" y="0"/>
                    <a:pt x="83" y="0"/>
                    <a:pt x="83" y="0"/>
                  </a:cubicBezTo>
                  <a:cubicBezTo>
                    <a:pt x="12" y="114"/>
                    <a:pt x="12" y="114"/>
                    <a:pt x="12" y="114"/>
                  </a:cubicBezTo>
                  <a:cubicBezTo>
                    <a:pt x="10" y="118"/>
                    <a:pt x="5" y="120"/>
                    <a:pt x="0" y="120"/>
                  </a:cubicBezTo>
                  <a:cubicBezTo>
                    <a:pt x="0" y="121"/>
                    <a:pt x="1" y="121"/>
                    <a:pt x="1" y="121"/>
                  </a:cubicBezTo>
                  <a:cubicBezTo>
                    <a:pt x="8" y="125"/>
                    <a:pt x="17" y="124"/>
                    <a:pt x="21" y="117"/>
                  </a:cubicBezTo>
                  <a:lnTo>
                    <a:pt x="91"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07"/>
            <p:cNvSpPr/>
            <p:nvPr/>
          </p:nvSpPr>
          <p:spPr bwMode="auto">
            <a:xfrm>
              <a:off x="5075238" y="4303713"/>
              <a:ext cx="222250" cy="284163"/>
            </a:xfrm>
            <a:custGeom>
              <a:avLst/>
              <a:gdLst>
                <a:gd name="T0" fmla="*/ 0 w 116"/>
                <a:gd name="T1" fmla="*/ 26 h 148"/>
                <a:gd name="T2" fmla="*/ 6 w 116"/>
                <a:gd name="T3" fmla="*/ 22 h 148"/>
                <a:gd name="T4" fmla="*/ 73 w 116"/>
                <a:gd name="T5" fmla="*/ 131 h 148"/>
                <a:gd name="T6" fmla="*/ 97 w 116"/>
                <a:gd name="T7" fmla="*/ 135 h 148"/>
                <a:gd name="T8" fmla="*/ 104 w 116"/>
                <a:gd name="T9" fmla="*/ 112 h 148"/>
                <a:gd name="T10" fmla="*/ 37 w 116"/>
                <a:gd name="T11" fmla="*/ 3 h 148"/>
                <a:gd name="T12" fmla="*/ 42 w 116"/>
                <a:gd name="T13" fmla="*/ 0 h 148"/>
                <a:gd name="T14" fmla="*/ 110 w 116"/>
                <a:gd name="T15" fmla="*/ 110 h 148"/>
                <a:gd name="T16" fmla="*/ 101 w 116"/>
                <a:gd name="T17" fmla="*/ 141 h 148"/>
                <a:gd name="T18" fmla="*/ 68 w 116"/>
                <a:gd name="T19" fmla="*/ 135 h 148"/>
                <a:gd name="T20" fmla="*/ 0 w 116"/>
                <a:gd name="T21"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48">
                  <a:moveTo>
                    <a:pt x="0" y="26"/>
                  </a:moveTo>
                  <a:cubicBezTo>
                    <a:pt x="6" y="22"/>
                    <a:pt x="6" y="22"/>
                    <a:pt x="6" y="22"/>
                  </a:cubicBezTo>
                  <a:cubicBezTo>
                    <a:pt x="73" y="131"/>
                    <a:pt x="73" y="131"/>
                    <a:pt x="73" y="131"/>
                  </a:cubicBezTo>
                  <a:cubicBezTo>
                    <a:pt x="77" y="139"/>
                    <a:pt x="88" y="141"/>
                    <a:pt x="97" y="135"/>
                  </a:cubicBezTo>
                  <a:cubicBezTo>
                    <a:pt x="105" y="130"/>
                    <a:pt x="108" y="119"/>
                    <a:pt x="104" y="112"/>
                  </a:cubicBezTo>
                  <a:cubicBezTo>
                    <a:pt x="37" y="3"/>
                    <a:pt x="37" y="3"/>
                    <a:pt x="37" y="3"/>
                  </a:cubicBezTo>
                  <a:cubicBezTo>
                    <a:pt x="42" y="0"/>
                    <a:pt x="42" y="0"/>
                    <a:pt x="42" y="0"/>
                  </a:cubicBezTo>
                  <a:cubicBezTo>
                    <a:pt x="110" y="110"/>
                    <a:pt x="110" y="110"/>
                    <a:pt x="110" y="110"/>
                  </a:cubicBezTo>
                  <a:cubicBezTo>
                    <a:pt x="116" y="120"/>
                    <a:pt x="112" y="134"/>
                    <a:pt x="101" y="141"/>
                  </a:cubicBezTo>
                  <a:cubicBezTo>
                    <a:pt x="89" y="148"/>
                    <a:pt x="75" y="146"/>
                    <a:pt x="68" y="135"/>
                  </a:cubicBezTo>
                  <a:lnTo>
                    <a:pt x="0" y="2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208"/>
            <p:cNvSpPr/>
            <p:nvPr/>
          </p:nvSpPr>
          <p:spPr bwMode="auto">
            <a:xfrm>
              <a:off x="5064125" y="4294188"/>
              <a:ext cx="106363" cy="74613"/>
            </a:xfrm>
            <a:custGeom>
              <a:avLst/>
              <a:gdLst>
                <a:gd name="T0" fmla="*/ 1 w 56"/>
                <a:gd name="T1" fmla="*/ 36 h 39"/>
                <a:gd name="T2" fmla="*/ 7 w 56"/>
                <a:gd name="T3" fmla="*/ 37 h 39"/>
                <a:gd name="T4" fmla="*/ 53 w 56"/>
                <a:gd name="T5" fmla="*/ 9 h 39"/>
                <a:gd name="T6" fmla="*/ 55 w 56"/>
                <a:gd name="T7" fmla="*/ 3 h 39"/>
                <a:gd name="T8" fmla="*/ 49 w 56"/>
                <a:gd name="T9" fmla="*/ 1 h 39"/>
                <a:gd name="T10" fmla="*/ 3 w 56"/>
                <a:gd name="T11" fmla="*/ 30 h 39"/>
                <a:gd name="T12" fmla="*/ 1 w 56"/>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56" h="39">
                  <a:moveTo>
                    <a:pt x="1" y="36"/>
                  </a:moveTo>
                  <a:cubicBezTo>
                    <a:pt x="2" y="38"/>
                    <a:pt x="5" y="39"/>
                    <a:pt x="7" y="37"/>
                  </a:cubicBezTo>
                  <a:cubicBezTo>
                    <a:pt x="53" y="9"/>
                    <a:pt x="53" y="9"/>
                    <a:pt x="53" y="9"/>
                  </a:cubicBezTo>
                  <a:cubicBezTo>
                    <a:pt x="55" y="7"/>
                    <a:pt x="56" y="5"/>
                    <a:pt x="55" y="3"/>
                  </a:cubicBezTo>
                  <a:cubicBezTo>
                    <a:pt x="54" y="1"/>
                    <a:pt x="51" y="0"/>
                    <a:pt x="49" y="1"/>
                  </a:cubicBezTo>
                  <a:cubicBezTo>
                    <a:pt x="3" y="30"/>
                    <a:pt x="3" y="30"/>
                    <a:pt x="3" y="30"/>
                  </a:cubicBezTo>
                  <a:cubicBezTo>
                    <a:pt x="0" y="31"/>
                    <a:pt x="0" y="34"/>
                    <a:pt x="1" y="3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9"/>
            <p:cNvSpPr/>
            <p:nvPr/>
          </p:nvSpPr>
          <p:spPr bwMode="auto">
            <a:xfrm>
              <a:off x="5108575" y="4354513"/>
              <a:ext cx="144463" cy="201613"/>
            </a:xfrm>
            <a:custGeom>
              <a:avLst/>
              <a:gdLst>
                <a:gd name="T0" fmla="*/ 0 w 76"/>
                <a:gd name="T1" fmla="*/ 4 h 106"/>
                <a:gd name="T2" fmla="*/ 6 w 76"/>
                <a:gd name="T3" fmla="*/ 0 h 106"/>
                <a:gd name="T4" fmla="*/ 66 w 76"/>
                <a:gd name="T5" fmla="*/ 97 h 106"/>
                <a:gd name="T6" fmla="*/ 76 w 76"/>
                <a:gd name="T7" fmla="*/ 102 h 106"/>
                <a:gd name="T8" fmla="*/ 76 w 76"/>
                <a:gd name="T9" fmla="*/ 103 h 106"/>
                <a:gd name="T10" fmla="*/ 59 w 76"/>
                <a:gd name="T11" fmla="*/ 100 h 106"/>
                <a:gd name="T12" fmla="*/ 0 w 76"/>
                <a:gd name="T13" fmla="*/ 4 h 106"/>
              </a:gdLst>
              <a:ahLst/>
              <a:cxnLst>
                <a:cxn ang="0">
                  <a:pos x="T0" y="T1"/>
                </a:cxn>
                <a:cxn ang="0">
                  <a:pos x="T2" y="T3"/>
                </a:cxn>
                <a:cxn ang="0">
                  <a:pos x="T4" y="T5"/>
                </a:cxn>
                <a:cxn ang="0">
                  <a:pos x="T6" y="T7"/>
                </a:cxn>
                <a:cxn ang="0">
                  <a:pos x="T8" y="T9"/>
                </a:cxn>
                <a:cxn ang="0">
                  <a:pos x="T10" y="T11"/>
                </a:cxn>
                <a:cxn ang="0">
                  <a:pos x="T12" y="T13"/>
                </a:cxn>
              </a:cxnLst>
              <a:rect l="0" t="0" r="r" b="b"/>
              <a:pathLst>
                <a:path w="76" h="106">
                  <a:moveTo>
                    <a:pt x="0" y="4"/>
                  </a:moveTo>
                  <a:cubicBezTo>
                    <a:pt x="6" y="0"/>
                    <a:pt x="6" y="0"/>
                    <a:pt x="6" y="0"/>
                  </a:cubicBezTo>
                  <a:cubicBezTo>
                    <a:pt x="66" y="97"/>
                    <a:pt x="66" y="97"/>
                    <a:pt x="66" y="97"/>
                  </a:cubicBezTo>
                  <a:cubicBezTo>
                    <a:pt x="68" y="101"/>
                    <a:pt x="72" y="102"/>
                    <a:pt x="76" y="102"/>
                  </a:cubicBezTo>
                  <a:cubicBezTo>
                    <a:pt x="76" y="102"/>
                    <a:pt x="76" y="103"/>
                    <a:pt x="76" y="103"/>
                  </a:cubicBezTo>
                  <a:cubicBezTo>
                    <a:pt x="70" y="106"/>
                    <a:pt x="62" y="105"/>
                    <a:pt x="59" y="100"/>
                  </a:cubicBezTo>
                  <a:lnTo>
                    <a:pt x="0"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210"/>
            <p:cNvSpPr>
              <a:spLocks noEditPoints="1"/>
            </p:cNvSpPr>
            <p:nvPr/>
          </p:nvSpPr>
          <p:spPr bwMode="auto">
            <a:xfrm>
              <a:off x="6384925" y="5992813"/>
              <a:ext cx="233363" cy="252413"/>
            </a:xfrm>
            <a:custGeom>
              <a:avLst/>
              <a:gdLst>
                <a:gd name="T0" fmla="*/ 95 w 122"/>
                <a:gd name="T1" fmla="*/ 61 h 132"/>
                <a:gd name="T2" fmla="*/ 92 w 122"/>
                <a:gd name="T3" fmla="*/ 75 h 132"/>
                <a:gd name="T4" fmla="*/ 92 w 122"/>
                <a:gd name="T5" fmla="*/ 88 h 132"/>
                <a:gd name="T6" fmla="*/ 94 w 122"/>
                <a:gd name="T7" fmla="*/ 89 h 132"/>
                <a:gd name="T8" fmla="*/ 104 w 122"/>
                <a:gd name="T9" fmla="*/ 104 h 132"/>
                <a:gd name="T10" fmla="*/ 92 w 122"/>
                <a:gd name="T11" fmla="*/ 96 h 132"/>
                <a:gd name="T12" fmla="*/ 92 w 122"/>
                <a:gd name="T13" fmla="*/ 26 h 132"/>
                <a:gd name="T14" fmla="*/ 104 w 122"/>
                <a:gd name="T15" fmla="*/ 18 h 132"/>
                <a:gd name="T16" fmla="*/ 94 w 122"/>
                <a:gd name="T17" fmla="*/ 33 h 132"/>
                <a:gd name="T18" fmla="*/ 92 w 122"/>
                <a:gd name="T19" fmla="*/ 34 h 132"/>
                <a:gd name="T20" fmla="*/ 119 w 122"/>
                <a:gd name="T21" fmla="*/ 58 h 132"/>
                <a:gd name="T22" fmla="*/ 101 w 122"/>
                <a:gd name="T23" fmla="*/ 61 h 132"/>
                <a:gd name="T24" fmla="*/ 119 w 122"/>
                <a:gd name="T25" fmla="*/ 64 h 132"/>
                <a:gd name="T26" fmla="*/ 119 w 122"/>
                <a:gd name="T27" fmla="*/ 58 h 132"/>
                <a:gd name="T28" fmla="*/ 63 w 122"/>
                <a:gd name="T29" fmla="*/ 132 h 132"/>
                <a:gd name="T30" fmla="*/ 80 w 122"/>
                <a:gd name="T31" fmla="*/ 89 h 132"/>
                <a:gd name="T32" fmla="*/ 92 w 122"/>
                <a:gd name="T33" fmla="*/ 47 h 132"/>
                <a:gd name="T34" fmla="*/ 61 w 122"/>
                <a:gd name="T35" fmla="*/ 34 h 132"/>
                <a:gd name="T36" fmla="*/ 88 w 122"/>
                <a:gd name="T37" fmla="*/ 61 h 132"/>
                <a:gd name="T38" fmla="*/ 75 w 122"/>
                <a:gd name="T39" fmla="*/ 84 h 132"/>
                <a:gd name="T40" fmla="*/ 73 w 122"/>
                <a:gd name="T41" fmla="*/ 102 h 132"/>
                <a:gd name="T42" fmla="*/ 61 w 122"/>
                <a:gd name="T43" fmla="*/ 132 h 132"/>
                <a:gd name="T44" fmla="*/ 92 w 122"/>
                <a:gd name="T45" fmla="*/ 34 h 132"/>
                <a:gd name="T46" fmla="*/ 89 w 122"/>
                <a:gd name="T47" fmla="*/ 29 h 132"/>
                <a:gd name="T48" fmla="*/ 92 w 122"/>
                <a:gd name="T49" fmla="*/ 88 h 132"/>
                <a:gd name="T50" fmla="*/ 89 w 122"/>
                <a:gd name="T51" fmla="*/ 93 h 132"/>
                <a:gd name="T52" fmla="*/ 92 w 122"/>
                <a:gd name="T53" fmla="*/ 88 h 132"/>
                <a:gd name="T54" fmla="*/ 61 w 122"/>
                <a:gd name="T55" fmla="*/ 0 h 132"/>
                <a:gd name="T56" fmla="*/ 64 w 122"/>
                <a:gd name="T57" fmla="*/ 3 h 132"/>
                <a:gd name="T58" fmla="*/ 61 w 122"/>
                <a:gd name="T59" fmla="*/ 21 h 132"/>
                <a:gd name="T60" fmla="*/ 61 w 122"/>
                <a:gd name="T61" fmla="*/ 27 h 132"/>
                <a:gd name="T62" fmla="*/ 31 w 122"/>
                <a:gd name="T63" fmla="*/ 76 h 132"/>
                <a:gd name="T64" fmla="*/ 43 w 122"/>
                <a:gd name="T65" fmla="*/ 116 h 132"/>
                <a:gd name="T66" fmla="*/ 61 w 122"/>
                <a:gd name="T67" fmla="*/ 132 h 132"/>
                <a:gd name="T68" fmla="*/ 50 w 122"/>
                <a:gd name="T69" fmla="*/ 102 h 132"/>
                <a:gd name="T70" fmla="*/ 48 w 122"/>
                <a:gd name="T71" fmla="*/ 84 h 132"/>
                <a:gd name="T72" fmla="*/ 42 w 122"/>
                <a:gd name="T73" fmla="*/ 42 h 132"/>
                <a:gd name="T74" fmla="*/ 61 w 122"/>
                <a:gd name="T75" fmla="*/ 27 h 132"/>
                <a:gd name="T76" fmla="*/ 61 w 122"/>
                <a:gd name="T77" fmla="*/ 21 h 132"/>
                <a:gd name="T78" fmla="*/ 58 w 122"/>
                <a:gd name="T79" fmla="*/ 3 h 132"/>
                <a:gd name="T80" fmla="*/ 31 w 122"/>
                <a:gd name="T81" fmla="*/ 96 h 132"/>
                <a:gd name="T82" fmla="*/ 33 w 122"/>
                <a:gd name="T83" fmla="*/ 89 h 132"/>
                <a:gd name="T84" fmla="*/ 31 w 122"/>
                <a:gd name="T85" fmla="*/ 96 h 132"/>
                <a:gd name="T86" fmla="*/ 31 w 122"/>
                <a:gd name="T87" fmla="*/ 26 h 132"/>
                <a:gd name="T88" fmla="*/ 33 w 122"/>
                <a:gd name="T89" fmla="*/ 33 h 132"/>
                <a:gd name="T90" fmla="*/ 31 w 122"/>
                <a:gd name="T91" fmla="*/ 46 h 132"/>
                <a:gd name="T92" fmla="*/ 31 w 122"/>
                <a:gd name="T93" fmla="*/ 76 h 132"/>
                <a:gd name="T94" fmla="*/ 31 w 122"/>
                <a:gd name="T95" fmla="*/ 26 h 132"/>
                <a:gd name="T96" fmla="*/ 29 w 122"/>
                <a:gd name="T97" fmla="*/ 33 h 132"/>
                <a:gd name="T98" fmla="*/ 18 w 122"/>
                <a:gd name="T99" fmla="*/ 22 h 132"/>
                <a:gd name="T100" fmla="*/ 23 w 122"/>
                <a:gd name="T101" fmla="*/ 18 h 132"/>
                <a:gd name="T102" fmla="*/ 31 w 122"/>
                <a:gd name="T103" fmla="*/ 88 h 132"/>
                <a:gd name="T104" fmla="*/ 23 w 122"/>
                <a:gd name="T105" fmla="*/ 104 h 132"/>
                <a:gd name="T106" fmla="*/ 18 w 122"/>
                <a:gd name="T107" fmla="*/ 100 h 132"/>
                <a:gd name="T108" fmla="*/ 29 w 122"/>
                <a:gd name="T109" fmla="*/ 89 h 132"/>
                <a:gd name="T110" fmla="*/ 22 w 122"/>
                <a:gd name="T111" fmla="*/ 61 h 132"/>
                <a:gd name="T112" fmla="*/ 19 w 122"/>
                <a:gd name="T113" fmla="*/ 58 h 132"/>
                <a:gd name="T114" fmla="*/ 0 w 122"/>
                <a:gd name="T115" fmla="*/ 61 h 132"/>
                <a:gd name="T116" fmla="*/ 19 w 122"/>
                <a:gd name="T117" fmla="*/ 6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132">
                  <a:moveTo>
                    <a:pt x="92" y="75"/>
                  </a:moveTo>
                  <a:cubicBezTo>
                    <a:pt x="94" y="71"/>
                    <a:pt x="95" y="66"/>
                    <a:pt x="95" y="61"/>
                  </a:cubicBezTo>
                  <a:cubicBezTo>
                    <a:pt x="95" y="56"/>
                    <a:pt x="94" y="51"/>
                    <a:pt x="92" y="47"/>
                  </a:cubicBezTo>
                  <a:cubicBezTo>
                    <a:pt x="92" y="75"/>
                    <a:pt x="92" y="75"/>
                    <a:pt x="92" y="75"/>
                  </a:cubicBezTo>
                  <a:close/>
                  <a:moveTo>
                    <a:pt x="92" y="96"/>
                  </a:moveTo>
                  <a:cubicBezTo>
                    <a:pt x="92" y="88"/>
                    <a:pt x="92" y="88"/>
                    <a:pt x="92" y="88"/>
                  </a:cubicBezTo>
                  <a:cubicBezTo>
                    <a:pt x="92" y="88"/>
                    <a:pt x="93" y="88"/>
                    <a:pt x="94" y="89"/>
                  </a:cubicBezTo>
                  <a:cubicBezTo>
                    <a:pt x="94" y="89"/>
                    <a:pt x="94" y="89"/>
                    <a:pt x="94" y="89"/>
                  </a:cubicBezTo>
                  <a:cubicBezTo>
                    <a:pt x="104" y="100"/>
                    <a:pt x="104" y="100"/>
                    <a:pt x="104" y="100"/>
                  </a:cubicBezTo>
                  <a:cubicBezTo>
                    <a:pt x="106" y="101"/>
                    <a:pt x="106" y="103"/>
                    <a:pt x="104" y="104"/>
                  </a:cubicBezTo>
                  <a:cubicBezTo>
                    <a:pt x="103" y="105"/>
                    <a:pt x="101" y="105"/>
                    <a:pt x="100" y="104"/>
                  </a:cubicBezTo>
                  <a:cubicBezTo>
                    <a:pt x="92" y="96"/>
                    <a:pt x="92" y="96"/>
                    <a:pt x="92" y="96"/>
                  </a:cubicBezTo>
                  <a:close/>
                  <a:moveTo>
                    <a:pt x="92" y="34"/>
                  </a:moveTo>
                  <a:cubicBezTo>
                    <a:pt x="92" y="26"/>
                    <a:pt x="92" y="26"/>
                    <a:pt x="92" y="26"/>
                  </a:cubicBezTo>
                  <a:cubicBezTo>
                    <a:pt x="100" y="18"/>
                    <a:pt x="100" y="18"/>
                    <a:pt x="100" y="18"/>
                  </a:cubicBezTo>
                  <a:cubicBezTo>
                    <a:pt x="101" y="17"/>
                    <a:pt x="103" y="17"/>
                    <a:pt x="104" y="18"/>
                  </a:cubicBezTo>
                  <a:cubicBezTo>
                    <a:pt x="106" y="19"/>
                    <a:pt x="106" y="21"/>
                    <a:pt x="104" y="22"/>
                  </a:cubicBezTo>
                  <a:cubicBezTo>
                    <a:pt x="94" y="33"/>
                    <a:pt x="94" y="33"/>
                    <a:pt x="94" y="33"/>
                  </a:cubicBezTo>
                  <a:cubicBezTo>
                    <a:pt x="94" y="33"/>
                    <a:pt x="94" y="33"/>
                    <a:pt x="94" y="33"/>
                  </a:cubicBezTo>
                  <a:cubicBezTo>
                    <a:pt x="93" y="34"/>
                    <a:pt x="92" y="34"/>
                    <a:pt x="92" y="34"/>
                  </a:cubicBezTo>
                  <a:close/>
                  <a:moveTo>
                    <a:pt x="119" y="58"/>
                  </a:moveTo>
                  <a:cubicBezTo>
                    <a:pt x="119" y="58"/>
                    <a:pt x="119" y="58"/>
                    <a:pt x="119" y="58"/>
                  </a:cubicBezTo>
                  <a:cubicBezTo>
                    <a:pt x="104" y="58"/>
                    <a:pt x="104" y="58"/>
                    <a:pt x="104" y="58"/>
                  </a:cubicBezTo>
                  <a:cubicBezTo>
                    <a:pt x="102" y="58"/>
                    <a:pt x="101" y="59"/>
                    <a:pt x="101" y="61"/>
                  </a:cubicBezTo>
                  <a:cubicBezTo>
                    <a:pt x="101" y="63"/>
                    <a:pt x="102" y="64"/>
                    <a:pt x="104" y="64"/>
                  </a:cubicBezTo>
                  <a:cubicBezTo>
                    <a:pt x="119" y="64"/>
                    <a:pt x="119" y="64"/>
                    <a:pt x="119" y="64"/>
                  </a:cubicBezTo>
                  <a:cubicBezTo>
                    <a:pt x="121" y="64"/>
                    <a:pt x="122" y="63"/>
                    <a:pt x="122" y="61"/>
                  </a:cubicBezTo>
                  <a:cubicBezTo>
                    <a:pt x="122" y="59"/>
                    <a:pt x="121" y="58"/>
                    <a:pt x="119" y="58"/>
                  </a:cubicBezTo>
                  <a:close/>
                  <a:moveTo>
                    <a:pt x="61" y="132"/>
                  </a:moveTo>
                  <a:cubicBezTo>
                    <a:pt x="63" y="132"/>
                    <a:pt x="63" y="132"/>
                    <a:pt x="63" y="132"/>
                  </a:cubicBezTo>
                  <a:cubicBezTo>
                    <a:pt x="73" y="132"/>
                    <a:pt x="80" y="125"/>
                    <a:pt x="80" y="116"/>
                  </a:cubicBezTo>
                  <a:cubicBezTo>
                    <a:pt x="80" y="89"/>
                    <a:pt x="80" y="89"/>
                    <a:pt x="80" y="89"/>
                  </a:cubicBezTo>
                  <a:cubicBezTo>
                    <a:pt x="85" y="85"/>
                    <a:pt x="89" y="81"/>
                    <a:pt x="92" y="75"/>
                  </a:cubicBezTo>
                  <a:cubicBezTo>
                    <a:pt x="92" y="47"/>
                    <a:pt x="92" y="47"/>
                    <a:pt x="92" y="47"/>
                  </a:cubicBezTo>
                  <a:cubicBezTo>
                    <a:pt x="86" y="35"/>
                    <a:pt x="75" y="27"/>
                    <a:pt x="61" y="27"/>
                  </a:cubicBezTo>
                  <a:cubicBezTo>
                    <a:pt x="61" y="34"/>
                    <a:pt x="61" y="34"/>
                    <a:pt x="61" y="34"/>
                  </a:cubicBezTo>
                  <a:cubicBezTo>
                    <a:pt x="68" y="34"/>
                    <a:pt x="75" y="37"/>
                    <a:pt x="80" y="42"/>
                  </a:cubicBezTo>
                  <a:cubicBezTo>
                    <a:pt x="85" y="47"/>
                    <a:pt x="88" y="54"/>
                    <a:pt x="88" y="61"/>
                  </a:cubicBezTo>
                  <a:cubicBezTo>
                    <a:pt x="88" y="71"/>
                    <a:pt x="83" y="79"/>
                    <a:pt x="75" y="84"/>
                  </a:cubicBezTo>
                  <a:cubicBezTo>
                    <a:pt x="75" y="84"/>
                    <a:pt x="75" y="84"/>
                    <a:pt x="75" y="84"/>
                  </a:cubicBezTo>
                  <a:cubicBezTo>
                    <a:pt x="74" y="84"/>
                    <a:pt x="73" y="86"/>
                    <a:pt x="73" y="87"/>
                  </a:cubicBezTo>
                  <a:cubicBezTo>
                    <a:pt x="73" y="102"/>
                    <a:pt x="73" y="102"/>
                    <a:pt x="73" y="102"/>
                  </a:cubicBezTo>
                  <a:cubicBezTo>
                    <a:pt x="61" y="102"/>
                    <a:pt x="61" y="102"/>
                    <a:pt x="61" y="102"/>
                  </a:cubicBezTo>
                  <a:cubicBezTo>
                    <a:pt x="61" y="132"/>
                    <a:pt x="61" y="132"/>
                    <a:pt x="61" y="132"/>
                  </a:cubicBezTo>
                  <a:close/>
                  <a:moveTo>
                    <a:pt x="92" y="26"/>
                  </a:moveTo>
                  <a:cubicBezTo>
                    <a:pt x="92" y="34"/>
                    <a:pt x="92" y="34"/>
                    <a:pt x="92" y="34"/>
                  </a:cubicBezTo>
                  <a:cubicBezTo>
                    <a:pt x="91" y="34"/>
                    <a:pt x="90" y="34"/>
                    <a:pt x="89" y="33"/>
                  </a:cubicBezTo>
                  <a:cubicBezTo>
                    <a:pt x="88" y="32"/>
                    <a:pt x="88" y="30"/>
                    <a:pt x="89" y="29"/>
                  </a:cubicBezTo>
                  <a:cubicBezTo>
                    <a:pt x="92" y="26"/>
                    <a:pt x="92" y="26"/>
                    <a:pt x="92" y="26"/>
                  </a:cubicBezTo>
                  <a:close/>
                  <a:moveTo>
                    <a:pt x="92" y="88"/>
                  </a:moveTo>
                  <a:cubicBezTo>
                    <a:pt x="92" y="96"/>
                    <a:pt x="92" y="96"/>
                    <a:pt x="92" y="96"/>
                  </a:cubicBezTo>
                  <a:cubicBezTo>
                    <a:pt x="89" y="93"/>
                    <a:pt x="89" y="93"/>
                    <a:pt x="89" y="93"/>
                  </a:cubicBezTo>
                  <a:cubicBezTo>
                    <a:pt x="88" y="92"/>
                    <a:pt x="88" y="90"/>
                    <a:pt x="89" y="89"/>
                  </a:cubicBezTo>
                  <a:cubicBezTo>
                    <a:pt x="90" y="88"/>
                    <a:pt x="91" y="88"/>
                    <a:pt x="92" y="88"/>
                  </a:cubicBezTo>
                  <a:close/>
                  <a:moveTo>
                    <a:pt x="61" y="21"/>
                  </a:moveTo>
                  <a:cubicBezTo>
                    <a:pt x="61" y="0"/>
                    <a:pt x="61" y="0"/>
                    <a:pt x="61" y="0"/>
                  </a:cubicBezTo>
                  <a:cubicBezTo>
                    <a:pt x="61" y="0"/>
                    <a:pt x="61" y="0"/>
                    <a:pt x="61" y="0"/>
                  </a:cubicBezTo>
                  <a:cubicBezTo>
                    <a:pt x="63" y="0"/>
                    <a:pt x="64" y="2"/>
                    <a:pt x="64" y="3"/>
                  </a:cubicBezTo>
                  <a:cubicBezTo>
                    <a:pt x="64" y="18"/>
                    <a:pt x="64" y="18"/>
                    <a:pt x="64" y="18"/>
                  </a:cubicBezTo>
                  <a:cubicBezTo>
                    <a:pt x="64" y="20"/>
                    <a:pt x="63" y="21"/>
                    <a:pt x="61" y="21"/>
                  </a:cubicBezTo>
                  <a:cubicBezTo>
                    <a:pt x="61" y="21"/>
                    <a:pt x="61" y="21"/>
                    <a:pt x="61" y="21"/>
                  </a:cubicBezTo>
                  <a:close/>
                  <a:moveTo>
                    <a:pt x="61" y="27"/>
                  </a:moveTo>
                  <a:cubicBezTo>
                    <a:pt x="48" y="27"/>
                    <a:pt x="36" y="35"/>
                    <a:pt x="31" y="46"/>
                  </a:cubicBezTo>
                  <a:cubicBezTo>
                    <a:pt x="31" y="76"/>
                    <a:pt x="31" y="76"/>
                    <a:pt x="31" y="76"/>
                  </a:cubicBezTo>
                  <a:cubicBezTo>
                    <a:pt x="34" y="81"/>
                    <a:pt x="38" y="86"/>
                    <a:pt x="43" y="89"/>
                  </a:cubicBezTo>
                  <a:cubicBezTo>
                    <a:pt x="43" y="116"/>
                    <a:pt x="43" y="116"/>
                    <a:pt x="43" y="116"/>
                  </a:cubicBezTo>
                  <a:cubicBezTo>
                    <a:pt x="43" y="125"/>
                    <a:pt x="50" y="132"/>
                    <a:pt x="59" y="132"/>
                  </a:cubicBezTo>
                  <a:cubicBezTo>
                    <a:pt x="61" y="132"/>
                    <a:pt x="61" y="132"/>
                    <a:pt x="61" y="132"/>
                  </a:cubicBezTo>
                  <a:cubicBezTo>
                    <a:pt x="61" y="102"/>
                    <a:pt x="61" y="102"/>
                    <a:pt x="61" y="102"/>
                  </a:cubicBezTo>
                  <a:cubicBezTo>
                    <a:pt x="50" y="102"/>
                    <a:pt x="50" y="102"/>
                    <a:pt x="50" y="102"/>
                  </a:cubicBezTo>
                  <a:cubicBezTo>
                    <a:pt x="50" y="87"/>
                    <a:pt x="50" y="87"/>
                    <a:pt x="50" y="87"/>
                  </a:cubicBezTo>
                  <a:cubicBezTo>
                    <a:pt x="50" y="86"/>
                    <a:pt x="49" y="85"/>
                    <a:pt x="48" y="84"/>
                  </a:cubicBezTo>
                  <a:cubicBezTo>
                    <a:pt x="40" y="80"/>
                    <a:pt x="34" y="71"/>
                    <a:pt x="34" y="61"/>
                  </a:cubicBezTo>
                  <a:cubicBezTo>
                    <a:pt x="34" y="54"/>
                    <a:pt x="37" y="47"/>
                    <a:pt x="42" y="42"/>
                  </a:cubicBezTo>
                  <a:cubicBezTo>
                    <a:pt x="47" y="37"/>
                    <a:pt x="54" y="34"/>
                    <a:pt x="61" y="34"/>
                  </a:cubicBezTo>
                  <a:cubicBezTo>
                    <a:pt x="61" y="27"/>
                    <a:pt x="61" y="27"/>
                    <a:pt x="61" y="27"/>
                  </a:cubicBezTo>
                  <a:close/>
                  <a:moveTo>
                    <a:pt x="61" y="0"/>
                  </a:moveTo>
                  <a:cubicBezTo>
                    <a:pt x="61" y="21"/>
                    <a:pt x="61" y="21"/>
                    <a:pt x="61" y="21"/>
                  </a:cubicBezTo>
                  <a:cubicBezTo>
                    <a:pt x="59" y="21"/>
                    <a:pt x="58" y="20"/>
                    <a:pt x="58" y="18"/>
                  </a:cubicBezTo>
                  <a:cubicBezTo>
                    <a:pt x="58" y="3"/>
                    <a:pt x="58" y="3"/>
                    <a:pt x="58" y="3"/>
                  </a:cubicBezTo>
                  <a:cubicBezTo>
                    <a:pt x="58" y="2"/>
                    <a:pt x="59" y="0"/>
                    <a:pt x="61" y="0"/>
                  </a:cubicBezTo>
                  <a:close/>
                  <a:moveTo>
                    <a:pt x="31" y="96"/>
                  </a:moveTo>
                  <a:cubicBezTo>
                    <a:pt x="31" y="88"/>
                    <a:pt x="31" y="88"/>
                    <a:pt x="31" y="88"/>
                  </a:cubicBezTo>
                  <a:cubicBezTo>
                    <a:pt x="32" y="88"/>
                    <a:pt x="33" y="88"/>
                    <a:pt x="33" y="89"/>
                  </a:cubicBezTo>
                  <a:cubicBezTo>
                    <a:pt x="35" y="90"/>
                    <a:pt x="35" y="92"/>
                    <a:pt x="33" y="93"/>
                  </a:cubicBezTo>
                  <a:cubicBezTo>
                    <a:pt x="31" y="96"/>
                    <a:pt x="31" y="96"/>
                    <a:pt x="31" y="96"/>
                  </a:cubicBezTo>
                  <a:close/>
                  <a:moveTo>
                    <a:pt x="31" y="34"/>
                  </a:moveTo>
                  <a:cubicBezTo>
                    <a:pt x="31" y="26"/>
                    <a:pt x="31" y="26"/>
                    <a:pt x="31" y="26"/>
                  </a:cubicBezTo>
                  <a:cubicBezTo>
                    <a:pt x="33" y="29"/>
                    <a:pt x="33" y="29"/>
                    <a:pt x="33" y="29"/>
                  </a:cubicBezTo>
                  <a:cubicBezTo>
                    <a:pt x="35" y="30"/>
                    <a:pt x="35" y="32"/>
                    <a:pt x="33" y="33"/>
                  </a:cubicBezTo>
                  <a:cubicBezTo>
                    <a:pt x="33" y="34"/>
                    <a:pt x="32" y="34"/>
                    <a:pt x="31" y="34"/>
                  </a:cubicBezTo>
                  <a:close/>
                  <a:moveTo>
                    <a:pt x="31" y="46"/>
                  </a:moveTo>
                  <a:cubicBezTo>
                    <a:pt x="29" y="51"/>
                    <a:pt x="27" y="56"/>
                    <a:pt x="27" y="61"/>
                  </a:cubicBezTo>
                  <a:cubicBezTo>
                    <a:pt x="27" y="66"/>
                    <a:pt x="29" y="71"/>
                    <a:pt x="31" y="76"/>
                  </a:cubicBezTo>
                  <a:cubicBezTo>
                    <a:pt x="31" y="46"/>
                    <a:pt x="31" y="46"/>
                    <a:pt x="31" y="46"/>
                  </a:cubicBezTo>
                  <a:close/>
                  <a:moveTo>
                    <a:pt x="31" y="26"/>
                  </a:moveTo>
                  <a:cubicBezTo>
                    <a:pt x="31" y="34"/>
                    <a:pt x="31" y="34"/>
                    <a:pt x="31" y="34"/>
                  </a:cubicBezTo>
                  <a:cubicBezTo>
                    <a:pt x="30" y="34"/>
                    <a:pt x="29" y="34"/>
                    <a:pt x="29" y="33"/>
                  </a:cubicBezTo>
                  <a:cubicBezTo>
                    <a:pt x="29" y="33"/>
                    <a:pt x="29" y="33"/>
                    <a:pt x="29" y="33"/>
                  </a:cubicBezTo>
                  <a:cubicBezTo>
                    <a:pt x="18" y="22"/>
                    <a:pt x="18" y="22"/>
                    <a:pt x="18" y="22"/>
                  </a:cubicBezTo>
                  <a:cubicBezTo>
                    <a:pt x="17" y="21"/>
                    <a:pt x="17" y="19"/>
                    <a:pt x="18" y="18"/>
                  </a:cubicBezTo>
                  <a:cubicBezTo>
                    <a:pt x="20" y="17"/>
                    <a:pt x="21" y="17"/>
                    <a:pt x="23" y="18"/>
                  </a:cubicBezTo>
                  <a:cubicBezTo>
                    <a:pt x="31" y="26"/>
                    <a:pt x="31" y="26"/>
                    <a:pt x="31" y="26"/>
                  </a:cubicBezTo>
                  <a:close/>
                  <a:moveTo>
                    <a:pt x="31" y="88"/>
                  </a:moveTo>
                  <a:cubicBezTo>
                    <a:pt x="31" y="96"/>
                    <a:pt x="31" y="96"/>
                    <a:pt x="31" y="96"/>
                  </a:cubicBezTo>
                  <a:cubicBezTo>
                    <a:pt x="23" y="104"/>
                    <a:pt x="23" y="104"/>
                    <a:pt x="23" y="104"/>
                  </a:cubicBezTo>
                  <a:cubicBezTo>
                    <a:pt x="21" y="105"/>
                    <a:pt x="20" y="105"/>
                    <a:pt x="18" y="104"/>
                  </a:cubicBezTo>
                  <a:cubicBezTo>
                    <a:pt x="17" y="103"/>
                    <a:pt x="17" y="101"/>
                    <a:pt x="18" y="100"/>
                  </a:cubicBezTo>
                  <a:cubicBezTo>
                    <a:pt x="29" y="89"/>
                    <a:pt x="29" y="89"/>
                    <a:pt x="29" y="89"/>
                  </a:cubicBezTo>
                  <a:cubicBezTo>
                    <a:pt x="29" y="89"/>
                    <a:pt x="29" y="89"/>
                    <a:pt x="29" y="89"/>
                  </a:cubicBezTo>
                  <a:cubicBezTo>
                    <a:pt x="29" y="88"/>
                    <a:pt x="30" y="88"/>
                    <a:pt x="31" y="88"/>
                  </a:cubicBezTo>
                  <a:close/>
                  <a:moveTo>
                    <a:pt x="22" y="61"/>
                  </a:moveTo>
                  <a:cubicBezTo>
                    <a:pt x="22" y="61"/>
                    <a:pt x="22" y="61"/>
                    <a:pt x="22" y="61"/>
                  </a:cubicBezTo>
                  <a:cubicBezTo>
                    <a:pt x="22" y="59"/>
                    <a:pt x="20" y="58"/>
                    <a:pt x="19" y="58"/>
                  </a:cubicBezTo>
                  <a:cubicBezTo>
                    <a:pt x="4" y="58"/>
                    <a:pt x="4" y="58"/>
                    <a:pt x="4" y="58"/>
                  </a:cubicBezTo>
                  <a:cubicBezTo>
                    <a:pt x="2" y="58"/>
                    <a:pt x="0" y="59"/>
                    <a:pt x="0" y="61"/>
                  </a:cubicBezTo>
                  <a:cubicBezTo>
                    <a:pt x="0" y="63"/>
                    <a:pt x="2" y="64"/>
                    <a:pt x="4" y="64"/>
                  </a:cubicBezTo>
                  <a:cubicBezTo>
                    <a:pt x="19" y="64"/>
                    <a:pt x="19" y="64"/>
                    <a:pt x="19" y="64"/>
                  </a:cubicBezTo>
                  <a:cubicBezTo>
                    <a:pt x="20" y="64"/>
                    <a:pt x="22" y="63"/>
                    <a:pt x="22" y="6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211"/>
            <p:cNvSpPr/>
            <p:nvPr/>
          </p:nvSpPr>
          <p:spPr bwMode="auto">
            <a:xfrm>
              <a:off x="6108700" y="4316413"/>
              <a:ext cx="65088" cy="66675"/>
            </a:xfrm>
            <a:custGeom>
              <a:avLst/>
              <a:gdLst>
                <a:gd name="T0" fmla="*/ 33 w 34"/>
                <a:gd name="T1" fmla="*/ 20 h 35"/>
                <a:gd name="T2" fmla="*/ 14 w 34"/>
                <a:gd name="T3" fmla="*/ 33 h 35"/>
                <a:gd name="T4" fmla="*/ 1 w 34"/>
                <a:gd name="T5" fmla="*/ 15 h 35"/>
                <a:gd name="T6" fmla="*/ 20 w 34"/>
                <a:gd name="T7" fmla="*/ 2 h 35"/>
                <a:gd name="T8" fmla="*/ 33 w 34"/>
                <a:gd name="T9" fmla="*/ 20 h 35"/>
              </a:gdLst>
              <a:ahLst/>
              <a:cxnLst>
                <a:cxn ang="0">
                  <a:pos x="T0" y="T1"/>
                </a:cxn>
                <a:cxn ang="0">
                  <a:pos x="T2" y="T3"/>
                </a:cxn>
                <a:cxn ang="0">
                  <a:pos x="T4" y="T5"/>
                </a:cxn>
                <a:cxn ang="0">
                  <a:pos x="T6" y="T7"/>
                </a:cxn>
                <a:cxn ang="0">
                  <a:pos x="T8" y="T9"/>
                </a:cxn>
              </a:cxnLst>
              <a:rect l="0" t="0" r="r" b="b"/>
              <a:pathLst>
                <a:path w="34" h="35">
                  <a:moveTo>
                    <a:pt x="33" y="20"/>
                  </a:moveTo>
                  <a:cubicBezTo>
                    <a:pt x="31" y="29"/>
                    <a:pt x="23" y="35"/>
                    <a:pt x="14" y="33"/>
                  </a:cubicBezTo>
                  <a:cubicBezTo>
                    <a:pt x="5" y="32"/>
                    <a:pt x="0" y="24"/>
                    <a:pt x="1" y="15"/>
                  </a:cubicBezTo>
                  <a:cubicBezTo>
                    <a:pt x="3" y="6"/>
                    <a:pt x="11" y="0"/>
                    <a:pt x="20" y="2"/>
                  </a:cubicBezTo>
                  <a:cubicBezTo>
                    <a:pt x="28" y="3"/>
                    <a:pt x="34" y="12"/>
                    <a:pt x="33" y="2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12"/>
            <p:cNvSpPr/>
            <p:nvPr/>
          </p:nvSpPr>
          <p:spPr bwMode="auto">
            <a:xfrm>
              <a:off x="6091238" y="4122738"/>
              <a:ext cx="60325" cy="209550"/>
            </a:xfrm>
            <a:custGeom>
              <a:avLst/>
              <a:gdLst>
                <a:gd name="T0" fmla="*/ 32 w 32"/>
                <a:gd name="T1" fmla="*/ 109 h 110"/>
                <a:gd name="T2" fmla="*/ 14 w 32"/>
                <a:gd name="T3" fmla="*/ 18 h 110"/>
                <a:gd name="T4" fmla="*/ 2 w 32"/>
                <a:gd name="T5" fmla="*/ 1 h 110"/>
                <a:gd name="T6" fmla="*/ 21 w 32"/>
                <a:gd name="T7" fmla="*/ 110 h 110"/>
                <a:gd name="T8" fmla="*/ 32 w 32"/>
                <a:gd name="T9" fmla="*/ 109 h 110"/>
              </a:gdLst>
              <a:ahLst/>
              <a:cxnLst>
                <a:cxn ang="0">
                  <a:pos x="T0" y="T1"/>
                </a:cxn>
                <a:cxn ang="0">
                  <a:pos x="T2" y="T3"/>
                </a:cxn>
                <a:cxn ang="0">
                  <a:pos x="T4" y="T5"/>
                </a:cxn>
                <a:cxn ang="0">
                  <a:pos x="T6" y="T7"/>
                </a:cxn>
                <a:cxn ang="0">
                  <a:pos x="T8" y="T9"/>
                </a:cxn>
              </a:cxnLst>
              <a:rect l="0" t="0" r="r" b="b"/>
              <a:pathLst>
                <a:path w="32" h="110">
                  <a:moveTo>
                    <a:pt x="32" y="109"/>
                  </a:moveTo>
                  <a:cubicBezTo>
                    <a:pt x="32" y="109"/>
                    <a:pt x="14" y="18"/>
                    <a:pt x="14" y="18"/>
                  </a:cubicBezTo>
                  <a:cubicBezTo>
                    <a:pt x="14" y="18"/>
                    <a:pt x="3" y="1"/>
                    <a:pt x="2" y="1"/>
                  </a:cubicBezTo>
                  <a:cubicBezTo>
                    <a:pt x="0" y="0"/>
                    <a:pt x="21" y="110"/>
                    <a:pt x="21" y="110"/>
                  </a:cubicBezTo>
                  <a:lnTo>
                    <a:pt x="32" y="10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13"/>
            <p:cNvSpPr/>
            <p:nvPr/>
          </p:nvSpPr>
          <p:spPr bwMode="auto">
            <a:xfrm>
              <a:off x="6134100" y="4157663"/>
              <a:ext cx="134938" cy="179388"/>
            </a:xfrm>
            <a:custGeom>
              <a:avLst/>
              <a:gdLst>
                <a:gd name="T0" fmla="*/ 2 w 85"/>
                <a:gd name="T1" fmla="*/ 106 h 113"/>
                <a:gd name="T2" fmla="*/ 64 w 85"/>
                <a:gd name="T3" fmla="*/ 14 h 113"/>
                <a:gd name="T4" fmla="*/ 85 w 85"/>
                <a:gd name="T5" fmla="*/ 0 h 113"/>
                <a:gd name="T6" fmla="*/ 75 w 85"/>
                <a:gd name="T7" fmla="*/ 22 h 113"/>
                <a:gd name="T8" fmla="*/ 14 w 85"/>
                <a:gd name="T9" fmla="*/ 113 h 113"/>
                <a:gd name="T10" fmla="*/ 0 w 85"/>
                <a:gd name="T11" fmla="*/ 107 h 113"/>
                <a:gd name="T12" fmla="*/ 2 w 85"/>
                <a:gd name="T13" fmla="*/ 106 h 113"/>
              </a:gdLst>
              <a:ahLst/>
              <a:cxnLst>
                <a:cxn ang="0">
                  <a:pos x="T0" y="T1"/>
                </a:cxn>
                <a:cxn ang="0">
                  <a:pos x="T2" y="T3"/>
                </a:cxn>
                <a:cxn ang="0">
                  <a:pos x="T4" y="T5"/>
                </a:cxn>
                <a:cxn ang="0">
                  <a:pos x="T6" y="T7"/>
                </a:cxn>
                <a:cxn ang="0">
                  <a:pos x="T8" y="T9"/>
                </a:cxn>
                <a:cxn ang="0">
                  <a:pos x="T10" y="T11"/>
                </a:cxn>
                <a:cxn ang="0">
                  <a:pos x="T12" y="T13"/>
                </a:cxn>
              </a:cxnLst>
              <a:rect l="0" t="0" r="r" b="b"/>
              <a:pathLst>
                <a:path w="85" h="113">
                  <a:moveTo>
                    <a:pt x="2" y="106"/>
                  </a:moveTo>
                  <a:lnTo>
                    <a:pt x="64" y="14"/>
                  </a:lnTo>
                  <a:lnTo>
                    <a:pt x="85" y="0"/>
                  </a:lnTo>
                  <a:lnTo>
                    <a:pt x="75" y="22"/>
                  </a:lnTo>
                  <a:lnTo>
                    <a:pt x="14" y="113"/>
                  </a:lnTo>
                  <a:lnTo>
                    <a:pt x="0" y="107"/>
                  </a:lnTo>
                  <a:lnTo>
                    <a:pt x="2" y="10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14"/>
            <p:cNvSpPr/>
            <p:nvPr/>
          </p:nvSpPr>
          <p:spPr bwMode="auto">
            <a:xfrm>
              <a:off x="6122988" y="4367213"/>
              <a:ext cx="17463" cy="34925"/>
            </a:xfrm>
            <a:custGeom>
              <a:avLst/>
              <a:gdLst>
                <a:gd name="T0" fmla="*/ 3 w 9"/>
                <a:gd name="T1" fmla="*/ 2 h 18"/>
                <a:gd name="T2" fmla="*/ 6 w 9"/>
                <a:gd name="T3" fmla="*/ 0 h 18"/>
                <a:gd name="T4" fmla="*/ 8 w 9"/>
                <a:gd name="T5" fmla="*/ 3 h 18"/>
                <a:gd name="T6" fmla="*/ 6 w 9"/>
                <a:gd name="T7" fmla="*/ 15 h 18"/>
                <a:gd name="T8" fmla="*/ 3 w 9"/>
                <a:gd name="T9" fmla="*/ 17 h 18"/>
                <a:gd name="T10" fmla="*/ 1 w 9"/>
                <a:gd name="T11" fmla="*/ 14 h 18"/>
                <a:gd name="T12" fmla="*/ 3 w 9"/>
                <a:gd name="T13" fmla="*/ 2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3" y="2"/>
                  </a:moveTo>
                  <a:cubicBezTo>
                    <a:pt x="3" y="1"/>
                    <a:pt x="4" y="0"/>
                    <a:pt x="6" y="0"/>
                  </a:cubicBezTo>
                  <a:cubicBezTo>
                    <a:pt x="8" y="0"/>
                    <a:pt x="9" y="2"/>
                    <a:pt x="8" y="3"/>
                  </a:cubicBezTo>
                  <a:cubicBezTo>
                    <a:pt x="6" y="15"/>
                    <a:pt x="6" y="15"/>
                    <a:pt x="6" y="15"/>
                  </a:cubicBezTo>
                  <a:cubicBezTo>
                    <a:pt x="6" y="17"/>
                    <a:pt x="5" y="18"/>
                    <a:pt x="3" y="17"/>
                  </a:cubicBezTo>
                  <a:cubicBezTo>
                    <a:pt x="2" y="17"/>
                    <a:pt x="0" y="16"/>
                    <a:pt x="1" y="14"/>
                  </a:cubicBezTo>
                  <a:lnTo>
                    <a:pt x="3" y="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15"/>
            <p:cNvSpPr>
              <a:spLocks noEditPoints="1"/>
            </p:cNvSpPr>
            <p:nvPr/>
          </p:nvSpPr>
          <p:spPr bwMode="auto">
            <a:xfrm>
              <a:off x="4022725" y="1728788"/>
              <a:ext cx="601663" cy="633413"/>
            </a:xfrm>
            <a:custGeom>
              <a:avLst/>
              <a:gdLst>
                <a:gd name="T0" fmla="*/ 241 w 314"/>
                <a:gd name="T1" fmla="*/ 321 h 331"/>
                <a:gd name="T2" fmla="*/ 283 w 314"/>
                <a:gd name="T3" fmla="*/ 303 h 331"/>
                <a:gd name="T4" fmla="*/ 241 w 314"/>
                <a:gd name="T5" fmla="*/ 189 h 331"/>
                <a:gd name="T6" fmla="*/ 241 w 314"/>
                <a:gd name="T7" fmla="*/ 215 h 331"/>
                <a:gd name="T8" fmla="*/ 276 w 314"/>
                <a:gd name="T9" fmla="*/ 271 h 331"/>
                <a:gd name="T10" fmla="*/ 241 w 314"/>
                <a:gd name="T11" fmla="*/ 300 h 331"/>
                <a:gd name="T12" fmla="*/ 241 w 314"/>
                <a:gd name="T13" fmla="*/ 321 h 331"/>
                <a:gd name="T14" fmla="*/ 241 w 314"/>
                <a:gd name="T15" fmla="*/ 291 h 331"/>
                <a:gd name="T16" fmla="*/ 241 w 314"/>
                <a:gd name="T17" fmla="*/ 224 h 331"/>
                <a:gd name="T18" fmla="*/ 259 w 314"/>
                <a:gd name="T19" fmla="*/ 268 h 331"/>
                <a:gd name="T20" fmla="*/ 241 w 314"/>
                <a:gd name="T21" fmla="*/ 291 h 331"/>
                <a:gd name="T22" fmla="*/ 209 w 314"/>
                <a:gd name="T23" fmla="*/ 159 h 331"/>
                <a:gd name="T24" fmla="*/ 202 w 314"/>
                <a:gd name="T25" fmla="*/ 140 h 331"/>
                <a:gd name="T26" fmla="*/ 202 w 314"/>
                <a:gd name="T27" fmla="*/ 63 h 331"/>
                <a:gd name="T28" fmla="*/ 210 w 314"/>
                <a:gd name="T29" fmla="*/ 53 h 331"/>
                <a:gd name="T30" fmla="*/ 211 w 314"/>
                <a:gd name="T31" fmla="*/ 53 h 331"/>
                <a:gd name="T32" fmla="*/ 211 w 314"/>
                <a:gd name="T33" fmla="*/ 19 h 331"/>
                <a:gd name="T34" fmla="*/ 210 w 314"/>
                <a:gd name="T35" fmla="*/ 19 h 331"/>
                <a:gd name="T36" fmla="*/ 210 w 314"/>
                <a:gd name="T37" fmla="*/ 18 h 331"/>
                <a:gd name="T38" fmla="*/ 163 w 314"/>
                <a:gd name="T39" fmla="*/ 0 h 331"/>
                <a:gd name="T40" fmla="*/ 115 w 314"/>
                <a:gd name="T41" fmla="*/ 18 h 331"/>
                <a:gd name="T42" fmla="*/ 116 w 314"/>
                <a:gd name="T43" fmla="*/ 19 h 331"/>
                <a:gd name="T44" fmla="*/ 115 w 314"/>
                <a:gd name="T45" fmla="*/ 19 h 331"/>
                <a:gd name="T46" fmla="*/ 115 w 314"/>
                <a:gd name="T47" fmla="*/ 53 h 331"/>
                <a:gd name="T48" fmla="*/ 116 w 314"/>
                <a:gd name="T49" fmla="*/ 53 h 331"/>
                <a:gd name="T50" fmla="*/ 129 w 314"/>
                <a:gd name="T51" fmla="*/ 64 h 331"/>
                <a:gd name="T52" fmla="*/ 129 w 314"/>
                <a:gd name="T53" fmla="*/ 140 h 331"/>
                <a:gd name="T54" fmla="*/ 119 w 314"/>
                <a:gd name="T55" fmla="*/ 159 h 331"/>
                <a:gd name="T56" fmla="*/ 44 w 314"/>
                <a:gd name="T57" fmla="*/ 303 h 331"/>
                <a:gd name="T58" fmla="*/ 163 w 314"/>
                <a:gd name="T59" fmla="*/ 329 h 331"/>
                <a:gd name="T60" fmla="*/ 241 w 314"/>
                <a:gd name="T61" fmla="*/ 321 h 331"/>
                <a:gd name="T62" fmla="*/ 241 w 314"/>
                <a:gd name="T63" fmla="*/ 300 h 331"/>
                <a:gd name="T64" fmla="*/ 207 w 314"/>
                <a:gd name="T65" fmla="*/ 304 h 331"/>
                <a:gd name="T66" fmla="*/ 207 w 314"/>
                <a:gd name="T67" fmla="*/ 304 h 331"/>
                <a:gd name="T68" fmla="*/ 241 w 314"/>
                <a:gd name="T69" fmla="*/ 291 h 331"/>
                <a:gd name="T70" fmla="*/ 241 w 314"/>
                <a:gd name="T71" fmla="*/ 224 h 331"/>
                <a:gd name="T72" fmla="*/ 214 w 314"/>
                <a:gd name="T73" fmla="*/ 191 h 331"/>
                <a:gd name="T74" fmla="*/ 241 w 314"/>
                <a:gd name="T75" fmla="*/ 215 h 331"/>
                <a:gd name="T76" fmla="*/ 241 w 314"/>
                <a:gd name="T77" fmla="*/ 189 h 331"/>
                <a:gd name="T78" fmla="*/ 209 w 314"/>
                <a:gd name="T79"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331">
                  <a:moveTo>
                    <a:pt x="241" y="321"/>
                  </a:moveTo>
                  <a:cubicBezTo>
                    <a:pt x="256" y="317"/>
                    <a:pt x="271" y="311"/>
                    <a:pt x="283" y="303"/>
                  </a:cubicBezTo>
                  <a:cubicBezTo>
                    <a:pt x="314" y="281"/>
                    <a:pt x="274" y="225"/>
                    <a:pt x="241" y="189"/>
                  </a:cubicBezTo>
                  <a:cubicBezTo>
                    <a:pt x="241" y="215"/>
                    <a:pt x="241" y="215"/>
                    <a:pt x="241" y="215"/>
                  </a:cubicBezTo>
                  <a:cubicBezTo>
                    <a:pt x="258" y="232"/>
                    <a:pt x="276" y="254"/>
                    <a:pt x="276" y="271"/>
                  </a:cubicBezTo>
                  <a:cubicBezTo>
                    <a:pt x="275" y="288"/>
                    <a:pt x="258" y="296"/>
                    <a:pt x="241" y="300"/>
                  </a:cubicBezTo>
                  <a:cubicBezTo>
                    <a:pt x="241" y="321"/>
                    <a:pt x="241" y="321"/>
                    <a:pt x="241" y="321"/>
                  </a:cubicBezTo>
                  <a:close/>
                  <a:moveTo>
                    <a:pt x="241" y="291"/>
                  </a:moveTo>
                  <a:cubicBezTo>
                    <a:pt x="241" y="224"/>
                    <a:pt x="241" y="224"/>
                    <a:pt x="241" y="224"/>
                  </a:cubicBezTo>
                  <a:cubicBezTo>
                    <a:pt x="251" y="239"/>
                    <a:pt x="260" y="256"/>
                    <a:pt x="259" y="268"/>
                  </a:cubicBezTo>
                  <a:cubicBezTo>
                    <a:pt x="258" y="278"/>
                    <a:pt x="251" y="286"/>
                    <a:pt x="241" y="291"/>
                  </a:cubicBezTo>
                  <a:close/>
                  <a:moveTo>
                    <a:pt x="209" y="159"/>
                  </a:moveTo>
                  <a:cubicBezTo>
                    <a:pt x="209" y="159"/>
                    <a:pt x="202" y="156"/>
                    <a:pt x="202" y="140"/>
                  </a:cubicBezTo>
                  <a:cubicBezTo>
                    <a:pt x="202" y="128"/>
                    <a:pt x="202" y="79"/>
                    <a:pt x="202" y="63"/>
                  </a:cubicBezTo>
                  <a:cubicBezTo>
                    <a:pt x="207" y="60"/>
                    <a:pt x="209" y="57"/>
                    <a:pt x="210" y="53"/>
                  </a:cubicBezTo>
                  <a:cubicBezTo>
                    <a:pt x="211" y="53"/>
                    <a:pt x="211" y="53"/>
                    <a:pt x="211" y="53"/>
                  </a:cubicBezTo>
                  <a:cubicBezTo>
                    <a:pt x="211" y="19"/>
                    <a:pt x="211" y="19"/>
                    <a:pt x="211" y="19"/>
                  </a:cubicBezTo>
                  <a:cubicBezTo>
                    <a:pt x="210" y="19"/>
                    <a:pt x="210" y="19"/>
                    <a:pt x="210" y="19"/>
                  </a:cubicBezTo>
                  <a:cubicBezTo>
                    <a:pt x="210" y="19"/>
                    <a:pt x="210" y="18"/>
                    <a:pt x="210" y="18"/>
                  </a:cubicBezTo>
                  <a:cubicBezTo>
                    <a:pt x="210" y="8"/>
                    <a:pt x="189" y="0"/>
                    <a:pt x="163" y="0"/>
                  </a:cubicBezTo>
                  <a:cubicBezTo>
                    <a:pt x="137" y="0"/>
                    <a:pt x="115" y="8"/>
                    <a:pt x="115" y="18"/>
                  </a:cubicBezTo>
                  <a:cubicBezTo>
                    <a:pt x="115" y="18"/>
                    <a:pt x="116" y="19"/>
                    <a:pt x="116" y="19"/>
                  </a:cubicBezTo>
                  <a:cubicBezTo>
                    <a:pt x="115" y="19"/>
                    <a:pt x="115" y="19"/>
                    <a:pt x="115" y="19"/>
                  </a:cubicBezTo>
                  <a:cubicBezTo>
                    <a:pt x="115" y="53"/>
                    <a:pt x="115" y="53"/>
                    <a:pt x="115" y="53"/>
                  </a:cubicBezTo>
                  <a:cubicBezTo>
                    <a:pt x="116" y="53"/>
                    <a:pt x="116" y="53"/>
                    <a:pt x="116" y="53"/>
                  </a:cubicBezTo>
                  <a:cubicBezTo>
                    <a:pt x="116" y="57"/>
                    <a:pt x="120" y="61"/>
                    <a:pt x="129" y="64"/>
                  </a:cubicBezTo>
                  <a:cubicBezTo>
                    <a:pt x="129" y="80"/>
                    <a:pt x="129" y="128"/>
                    <a:pt x="129" y="140"/>
                  </a:cubicBezTo>
                  <a:cubicBezTo>
                    <a:pt x="129" y="156"/>
                    <a:pt x="119" y="159"/>
                    <a:pt x="119" y="159"/>
                  </a:cubicBezTo>
                  <a:cubicBezTo>
                    <a:pt x="101" y="170"/>
                    <a:pt x="0" y="272"/>
                    <a:pt x="44" y="303"/>
                  </a:cubicBezTo>
                  <a:cubicBezTo>
                    <a:pt x="84" y="331"/>
                    <a:pt x="150" y="330"/>
                    <a:pt x="163" y="329"/>
                  </a:cubicBezTo>
                  <a:cubicBezTo>
                    <a:pt x="173" y="329"/>
                    <a:pt x="207" y="330"/>
                    <a:pt x="241" y="321"/>
                  </a:cubicBezTo>
                  <a:cubicBezTo>
                    <a:pt x="241" y="300"/>
                    <a:pt x="241" y="300"/>
                    <a:pt x="241" y="300"/>
                  </a:cubicBezTo>
                  <a:cubicBezTo>
                    <a:pt x="224" y="304"/>
                    <a:pt x="207" y="304"/>
                    <a:pt x="207" y="304"/>
                  </a:cubicBezTo>
                  <a:cubicBezTo>
                    <a:pt x="207" y="304"/>
                    <a:pt x="207" y="304"/>
                    <a:pt x="207" y="304"/>
                  </a:cubicBezTo>
                  <a:cubicBezTo>
                    <a:pt x="207" y="304"/>
                    <a:pt x="226" y="300"/>
                    <a:pt x="241" y="291"/>
                  </a:cubicBezTo>
                  <a:cubicBezTo>
                    <a:pt x="241" y="224"/>
                    <a:pt x="241" y="224"/>
                    <a:pt x="241" y="224"/>
                  </a:cubicBezTo>
                  <a:cubicBezTo>
                    <a:pt x="228" y="206"/>
                    <a:pt x="214" y="191"/>
                    <a:pt x="214" y="191"/>
                  </a:cubicBezTo>
                  <a:cubicBezTo>
                    <a:pt x="214" y="191"/>
                    <a:pt x="227" y="201"/>
                    <a:pt x="241" y="215"/>
                  </a:cubicBezTo>
                  <a:cubicBezTo>
                    <a:pt x="241" y="189"/>
                    <a:pt x="241" y="189"/>
                    <a:pt x="241" y="189"/>
                  </a:cubicBezTo>
                  <a:cubicBezTo>
                    <a:pt x="227" y="174"/>
                    <a:pt x="214" y="163"/>
                    <a:pt x="209" y="1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Oval 216"/>
            <p:cNvSpPr>
              <a:spLocks noChangeArrowheads="1"/>
            </p:cNvSpPr>
            <p:nvPr/>
          </p:nvSpPr>
          <p:spPr bwMode="auto">
            <a:xfrm>
              <a:off x="7862888" y="1579563"/>
              <a:ext cx="180975" cy="177800"/>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217"/>
            <p:cNvSpPr/>
            <p:nvPr/>
          </p:nvSpPr>
          <p:spPr bwMode="auto">
            <a:xfrm>
              <a:off x="7926388" y="1712913"/>
              <a:ext cx="280988" cy="582613"/>
            </a:xfrm>
            <a:custGeom>
              <a:avLst/>
              <a:gdLst>
                <a:gd name="T0" fmla="*/ 0 w 147"/>
                <a:gd name="T1" fmla="*/ 8 h 305"/>
                <a:gd name="T2" fmla="*/ 98 w 147"/>
                <a:gd name="T3" fmla="*/ 263 h 305"/>
                <a:gd name="T4" fmla="*/ 142 w 147"/>
                <a:gd name="T5" fmla="*/ 305 h 305"/>
                <a:gd name="T6" fmla="*/ 32 w 147"/>
                <a:gd name="T7" fmla="*/ 0 h 305"/>
                <a:gd name="T8" fmla="*/ 0 w 147"/>
                <a:gd name="T9" fmla="*/ 8 h 305"/>
              </a:gdLst>
              <a:ahLst/>
              <a:cxnLst>
                <a:cxn ang="0">
                  <a:pos x="T0" y="T1"/>
                </a:cxn>
                <a:cxn ang="0">
                  <a:pos x="T2" y="T3"/>
                </a:cxn>
                <a:cxn ang="0">
                  <a:pos x="T4" y="T5"/>
                </a:cxn>
                <a:cxn ang="0">
                  <a:pos x="T6" y="T7"/>
                </a:cxn>
                <a:cxn ang="0">
                  <a:pos x="T8" y="T9"/>
                </a:cxn>
              </a:cxnLst>
              <a:rect l="0" t="0" r="r" b="b"/>
              <a:pathLst>
                <a:path w="147" h="305">
                  <a:moveTo>
                    <a:pt x="0" y="8"/>
                  </a:moveTo>
                  <a:cubicBezTo>
                    <a:pt x="0" y="10"/>
                    <a:pt x="98" y="263"/>
                    <a:pt x="98" y="263"/>
                  </a:cubicBezTo>
                  <a:cubicBezTo>
                    <a:pt x="98" y="263"/>
                    <a:pt x="138" y="305"/>
                    <a:pt x="142" y="305"/>
                  </a:cubicBezTo>
                  <a:cubicBezTo>
                    <a:pt x="147" y="305"/>
                    <a:pt x="32" y="0"/>
                    <a:pt x="32" y="0"/>
                  </a:cubicBezTo>
                  <a:lnTo>
                    <a:pt x="0" y="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218"/>
            <p:cNvSpPr/>
            <p:nvPr/>
          </p:nvSpPr>
          <p:spPr bwMode="auto">
            <a:xfrm>
              <a:off x="7681913" y="1712913"/>
              <a:ext cx="300038" cy="573088"/>
            </a:xfrm>
            <a:custGeom>
              <a:avLst/>
              <a:gdLst>
                <a:gd name="T0" fmla="*/ 187 w 189"/>
                <a:gd name="T1" fmla="*/ 16 h 361"/>
                <a:gd name="T2" fmla="*/ 49 w 189"/>
                <a:gd name="T3" fmla="*/ 312 h 361"/>
                <a:gd name="T4" fmla="*/ 0 w 189"/>
                <a:gd name="T5" fmla="*/ 361 h 361"/>
                <a:gd name="T6" fmla="*/ 14 w 189"/>
                <a:gd name="T7" fmla="*/ 292 h 361"/>
                <a:gd name="T8" fmla="*/ 147 w 189"/>
                <a:gd name="T9" fmla="*/ 0 h 361"/>
                <a:gd name="T10" fmla="*/ 189 w 189"/>
                <a:gd name="T11" fmla="*/ 13 h 361"/>
                <a:gd name="T12" fmla="*/ 187 w 189"/>
                <a:gd name="T13" fmla="*/ 16 h 361"/>
              </a:gdLst>
              <a:ahLst/>
              <a:cxnLst>
                <a:cxn ang="0">
                  <a:pos x="T0" y="T1"/>
                </a:cxn>
                <a:cxn ang="0">
                  <a:pos x="T2" y="T3"/>
                </a:cxn>
                <a:cxn ang="0">
                  <a:pos x="T4" y="T5"/>
                </a:cxn>
                <a:cxn ang="0">
                  <a:pos x="T6" y="T7"/>
                </a:cxn>
                <a:cxn ang="0">
                  <a:pos x="T8" y="T9"/>
                </a:cxn>
                <a:cxn ang="0">
                  <a:pos x="T10" y="T11"/>
                </a:cxn>
                <a:cxn ang="0">
                  <a:pos x="T12" y="T13"/>
                </a:cxn>
              </a:cxnLst>
              <a:rect l="0" t="0" r="r" b="b"/>
              <a:pathLst>
                <a:path w="189" h="361">
                  <a:moveTo>
                    <a:pt x="187" y="16"/>
                  </a:moveTo>
                  <a:lnTo>
                    <a:pt x="49" y="312"/>
                  </a:lnTo>
                  <a:lnTo>
                    <a:pt x="0" y="361"/>
                  </a:lnTo>
                  <a:lnTo>
                    <a:pt x="14" y="292"/>
                  </a:lnTo>
                  <a:lnTo>
                    <a:pt x="147" y="0"/>
                  </a:lnTo>
                  <a:lnTo>
                    <a:pt x="189" y="13"/>
                  </a:lnTo>
                  <a:lnTo>
                    <a:pt x="187" y="1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219"/>
            <p:cNvSpPr/>
            <p:nvPr/>
          </p:nvSpPr>
          <p:spPr bwMode="auto">
            <a:xfrm>
              <a:off x="7943850" y="1517650"/>
              <a:ext cx="31750" cy="96838"/>
            </a:xfrm>
            <a:custGeom>
              <a:avLst/>
              <a:gdLst>
                <a:gd name="T0" fmla="*/ 17 w 17"/>
                <a:gd name="T1" fmla="*/ 43 h 51"/>
                <a:gd name="T2" fmla="*/ 9 w 17"/>
                <a:gd name="T3" fmla="*/ 51 h 51"/>
                <a:gd name="T4" fmla="*/ 0 w 17"/>
                <a:gd name="T5" fmla="*/ 43 h 51"/>
                <a:gd name="T6" fmla="*/ 0 w 17"/>
                <a:gd name="T7" fmla="*/ 9 h 51"/>
                <a:gd name="T8" fmla="*/ 9 w 17"/>
                <a:gd name="T9" fmla="*/ 0 h 51"/>
                <a:gd name="T10" fmla="*/ 17 w 17"/>
                <a:gd name="T11" fmla="*/ 9 h 51"/>
                <a:gd name="T12" fmla="*/ 17 w 17"/>
                <a:gd name="T13" fmla="*/ 43 h 51"/>
              </a:gdLst>
              <a:ahLst/>
              <a:cxnLst>
                <a:cxn ang="0">
                  <a:pos x="T0" y="T1"/>
                </a:cxn>
                <a:cxn ang="0">
                  <a:pos x="T2" y="T3"/>
                </a:cxn>
                <a:cxn ang="0">
                  <a:pos x="T4" y="T5"/>
                </a:cxn>
                <a:cxn ang="0">
                  <a:pos x="T6" y="T7"/>
                </a:cxn>
                <a:cxn ang="0">
                  <a:pos x="T8" y="T9"/>
                </a:cxn>
                <a:cxn ang="0">
                  <a:pos x="T10" y="T11"/>
                </a:cxn>
                <a:cxn ang="0">
                  <a:pos x="T12" y="T13"/>
                </a:cxn>
              </a:cxnLst>
              <a:rect l="0" t="0" r="r" b="b"/>
              <a:pathLst>
                <a:path w="17" h="51">
                  <a:moveTo>
                    <a:pt x="17" y="43"/>
                  </a:moveTo>
                  <a:cubicBezTo>
                    <a:pt x="17" y="48"/>
                    <a:pt x="13" y="51"/>
                    <a:pt x="9" y="51"/>
                  </a:cubicBezTo>
                  <a:cubicBezTo>
                    <a:pt x="4" y="51"/>
                    <a:pt x="0" y="48"/>
                    <a:pt x="0" y="43"/>
                  </a:cubicBezTo>
                  <a:cubicBezTo>
                    <a:pt x="0" y="9"/>
                    <a:pt x="0" y="9"/>
                    <a:pt x="0" y="9"/>
                  </a:cubicBezTo>
                  <a:cubicBezTo>
                    <a:pt x="0" y="4"/>
                    <a:pt x="4" y="0"/>
                    <a:pt x="9" y="0"/>
                  </a:cubicBezTo>
                  <a:cubicBezTo>
                    <a:pt x="13" y="0"/>
                    <a:pt x="17" y="4"/>
                    <a:pt x="17" y="9"/>
                  </a:cubicBezTo>
                  <a:lnTo>
                    <a:pt x="17" y="4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220"/>
            <p:cNvSpPr>
              <a:spLocks noEditPoints="1"/>
            </p:cNvSpPr>
            <p:nvPr/>
          </p:nvSpPr>
          <p:spPr bwMode="auto">
            <a:xfrm>
              <a:off x="6511925" y="1084263"/>
              <a:ext cx="282575" cy="769938"/>
            </a:xfrm>
            <a:custGeom>
              <a:avLst/>
              <a:gdLst>
                <a:gd name="T0" fmla="*/ 74 w 148"/>
                <a:gd name="T1" fmla="*/ 402 h 402"/>
                <a:gd name="T2" fmla="*/ 148 w 148"/>
                <a:gd name="T3" fmla="*/ 201 h 402"/>
                <a:gd name="T4" fmla="*/ 74 w 148"/>
                <a:gd name="T5" fmla="*/ 0 h 402"/>
                <a:gd name="T6" fmla="*/ 74 w 148"/>
                <a:gd name="T7" fmla="*/ 32 h 402"/>
                <a:gd name="T8" fmla="*/ 136 w 148"/>
                <a:gd name="T9" fmla="*/ 201 h 402"/>
                <a:gd name="T10" fmla="*/ 74 w 148"/>
                <a:gd name="T11" fmla="*/ 369 h 402"/>
                <a:gd name="T12" fmla="*/ 74 w 148"/>
                <a:gd name="T13" fmla="*/ 402 h 402"/>
                <a:gd name="T14" fmla="*/ 74 w 148"/>
                <a:gd name="T15" fmla="*/ 0 h 402"/>
                <a:gd name="T16" fmla="*/ 0 w 148"/>
                <a:gd name="T17" fmla="*/ 201 h 402"/>
                <a:gd name="T18" fmla="*/ 74 w 148"/>
                <a:gd name="T19" fmla="*/ 402 h 402"/>
                <a:gd name="T20" fmla="*/ 74 w 148"/>
                <a:gd name="T21" fmla="*/ 402 h 402"/>
                <a:gd name="T22" fmla="*/ 74 w 148"/>
                <a:gd name="T23" fmla="*/ 369 h 402"/>
                <a:gd name="T24" fmla="*/ 74 w 148"/>
                <a:gd name="T25" fmla="*/ 369 h 402"/>
                <a:gd name="T26" fmla="*/ 74 w 148"/>
                <a:gd name="T27" fmla="*/ 369 h 402"/>
                <a:gd name="T28" fmla="*/ 12 w 148"/>
                <a:gd name="T29" fmla="*/ 201 h 402"/>
                <a:gd name="T30" fmla="*/ 74 w 148"/>
                <a:gd name="T31" fmla="*/ 32 h 402"/>
                <a:gd name="T32" fmla="*/ 74 w 148"/>
                <a:gd name="T33" fmla="*/ 32 h 402"/>
                <a:gd name="T34" fmla="*/ 74 w 148"/>
                <a:gd name="T35"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402">
                  <a:moveTo>
                    <a:pt x="74" y="402"/>
                  </a:moveTo>
                  <a:cubicBezTo>
                    <a:pt x="115" y="402"/>
                    <a:pt x="148" y="312"/>
                    <a:pt x="148" y="201"/>
                  </a:cubicBezTo>
                  <a:cubicBezTo>
                    <a:pt x="148" y="90"/>
                    <a:pt x="115" y="0"/>
                    <a:pt x="74" y="0"/>
                  </a:cubicBezTo>
                  <a:cubicBezTo>
                    <a:pt x="74" y="32"/>
                    <a:pt x="74" y="32"/>
                    <a:pt x="74" y="32"/>
                  </a:cubicBezTo>
                  <a:cubicBezTo>
                    <a:pt x="108" y="32"/>
                    <a:pt x="136" y="108"/>
                    <a:pt x="136" y="201"/>
                  </a:cubicBezTo>
                  <a:cubicBezTo>
                    <a:pt x="136" y="294"/>
                    <a:pt x="108" y="369"/>
                    <a:pt x="74" y="369"/>
                  </a:cubicBezTo>
                  <a:lnTo>
                    <a:pt x="74" y="402"/>
                  </a:lnTo>
                  <a:close/>
                  <a:moveTo>
                    <a:pt x="74" y="0"/>
                  </a:moveTo>
                  <a:cubicBezTo>
                    <a:pt x="33" y="0"/>
                    <a:pt x="0" y="90"/>
                    <a:pt x="0" y="201"/>
                  </a:cubicBezTo>
                  <a:cubicBezTo>
                    <a:pt x="0" y="312"/>
                    <a:pt x="33" y="402"/>
                    <a:pt x="74" y="402"/>
                  </a:cubicBezTo>
                  <a:cubicBezTo>
                    <a:pt x="74" y="402"/>
                    <a:pt x="74" y="402"/>
                    <a:pt x="74" y="402"/>
                  </a:cubicBezTo>
                  <a:cubicBezTo>
                    <a:pt x="74" y="369"/>
                    <a:pt x="74" y="369"/>
                    <a:pt x="74" y="369"/>
                  </a:cubicBezTo>
                  <a:cubicBezTo>
                    <a:pt x="74" y="369"/>
                    <a:pt x="74" y="369"/>
                    <a:pt x="74" y="369"/>
                  </a:cubicBezTo>
                  <a:cubicBezTo>
                    <a:pt x="74" y="369"/>
                    <a:pt x="74" y="369"/>
                    <a:pt x="74" y="369"/>
                  </a:cubicBezTo>
                  <a:cubicBezTo>
                    <a:pt x="40" y="369"/>
                    <a:pt x="12" y="294"/>
                    <a:pt x="12" y="201"/>
                  </a:cubicBezTo>
                  <a:cubicBezTo>
                    <a:pt x="12" y="108"/>
                    <a:pt x="40" y="32"/>
                    <a:pt x="74" y="32"/>
                  </a:cubicBezTo>
                  <a:cubicBezTo>
                    <a:pt x="74" y="32"/>
                    <a:pt x="74" y="32"/>
                    <a:pt x="74" y="32"/>
                  </a:cubicBezTo>
                  <a:cubicBezTo>
                    <a:pt x="74" y="0"/>
                    <a:pt x="74" y="0"/>
                    <a:pt x="74"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21"/>
            <p:cNvSpPr>
              <a:spLocks noEditPoints="1"/>
            </p:cNvSpPr>
            <p:nvPr/>
          </p:nvSpPr>
          <p:spPr bwMode="auto">
            <a:xfrm>
              <a:off x="6269038" y="1327150"/>
              <a:ext cx="768350" cy="284163"/>
            </a:xfrm>
            <a:custGeom>
              <a:avLst/>
              <a:gdLst>
                <a:gd name="T0" fmla="*/ 402 w 402"/>
                <a:gd name="T1" fmla="*/ 74 h 148"/>
                <a:gd name="T2" fmla="*/ 201 w 402"/>
                <a:gd name="T3" fmla="*/ 0 h 148"/>
                <a:gd name="T4" fmla="*/ 201 w 402"/>
                <a:gd name="T5" fmla="*/ 12 h 148"/>
                <a:gd name="T6" fmla="*/ 369 w 402"/>
                <a:gd name="T7" fmla="*/ 74 h 148"/>
                <a:gd name="T8" fmla="*/ 201 w 402"/>
                <a:gd name="T9" fmla="*/ 136 h 148"/>
                <a:gd name="T10" fmla="*/ 201 w 402"/>
                <a:gd name="T11" fmla="*/ 148 h 148"/>
                <a:gd name="T12" fmla="*/ 402 w 402"/>
                <a:gd name="T13" fmla="*/ 74 h 148"/>
                <a:gd name="T14" fmla="*/ 201 w 402"/>
                <a:gd name="T15" fmla="*/ 0 h 148"/>
                <a:gd name="T16" fmla="*/ 201 w 402"/>
                <a:gd name="T17" fmla="*/ 0 h 148"/>
                <a:gd name="T18" fmla="*/ 0 w 402"/>
                <a:gd name="T19" fmla="*/ 74 h 148"/>
                <a:gd name="T20" fmla="*/ 201 w 402"/>
                <a:gd name="T21" fmla="*/ 148 h 148"/>
                <a:gd name="T22" fmla="*/ 201 w 402"/>
                <a:gd name="T23" fmla="*/ 148 h 148"/>
                <a:gd name="T24" fmla="*/ 201 w 402"/>
                <a:gd name="T25" fmla="*/ 136 h 148"/>
                <a:gd name="T26" fmla="*/ 201 w 402"/>
                <a:gd name="T27" fmla="*/ 136 h 148"/>
                <a:gd name="T28" fmla="*/ 33 w 402"/>
                <a:gd name="T29" fmla="*/ 74 h 148"/>
                <a:gd name="T30" fmla="*/ 33 w 402"/>
                <a:gd name="T31" fmla="*/ 74 h 148"/>
                <a:gd name="T32" fmla="*/ 201 w 402"/>
                <a:gd name="T33" fmla="*/ 12 h 148"/>
                <a:gd name="T34" fmla="*/ 201 w 402"/>
                <a:gd name="T35" fmla="*/ 12 h 148"/>
                <a:gd name="T36" fmla="*/ 201 w 402"/>
                <a:gd name="T3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148">
                  <a:moveTo>
                    <a:pt x="402" y="74"/>
                  </a:moveTo>
                  <a:cubicBezTo>
                    <a:pt x="402" y="33"/>
                    <a:pt x="312" y="0"/>
                    <a:pt x="201" y="0"/>
                  </a:cubicBezTo>
                  <a:cubicBezTo>
                    <a:pt x="201" y="12"/>
                    <a:pt x="201" y="12"/>
                    <a:pt x="201" y="12"/>
                  </a:cubicBezTo>
                  <a:cubicBezTo>
                    <a:pt x="294" y="12"/>
                    <a:pt x="369" y="39"/>
                    <a:pt x="369" y="74"/>
                  </a:cubicBezTo>
                  <a:cubicBezTo>
                    <a:pt x="369" y="108"/>
                    <a:pt x="294" y="136"/>
                    <a:pt x="201" y="136"/>
                  </a:cubicBezTo>
                  <a:cubicBezTo>
                    <a:pt x="201" y="148"/>
                    <a:pt x="201" y="148"/>
                    <a:pt x="201" y="148"/>
                  </a:cubicBezTo>
                  <a:cubicBezTo>
                    <a:pt x="312" y="148"/>
                    <a:pt x="402" y="115"/>
                    <a:pt x="402" y="74"/>
                  </a:cubicBezTo>
                  <a:close/>
                  <a:moveTo>
                    <a:pt x="201" y="0"/>
                  </a:moveTo>
                  <a:cubicBezTo>
                    <a:pt x="201" y="0"/>
                    <a:pt x="201" y="0"/>
                    <a:pt x="201" y="0"/>
                  </a:cubicBezTo>
                  <a:cubicBezTo>
                    <a:pt x="90" y="0"/>
                    <a:pt x="0" y="33"/>
                    <a:pt x="0" y="74"/>
                  </a:cubicBezTo>
                  <a:cubicBezTo>
                    <a:pt x="0" y="115"/>
                    <a:pt x="90" y="148"/>
                    <a:pt x="201" y="148"/>
                  </a:cubicBezTo>
                  <a:cubicBezTo>
                    <a:pt x="201" y="148"/>
                    <a:pt x="201" y="148"/>
                    <a:pt x="201" y="148"/>
                  </a:cubicBezTo>
                  <a:cubicBezTo>
                    <a:pt x="201" y="136"/>
                    <a:pt x="201" y="136"/>
                    <a:pt x="201" y="136"/>
                  </a:cubicBezTo>
                  <a:cubicBezTo>
                    <a:pt x="201" y="136"/>
                    <a:pt x="201" y="136"/>
                    <a:pt x="201" y="136"/>
                  </a:cubicBezTo>
                  <a:cubicBezTo>
                    <a:pt x="108" y="136"/>
                    <a:pt x="33" y="108"/>
                    <a:pt x="33" y="74"/>
                  </a:cubicBezTo>
                  <a:cubicBezTo>
                    <a:pt x="33" y="74"/>
                    <a:pt x="33" y="74"/>
                    <a:pt x="33" y="74"/>
                  </a:cubicBezTo>
                  <a:cubicBezTo>
                    <a:pt x="33" y="39"/>
                    <a:pt x="108" y="12"/>
                    <a:pt x="201" y="12"/>
                  </a:cubicBezTo>
                  <a:cubicBezTo>
                    <a:pt x="201" y="12"/>
                    <a:pt x="201" y="12"/>
                    <a:pt x="201" y="12"/>
                  </a:cubicBezTo>
                  <a:lnTo>
                    <a:pt x="20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22"/>
            <p:cNvSpPr>
              <a:spLocks noEditPoints="1"/>
            </p:cNvSpPr>
            <p:nvPr/>
          </p:nvSpPr>
          <p:spPr bwMode="auto">
            <a:xfrm>
              <a:off x="6326188" y="1154113"/>
              <a:ext cx="654050" cy="628650"/>
            </a:xfrm>
            <a:custGeom>
              <a:avLst/>
              <a:gdLst>
                <a:gd name="T0" fmla="*/ 313 w 342"/>
                <a:gd name="T1" fmla="*/ 23 h 329"/>
                <a:gd name="T2" fmla="*/ 171 w 342"/>
                <a:gd name="T3" fmla="*/ 66 h 329"/>
                <a:gd name="T4" fmla="*/ 171 w 342"/>
                <a:gd name="T5" fmla="*/ 82 h 329"/>
                <a:gd name="T6" fmla="*/ 290 w 342"/>
                <a:gd name="T7" fmla="*/ 46 h 329"/>
                <a:gd name="T8" fmla="*/ 215 w 342"/>
                <a:gd name="T9" fmla="*/ 208 h 329"/>
                <a:gd name="T10" fmla="*/ 171 w 342"/>
                <a:gd name="T11" fmla="*/ 247 h 329"/>
                <a:gd name="T12" fmla="*/ 171 w 342"/>
                <a:gd name="T13" fmla="*/ 263 h 329"/>
                <a:gd name="T14" fmla="*/ 223 w 342"/>
                <a:gd name="T15" fmla="*/ 217 h 329"/>
                <a:gd name="T16" fmla="*/ 313 w 342"/>
                <a:gd name="T17" fmla="*/ 23 h 329"/>
                <a:gd name="T18" fmla="*/ 171 w 342"/>
                <a:gd name="T19" fmla="*/ 66 h 329"/>
                <a:gd name="T20" fmla="*/ 119 w 342"/>
                <a:gd name="T21" fmla="*/ 112 h 329"/>
                <a:gd name="T22" fmla="*/ 29 w 342"/>
                <a:gd name="T23" fmla="*/ 307 h 329"/>
                <a:gd name="T24" fmla="*/ 171 w 342"/>
                <a:gd name="T25" fmla="*/ 263 h 329"/>
                <a:gd name="T26" fmla="*/ 171 w 342"/>
                <a:gd name="T27" fmla="*/ 247 h 329"/>
                <a:gd name="T28" fmla="*/ 52 w 342"/>
                <a:gd name="T29" fmla="*/ 284 h 329"/>
                <a:gd name="T30" fmla="*/ 52 w 342"/>
                <a:gd name="T31" fmla="*/ 284 h 329"/>
                <a:gd name="T32" fmla="*/ 127 w 342"/>
                <a:gd name="T33" fmla="*/ 121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23"/>
                  </a:moveTo>
                  <a:cubicBezTo>
                    <a:pt x="290" y="0"/>
                    <a:pt x="233" y="20"/>
                    <a:pt x="171" y="66"/>
                  </a:cubicBezTo>
                  <a:cubicBezTo>
                    <a:pt x="171" y="82"/>
                    <a:pt x="171" y="82"/>
                    <a:pt x="171" y="82"/>
                  </a:cubicBezTo>
                  <a:cubicBezTo>
                    <a:pt x="223" y="43"/>
                    <a:pt x="271" y="27"/>
                    <a:pt x="290" y="46"/>
                  </a:cubicBezTo>
                  <a:cubicBezTo>
                    <a:pt x="314" y="70"/>
                    <a:pt x="280" y="143"/>
                    <a:pt x="215" y="208"/>
                  </a:cubicBezTo>
                  <a:cubicBezTo>
                    <a:pt x="200" y="223"/>
                    <a:pt x="186" y="236"/>
                    <a:pt x="171" y="247"/>
                  </a:cubicBezTo>
                  <a:cubicBezTo>
                    <a:pt x="171" y="263"/>
                    <a:pt x="171" y="263"/>
                    <a:pt x="171" y="263"/>
                  </a:cubicBezTo>
                  <a:cubicBezTo>
                    <a:pt x="188" y="250"/>
                    <a:pt x="206" y="234"/>
                    <a:pt x="223" y="217"/>
                  </a:cubicBezTo>
                  <a:cubicBezTo>
                    <a:pt x="302" y="139"/>
                    <a:pt x="342" y="51"/>
                    <a:pt x="313" y="23"/>
                  </a:cubicBezTo>
                  <a:close/>
                  <a:moveTo>
                    <a:pt x="171" y="66"/>
                  </a:moveTo>
                  <a:cubicBezTo>
                    <a:pt x="154" y="80"/>
                    <a:pt x="136" y="95"/>
                    <a:pt x="119" y="112"/>
                  </a:cubicBezTo>
                  <a:cubicBezTo>
                    <a:pt x="40" y="191"/>
                    <a:pt x="0" y="278"/>
                    <a:pt x="29" y="307"/>
                  </a:cubicBezTo>
                  <a:cubicBezTo>
                    <a:pt x="51" y="329"/>
                    <a:pt x="109" y="310"/>
                    <a:pt x="171" y="263"/>
                  </a:cubicBezTo>
                  <a:cubicBezTo>
                    <a:pt x="171" y="247"/>
                    <a:pt x="171" y="247"/>
                    <a:pt x="171" y="247"/>
                  </a:cubicBezTo>
                  <a:cubicBezTo>
                    <a:pt x="119" y="286"/>
                    <a:pt x="71" y="303"/>
                    <a:pt x="52" y="284"/>
                  </a:cubicBezTo>
                  <a:cubicBezTo>
                    <a:pt x="52" y="284"/>
                    <a:pt x="52" y="284"/>
                    <a:pt x="52" y="284"/>
                  </a:cubicBezTo>
                  <a:cubicBezTo>
                    <a:pt x="28" y="259"/>
                    <a:pt x="61" y="187"/>
                    <a:pt x="127" y="121"/>
                  </a:cubicBezTo>
                  <a:cubicBezTo>
                    <a:pt x="142" y="106"/>
                    <a:pt x="156" y="9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23"/>
            <p:cNvSpPr>
              <a:spLocks noEditPoints="1"/>
            </p:cNvSpPr>
            <p:nvPr/>
          </p:nvSpPr>
          <p:spPr bwMode="auto">
            <a:xfrm>
              <a:off x="6326188" y="1154113"/>
              <a:ext cx="654050" cy="628650"/>
            </a:xfrm>
            <a:custGeom>
              <a:avLst/>
              <a:gdLst>
                <a:gd name="T0" fmla="*/ 313 w 342"/>
                <a:gd name="T1" fmla="*/ 307 h 329"/>
                <a:gd name="T2" fmla="*/ 223 w 342"/>
                <a:gd name="T3" fmla="*/ 112 h 329"/>
                <a:gd name="T4" fmla="*/ 171 w 342"/>
                <a:gd name="T5" fmla="*/ 66 h 329"/>
                <a:gd name="T6" fmla="*/ 171 w 342"/>
                <a:gd name="T7" fmla="*/ 82 h 329"/>
                <a:gd name="T8" fmla="*/ 215 w 342"/>
                <a:gd name="T9" fmla="*/ 121 h 329"/>
                <a:gd name="T10" fmla="*/ 290 w 342"/>
                <a:gd name="T11" fmla="*/ 284 h 329"/>
                <a:gd name="T12" fmla="*/ 171 w 342"/>
                <a:gd name="T13" fmla="*/ 247 h 329"/>
                <a:gd name="T14" fmla="*/ 171 w 342"/>
                <a:gd name="T15" fmla="*/ 263 h 329"/>
                <a:gd name="T16" fmla="*/ 313 w 342"/>
                <a:gd name="T17" fmla="*/ 307 h 329"/>
                <a:gd name="T18" fmla="*/ 171 w 342"/>
                <a:gd name="T19" fmla="*/ 66 h 329"/>
                <a:gd name="T20" fmla="*/ 29 w 342"/>
                <a:gd name="T21" fmla="*/ 23 h 329"/>
                <a:gd name="T22" fmla="*/ 119 w 342"/>
                <a:gd name="T23" fmla="*/ 217 h 329"/>
                <a:gd name="T24" fmla="*/ 171 w 342"/>
                <a:gd name="T25" fmla="*/ 263 h 329"/>
                <a:gd name="T26" fmla="*/ 171 w 342"/>
                <a:gd name="T27" fmla="*/ 247 h 329"/>
                <a:gd name="T28" fmla="*/ 127 w 342"/>
                <a:gd name="T29" fmla="*/ 208 h 329"/>
                <a:gd name="T30" fmla="*/ 52 w 342"/>
                <a:gd name="T31" fmla="*/ 46 h 329"/>
                <a:gd name="T32" fmla="*/ 52 w 342"/>
                <a:gd name="T33" fmla="*/ 46 h 329"/>
                <a:gd name="T34" fmla="*/ 171 w 342"/>
                <a:gd name="T35" fmla="*/ 82 h 329"/>
                <a:gd name="T36" fmla="*/ 171 w 342"/>
                <a:gd name="T37" fmla="*/ 6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2" h="329">
                  <a:moveTo>
                    <a:pt x="313" y="307"/>
                  </a:moveTo>
                  <a:cubicBezTo>
                    <a:pt x="342" y="278"/>
                    <a:pt x="302" y="191"/>
                    <a:pt x="223" y="112"/>
                  </a:cubicBezTo>
                  <a:cubicBezTo>
                    <a:pt x="206" y="95"/>
                    <a:pt x="188" y="80"/>
                    <a:pt x="171" y="66"/>
                  </a:cubicBezTo>
                  <a:cubicBezTo>
                    <a:pt x="171" y="82"/>
                    <a:pt x="171" y="82"/>
                    <a:pt x="171" y="82"/>
                  </a:cubicBezTo>
                  <a:cubicBezTo>
                    <a:pt x="186" y="93"/>
                    <a:pt x="200" y="106"/>
                    <a:pt x="215" y="121"/>
                  </a:cubicBezTo>
                  <a:cubicBezTo>
                    <a:pt x="280" y="187"/>
                    <a:pt x="314" y="259"/>
                    <a:pt x="290" y="284"/>
                  </a:cubicBezTo>
                  <a:cubicBezTo>
                    <a:pt x="271" y="303"/>
                    <a:pt x="223" y="286"/>
                    <a:pt x="171" y="247"/>
                  </a:cubicBezTo>
                  <a:cubicBezTo>
                    <a:pt x="171" y="263"/>
                    <a:pt x="171" y="263"/>
                    <a:pt x="171" y="263"/>
                  </a:cubicBezTo>
                  <a:cubicBezTo>
                    <a:pt x="233" y="310"/>
                    <a:pt x="290" y="329"/>
                    <a:pt x="313" y="307"/>
                  </a:cubicBezTo>
                  <a:close/>
                  <a:moveTo>
                    <a:pt x="171" y="66"/>
                  </a:moveTo>
                  <a:cubicBezTo>
                    <a:pt x="109" y="20"/>
                    <a:pt x="51" y="0"/>
                    <a:pt x="29" y="23"/>
                  </a:cubicBezTo>
                  <a:cubicBezTo>
                    <a:pt x="0" y="51"/>
                    <a:pt x="40" y="139"/>
                    <a:pt x="119" y="217"/>
                  </a:cubicBezTo>
                  <a:cubicBezTo>
                    <a:pt x="136" y="234"/>
                    <a:pt x="154" y="250"/>
                    <a:pt x="171" y="263"/>
                  </a:cubicBezTo>
                  <a:cubicBezTo>
                    <a:pt x="171" y="247"/>
                    <a:pt x="171" y="247"/>
                    <a:pt x="171" y="247"/>
                  </a:cubicBezTo>
                  <a:cubicBezTo>
                    <a:pt x="156" y="236"/>
                    <a:pt x="142" y="223"/>
                    <a:pt x="127" y="208"/>
                  </a:cubicBezTo>
                  <a:cubicBezTo>
                    <a:pt x="61" y="143"/>
                    <a:pt x="28" y="70"/>
                    <a:pt x="52" y="46"/>
                  </a:cubicBezTo>
                  <a:cubicBezTo>
                    <a:pt x="52" y="46"/>
                    <a:pt x="52" y="46"/>
                    <a:pt x="52" y="46"/>
                  </a:cubicBezTo>
                  <a:cubicBezTo>
                    <a:pt x="71" y="27"/>
                    <a:pt x="119" y="43"/>
                    <a:pt x="171" y="82"/>
                  </a:cubicBezTo>
                  <a:lnTo>
                    <a:pt x="171" y="6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Oval 224"/>
            <p:cNvSpPr>
              <a:spLocks noChangeArrowheads="1"/>
            </p:cNvSpPr>
            <p:nvPr/>
          </p:nvSpPr>
          <p:spPr bwMode="auto">
            <a:xfrm>
              <a:off x="6594475" y="1409700"/>
              <a:ext cx="117475" cy="1190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25"/>
            <p:cNvSpPr>
              <a:spLocks noEditPoints="1"/>
            </p:cNvSpPr>
            <p:nvPr/>
          </p:nvSpPr>
          <p:spPr bwMode="auto">
            <a:xfrm>
              <a:off x="7502525" y="868363"/>
              <a:ext cx="322263" cy="612775"/>
            </a:xfrm>
            <a:custGeom>
              <a:avLst/>
              <a:gdLst>
                <a:gd name="T0" fmla="*/ 84 w 203"/>
                <a:gd name="T1" fmla="*/ 386 h 386"/>
                <a:gd name="T2" fmla="*/ 203 w 203"/>
                <a:gd name="T3" fmla="*/ 386 h 386"/>
                <a:gd name="T4" fmla="*/ 84 w 203"/>
                <a:gd name="T5" fmla="*/ 159 h 386"/>
                <a:gd name="T6" fmla="*/ 84 w 203"/>
                <a:gd name="T7" fmla="*/ 242 h 386"/>
                <a:gd name="T8" fmla="*/ 137 w 203"/>
                <a:gd name="T9" fmla="*/ 335 h 386"/>
                <a:gd name="T10" fmla="*/ 84 w 203"/>
                <a:gd name="T11" fmla="*/ 335 h 386"/>
                <a:gd name="T12" fmla="*/ 84 w 203"/>
                <a:gd name="T13" fmla="*/ 386 h 386"/>
                <a:gd name="T14" fmla="*/ 0 w 203"/>
                <a:gd name="T15" fmla="*/ 0 h 386"/>
                <a:gd name="T16" fmla="*/ 0 w 203"/>
                <a:gd name="T17" fmla="*/ 386 h 386"/>
                <a:gd name="T18" fmla="*/ 84 w 203"/>
                <a:gd name="T19" fmla="*/ 386 h 386"/>
                <a:gd name="T20" fmla="*/ 84 w 203"/>
                <a:gd name="T21" fmla="*/ 335 h 386"/>
                <a:gd name="T22" fmla="*/ 31 w 203"/>
                <a:gd name="T23" fmla="*/ 335 h 386"/>
                <a:gd name="T24" fmla="*/ 31 w 203"/>
                <a:gd name="T25" fmla="*/ 150 h 386"/>
                <a:gd name="T26" fmla="*/ 31 w 203"/>
                <a:gd name="T27" fmla="*/ 150 h 386"/>
                <a:gd name="T28" fmla="*/ 84 w 203"/>
                <a:gd name="T29" fmla="*/ 242 h 386"/>
                <a:gd name="T30" fmla="*/ 84 w 203"/>
                <a:gd name="T31" fmla="*/ 159 h 386"/>
                <a:gd name="T32" fmla="*/ 0 w 203"/>
                <a:gd name="T33"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86">
                  <a:moveTo>
                    <a:pt x="84" y="386"/>
                  </a:moveTo>
                  <a:lnTo>
                    <a:pt x="203" y="386"/>
                  </a:lnTo>
                  <a:lnTo>
                    <a:pt x="84" y="159"/>
                  </a:lnTo>
                  <a:lnTo>
                    <a:pt x="84" y="242"/>
                  </a:lnTo>
                  <a:lnTo>
                    <a:pt x="137" y="335"/>
                  </a:lnTo>
                  <a:lnTo>
                    <a:pt x="84" y="335"/>
                  </a:lnTo>
                  <a:lnTo>
                    <a:pt x="84" y="386"/>
                  </a:lnTo>
                  <a:close/>
                  <a:moveTo>
                    <a:pt x="0" y="0"/>
                  </a:moveTo>
                  <a:lnTo>
                    <a:pt x="0" y="386"/>
                  </a:lnTo>
                  <a:lnTo>
                    <a:pt x="84" y="386"/>
                  </a:lnTo>
                  <a:lnTo>
                    <a:pt x="84" y="335"/>
                  </a:lnTo>
                  <a:lnTo>
                    <a:pt x="31" y="335"/>
                  </a:lnTo>
                  <a:lnTo>
                    <a:pt x="31" y="150"/>
                  </a:lnTo>
                  <a:lnTo>
                    <a:pt x="31" y="150"/>
                  </a:lnTo>
                  <a:lnTo>
                    <a:pt x="84" y="242"/>
                  </a:lnTo>
                  <a:lnTo>
                    <a:pt x="84" y="159"/>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Rectangle 226"/>
            <p:cNvSpPr>
              <a:spLocks noChangeArrowheads="1"/>
            </p:cNvSpPr>
            <p:nvPr/>
          </p:nvSpPr>
          <p:spPr bwMode="auto">
            <a:xfrm>
              <a:off x="7339013" y="865188"/>
              <a:ext cx="82550" cy="6000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6" name="Freeform 227"/>
            <p:cNvSpPr/>
            <p:nvPr/>
          </p:nvSpPr>
          <p:spPr bwMode="auto">
            <a:xfrm>
              <a:off x="5797550" y="306388"/>
              <a:ext cx="658813" cy="606425"/>
            </a:xfrm>
            <a:custGeom>
              <a:avLst/>
              <a:gdLst>
                <a:gd name="T0" fmla="*/ 169 w 344"/>
                <a:gd name="T1" fmla="*/ 317 h 317"/>
                <a:gd name="T2" fmla="*/ 0 w 344"/>
                <a:gd name="T3" fmla="*/ 315 h 317"/>
                <a:gd name="T4" fmla="*/ 0 w 344"/>
                <a:gd name="T5" fmla="*/ 64 h 317"/>
                <a:gd name="T6" fmla="*/ 172 w 344"/>
                <a:gd name="T7" fmla="*/ 64 h 317"/>
                <a:gd name="T8" fmla="*/ 344 w 344"/>
                <a:gd name="T9" fmla="*/ 64 h 317"/>
                <a:gd name="T10" fmla="*/ 344 w 344"/>
                <a:gd name="T11" fmla="*/ 316 h 317"/>
                <a:gd name="T12" fmla="*/ 169 w 344"/>
                <a:gd name="T13" fmla="*/ 317 h 317"/>
              </a:gdLst>
              <a:ahLst/>
              <a:cxnLst>
                <a:cxn ang="0">
                  <a:pos x="T0" y="T1"/>
                </a:cxn>
                <a:cxn ang="0">
                  <a:pos x="T2" y="T3"/>
                </a:cxn>
                <a:cxn ang="0">
                  <a:pos x="T4" y="T5"/>
                </a:cxn>
                <a:cxn ang="0">
                  <a:pos x="T6" y="T7"/>
                </a:cxn>
                <a:cxn ang="0">
                  <a:pos x="T8" y="T9"/>
                </a:cxn>
                <a:cxn ang="0">
                  <a:pos x="T10" y="T11"/>
                </a:cxn>
                <a:cxn ang="0">
                  <a:pos x="T12" y="T13"/>
                </a:cxn>
              </a:cxnLst>
              <a:rect l="0" t="0" r="r" b="b"/>
              <a:pathLst>
                <a:path w="344" h="317">
                  <a:moveTo>
                    <a:pt x="169" y="317"/>
                  </a:moveTo>
                  <a:cubicBezTo>
                    <a:pt x="169" y="317"/>
                    <a:pt x="109" y="258"/>
                    <a:pt x="0" y="315"/>
                  </a:cubicBezTo>
                  <a:cubicBezTo>
                    <a:pt x="0" y="64"/>
                    <a:pt x="0" y="64"/>
                    <a:pt x="0" y="64"/>
                  </a:cubicBezTo>
                  <a:cubicBezTo>
                    <a:pt x="0" y="64"/>
                    <a:pt x="112" y="0"/>
                    <a:pt x="172" y="64"/>
                  </a:cubicBezTo>
                  <a:cubicBezTo>
                    <a:pt x="344" y="64"/>
                    <a:pt x="344" y="64"/>
                    <a:pt x="344" y="64"/>
                  </a:cubicBezTo>
                  <a:cubicBezTo>
                    <a:pt x="344" y="316"/>
                    <a:pt x="344" y="316"/>
                    <a:pt x="344" y="316"/>
                  </a:cubicBezTo>
                  <a:lnTo>
                    <a:pt x="169" y="31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28"/>
            <p:cNvSpPr/>
            <p:nvPr/>
          </p:nvSpPr>
          <p:spPr bwMode="auto">
            <a:xfrm>
              <a:off x="4776788" y="501650"/>
              <a:ext cx="857250" cy="693738"/>
            </a:xfrm>
            <a:custGeom>
              <a:avLst/>
              <a:gdLst>
                <a:gd name="T0" fmla="*/ 448 w 448"/>
                <a:gd name="T1" fmla="*/ 123 h 363"/>
                <a:gd name="T2" fmla="*/ 438 w 448"/>
                <a:gd name="T3" fmla="*/ 108 h 363"/>
                <a:gd name="T4" fmla="*/ 113 w 448"/>
                <a:gd name="T5" fmla="*/ 325 h 363"/>
                <a:gd name="T6" fmla="*/ 40 w 448"/>
                <a:gd name="T7" fmla="*/ 306 h 363"/>
                <a:gd name="T8" fmla="*/ 51 w 448"/>
                <a:gd name="T9" fmla="*/ 232 h 363"/>
                <a:gd name="T10" fmla="*/ 376 w 448"/>
                <a:gd name="T11" fmla="*/ 15 h 363"/>
                <a:gd name="T12" fmla="*/ 366 w 448"/>
                <a:gd name="T13" fmla="*/ 0 h 363"/>
                <a:gd name="T14" fmla="*/ 37 w 448"/>
                <a:gd name="T15" fmla="*/ 219 h 363"/>
                <a:gd name="T16" fmla="*/ 22 w 448"/>
                <a:gd name="T17" fmla="*/ 318 h 363"/>
                <a:gd name="T18" fmla="*/ 119 w 448"/>
                <a:gd name="T19" fmla="*/ 343 h 363"/>
                <a:gd name="T20" fmla="*/ 448 w 448"/>
                <a:gd name="T21" fmla="*/ 12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363">
                  <a:moveTo>
                    <a:pt x="448" y="123"/>
                  </a:moveTo>
                  <a:cubicBezTo>
                    <a:pt x="438" y="108"/>
                    <a:pt x="438" y="108"/>
                    <a:pt x="438" y="108"/>
                  </a:cubicBezTo>
                  <a:cubicBezTo>
                    <a:pt x="113" y="325"/>
                    <a:pt x="113" y="325"/>
                    <a:pt x="113" y="325"/>
                  </a:cubicBezTo>
                  <a:cubicBezTo>
                    <a:pt x="90" y="340"/>
                    <a:pt x="57" y="332"/>
                    <a:pt x="40" y="306"/>
                  </a:cubicBezTo>
                  <a:cubicBezTo>
                    <a:pt x="23" y="281"/>
                    <a:pt x="28" y="247"/>
                    <a:pt x="51" y="232"/>
                  </a:cubicBezTo>
                  <a:cubicBezTo>
                    <a:pt x="376" y="15"/>
                    <a:pt x="376" y="15"/>
                    <a:pt x="376" y="15"/>
                  </a:cubicBezTo>
                  <a:cubicBezTo>
                    <a:pt x="366" y="0"/>
                    <a:pt x="366" y="0"/>
                    <a:pt x="366" y="0"/>
                  </a:cubicBezTo>
                  <a:cubicBezTo>
                    <a:pt x="37" y="219"/>
                    <a:pt x="37" y="219"/>
                    <a:pt x="37" y="219"/>
                  </a:cubicBezTo>
                  <a:cubicBezTo>
                    <a:pt x="6" y="240"/>
                    <a:pt x="0" y="284"/>
                    <a:pt x="22" y="318"/>
                  </a:cubicBezTo>
                  <a:cubicBezTo>
                    <a:pt x="45" y="352"/>
                    <a:pt x="89" y="363"/>
                    <a:pt x="119" y="343"/>
                  </a:cubicBezTo>
                  <a:lnTo>
                    <a:pt x="448" y="12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29"/>
            <p:cNvSpPr/>
            <p:nvPr/>
          </p:nvSpPr>
          <p:spPr bwMode="auto">
            <a:xfrm>
              <a:off x="5429250" y="463550"/>
              <a:ext cx="234950" cy="322263"/>
            </a:xfrm>
            <a:custGeom>
              <a:avLst/>
              <a:gdLst>
                <a:gd name="T0" fmla="*/ 115 w 123"/>
                <a:gd name="T1" fmla="*/ 165 h 169"/>
                <a:gd name="T2" fmla="*/ 96 w 123"/>
                <a:gd name="T3" fmla="*/ 161 h 169"/>
                <a:gd name="T4" fmla="*/ 4 w 123"/>
                <a:gd name="T5" fmla="*/ 23 h 169"/>
                <a:gd name="T6" fmla="*/ 8 w 123"/>
                <a:gd name="T7" fmla="*/ 4 h 169"/>
                <a:gd name="T8" fmla="*/ 26 w 123"/>
                <a:gd name="T9" fmla="*/ 8 h 169"/>
                <a:gd name="T10" fmla="*/ 119 w 123"/>
                <a:gd name="T11" fmla="*/ 146 h 169"/>
                <a:gd name="T12" fmla="*/ 115 w 12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123" h="169">
                  <a:moveTo>
                    <a:pt x="115" y="165"/>
                  </a:moveTo>
                  <a:cubicBezTo>
                    <a:pt x="109" y="169"/>
                    <a:pt x="101" y="167"/>
                    <a:pt x="96" y="161"/>
                  </a:cubicBezTo>
                  <a:cubicBezTo>
                    <a:pt x="4" y="23"/>
                    <a:pt x="4" y="23"/>
                    <a:pt x="4" y="23"/>
                  </a:cubicBezTo>
                  <a:cubicBezTo>
                    <a:pt x="0" y="16"/>
                    <a:pt x="2" y="8"/>
                    <a:pt x="8" y="4"/>
                  </a:cubicBezTo>
                  <a:cubicBezTo>
                    <a:pt x="14" y="0"/>
                    <a:pt x="22" y="2"/>
                    <a:pt x="26" y="8"/>
                  </a:cubicBezTo>
                  <a:cubicBezTo>
                    <a:pt x="119" y="146"/>
                    <a:pt x="119" y="146"/>
                    <a:pt x="119" y="146"/>
                  </a:cubicBezTo>
                  <a:cubicBezTo>
                    <a:pt x="123" y="152"/>
                    <a:pt x="121" y="161"/>
                    <a:pt x="115" y="1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30"/>
            <p:cNvSpPr/>
            <p:nvPr/>
          </p:nvSpPr>
          <p:spPr bwMode="auto">
            <a:xfrm>
              <a:off x="4889500" y="684213"/>
              <a:ext cx="646113" cy="423863"/>
            </a:xfrm>
            <a:custGeom>
              <a:avLst/>
              <a:gdLst>
                <a:gd name="T0" fmla="*/ 338 w 338"/>
                <a:gd name="T1" fmla="*/ 18 h 221"/>
                <a:gd name="T2" fmla="*/ 326 w 338"/>
                <a:gd name="T3" fmla="*/ 0 h 221"/>
                <a:gd name="T4" fmla="*/ 36 w 338"/>
                <a:gd name="T5" fmla="*/ 193 h 221"/>
                <a:gd name="T6" fmla="*/ 0 w 338"/>
                <a:gd name="T7" fmla="*/ 195 h 221"/>
                <a:gd name="T8" fmla="*/ 1 w 338"/>
                <a:gd name="T9" fmla="*/ 197 h 221"/>
                <a:gd name="T10" fmla="*/ 52 w 338"/>
                <a:gd name="T11" fmla="*/ 210 h 221"/>
                <a:gd name="T12" fmla="*/ 338 w 338"/>
                <a:gd name="T13" fmla="*/ 18 h 221"/>
              </a:gdLst>
              <a:ahLst/>
              <a:cxnLst>
                <a:cxn ang="0">
                  <a:pos x="T0" y="T1"/>
                </a:cxn>
                <a:cxn ang="0">
                  <a:pos x="T2" y="T3"/>
                </a:cxn>
                <a:cxn ang="0">
                  <a:pos x="T4" y="T5"/>
                </a:cxn>
                <a:cxn ang="0">
                  <a:pos x="T6" y="T7"/>
                </a:cxn>
                <a:cxn ang="0">
                  <a:pos x="T8" y="T9"/>
                </a:cxn>
                <a:cxn ang="0">
                  <a:pos x="T10" y="T11"/>
                </a:cxn>
                <a:cxn ang="0">
                  <a:pos x="T12" y="T13"/>
                </a:cxn>
              </a:cxnLst>
              <a:rect l="0" t="0" r="r" b="b"/>
              <a:pathLst>
                <a:path w="338" h="221">
                  <a:moveTo>
                    <a:pt x="338" y="18"/>
                  </a:moveTo>
                  <a:cubicBezTo>
                    <a:pt x="326" y="0"/>
                    <a:pt x="326" y="0"/>
                    <a:pt x="326" y="0"/>
                  </a:cubicBezTo>
                  <a:cubicBezTo>
                    <a:pt x="36" y="193"/>
                    <a:pt x="36" y="193"/>
                    <a:pt x="36" y="193"/>
                  </a:cubicBezTo>
                  <a:cubicBezTo>
                    <a:pt x="25" y="201"/>
                    <a:pt x="11" y="201"/>
                    <a:pt x="0" y="195"/>
                  </a:cubicBezTo>
                  <a:cubicBezTo>
                    <a:pt x="0" y="196"/>
                    <a:pt x="1" y="197"/>
                    <a:pt x="1" y="197"/>
                  </a:cubicBezTo>
                  <a:cubicBezTo>
                    <a:pt x="13" y="215"/>
                    <a:pt x="36" y="221"/>
                    <a:pt x="52" y="210"/>
                  </a:cubicBezTo>
                  <a:lnTo>
                    <a:pt x="338"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31"/>
            <p:cNvSpPr>
              <a:spLocks noEditPoints="1"/>
            </p:cNvSpPr>
            <p:nvPr/>
          </p:nvSpPr>
          <p:spPr bwMode="auto">
            <a:xfrm>
              <a:off x="4362450" y="1055688"/>
              <a:ext cx="374650" cy="657225"/>
            </a:xfrm>
            <a:custGeom>
              <a:avLst/>
              <a:gdLst>
                <a:gd name="T0" fmla="*/ 85 w 196"/>
                <a:gd name="T1" fmla="*/ 291 h 343"/>
                <a:gd name="T2" fmla="*/ 78 w 196"/>
                <a:gd name="T3" fmla="*/ 290 h 343"/>
                <a:gd name="T4" fmla="*/ 78 w 196"/>
                <a:gd name="T5" fmla="*/ 343 h 343"/>
                <a:gd name="T6" fmla="*/ 104 w 196"/>
                <a:gd name="T7" fmla="*/ 323 h 343"/>
                <a:gd name="T8" fmla="*/ 85 w 196"/>
                <a:gd name="T9" fmla="*/ 291 h 343"/>
                <a:gd name="T10" fmla="*/ 78 w 196"/>
                <a:gd name="T11" fmla="*/ 268 h 343"/>
                <a:gd name="T12" fmla="*/ 78 w 196"/>
                <a:gd name="T13" fmla="*/ 118 h 343"/>
                <a:gd name="T14" fmla="*/ 117 w 196"/>
                <a:gd name="T15" fmla="*/ 105 h 343"/>
                <a:gd name="T16" fmla="*/ 140 w 196"/>
                <a:gd name="T17" fmla="*/ 18 h 343"/>
                <a:gd name="T18" fmla="*/ 165 w 196"/>
                <a:gd name="T19" fmla="*/ 3 h 343"/>
                <a:gd name="T20" fmla="*/ 179 w 196"/>
                <a:gd name="T21" fmla="*/ 28 h 343"/>
                <a:gd name="T22" fmla="*/ 157 w 196"/>
                <a:gd name="T23" fmla="*/ 115 h 343"/>
                <a:gd name="T24" fmla="*/ 187 w 196"/>
                <a:gd name="T25" fmla="*/ 191 h 343"/>
                <a:gd name="T26" fmla="*/ 176 w 196"/>
                <a:gd name="T27" fmla="*/ 235 h 343"/>
                <a:gd name="T28" fmla="*/ 176 w 196"/>
                <a:gd name="T29" fmla="*/ 235 h 343"/>
                <a:gd name="T30" fmla="*/ 196 w 196"/>
                <a:gd name="T31" fmla="*/ 267 h 343"/>
                <a:gd name="T32" fmla="*/ 189 w 196"/>
                <a:gd name="T33" fmla="*/ 297 h 343"/>
                <a:gd name="T34" fmla="*/ 78 w 196"/>
                <a:gd name="T35" fmla="*/ 268 h 343"/>
                <a:gd name="T36" fmla="*/ 78 w 196"/>
                <a:gd name="T37" fmla="*/ 290 h 343"/>
                <a:gd name="T38" fmla="*/ 53 w 196"/>
                <a:gd name="T39" fmla="*/ 310 h 343"/>
                <a:gd name="T40" fmla="*/ 72 w 196"/>
                <a:gd name="T41" fmla="*/ 342 h 343"/>
                <a:gd name="T42" fmla="*/ 78 w 196"/>
                <a:gd name="T43" fmla="*/ 343 h 343"/>
                <a:gd name="T44" fmla="*/ 78 w 196"/>
                <a:gd name="T45" fmla="*/ 290 h 343"/>
                <a:gd name="T46" fmla="*/ 78 w 196"/>
                <a:gd name="T47" fmla="*/ 118 h 343"/>
                <a:gd name="T48" fmla="*/ 78 w 196"/>
                <a:gd name="T49" fmla="*/ 268 h 343"/>
                <a:gd name="T50" fmla="*/ 0 w 196"/>
                <a:gd name="T51" fmla="*/ 248 h 343"/>
                <a:gd name="T52" fmla="*/ 8 w 196"/>
                <a:gd name="T53" fmla="*/ 218 h 343"/>
                <a:gd name="T54" fmla="*/ 42 w 196"/>
                <a:gd name="T55" fmla="*/ 200 h 343"/>
                <a:gd name="T56" fmla="*/ 53 w 196"/>
                <a:gd name="T57" fmla="*/ 157 h 343"/>
                <a:gd name="T58" fmla="*/ 78 w 196"/>
                <a:gd name="T59" fmla="*/ 11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 h="343">
                  <a:moveTo>
                    <a:pt x="85" y="291"/>
                  </a:moveTo>
                  <a:cubicBezTo>
                    <a:pt x="83" y="291"/>
                    <a:pt x="80" y="290"/>
                    <a:pt x="78" y="290"/>
                  </a:cubicBezTo>
                  <a:cubicBezTo>
                    <a:pt x="78" y="343"/>
                    <a:pt x="78" y="343"/>
                    <a:pt x="78" y="343"/>
                  </a:cubicBezTo>
                  <a:cubicBezTo>
                    <a:pt x="90" y="343"/>
                    <a:pt x="101" y="335"/>
                    <a:pt x="104" y="323"/>
                  </a:cubicBezTo>
                  <a:cubicBezTo>
                    <a:pt x="108" y="309"/>
                    <a:pt x="99" y="295"/>
                    <a:pt x="85" y="291"/>
                  </a:cubicBezTo>
                  <a:close/>
                  <a:moveTo>
                    <a:pt x="78" y="268"/>
                  </a:moveTo>
                  <a:cubicBezTo>
                    <a:pt x="78" y="118"/>
                    <a:pt x="78" y="118"/>
                    <a:pt x="78" y="118"/>
                  </a:cubicBezTo>
                  <a:cubicBezTo>
                    <a:pt x="90" y="109"/>
                    <a:pt x="103" y="105"/>
                    <a:pt x="117" y="105"/>
                  </a:cubicBezTo>
                  <a:cubicBezTo>
                    <a:pt x="140" y="18"/>
                    <a:pt x="140" y="18"/>
                    <a:pt x="140" y="18"/>
                  </a:cubicBezTo>
                  <a:cubicBezTo>
                    <a:pt x="143" y="7"/>
                    <a:pt x="154" y="0"/>
                    <a:pt x="165" y="3"/>
                  </a:cubicBezTo>
                  <a:cubicBezTo>
                    <a:pt x="176" y="6"/>
                    <a:pt x="182" y="17"/>
                    <a:pt x="179" y="28"/>
                  </a:cubicBezTo>
                  <a:cubicBezTo>
                    <a:pt x="157" y="115"/>
                    <a:pt x="157" y="115"/>
                    <a:pt x="157" y="115"/>
                  </a:cubicBezTo>
                  <a:cubicBezTo>
                    <a:pt x="180" y="129"/>
                    <a:pt x="196" y="156"/>
                    <a:pt x="187" y="191"/>
                  </a:cubicBezTo>
                  <a:cubicBezTo>
                    <a:pt x="187" y="191"/>
                    <a:pt x="180" y="220"/>
                    <a:pt x="176" y="235"/>
                  </a:cubicBezTo>
                  <a:cubicBezTo>
                    <a:pt x="176" y="235"/>
                    <a:pt x="176" y="235"/>
                    <a:pt x="176" y="235"/>
                  </a:cubicBezTo>
                  <a:cubicBezTo>
                    <a:pt x="170" y="255"/>
                    <a:pt x="196" y="267"/>
                    <a:pt x="196" y="267"/>
                  </a:cubicBezTo>
                  <a:cubicBezTo>
                    <a:pt x="189" y="297"/>
                    <a:pt x="189" y="297"/>
                    <a:pt x="189" y="297"/>
                  </a:cubicBezTo>
                  <a:lnTo>
                    <a:pt x="78" y="268"/>
                  </a:lnTo>
                  <a:close/>
                  <a:moveTo>
                    <a:pt x="78" y="290"/>
                  </a:moveTo>
                  <a:cubicBezTo>
                    <a:pt x="67" y="290"/>
                    <a:pt x="56" y="298"/>
                    <a:pt x="53" y="310"/>
                  </a:cubicBezTo>
                  <a:cubicBezTo>
                    <a:pt x="49" y="324"/>
                    <a:pt x="58" y="339"/>
                    <a:pt x="72" y="342"/>
                  </a:cubicBezTo>
                  <a:cubicBezTo>
                    <a:pt x="74" y="343"/>
                    <a:pt x="76" y="343"/>
                    <a:pt x="78" y="343"/>
                  </a:cubicBezTo>
                  <a:cubicBezTo>
                    <a:pt x="78" y="290"/>
                    <a:pt x="78" y="290"/>
                    <a:pt x="78" y="290"/>
                  </a:cubicBezTo>
                  <a:close/>
                  <a:moveTo>
                    <a:pt x="78" y="118"/>
                  </a:moveTo>
                  <a:cubicBezTo>
                    <a:pt x="78" y="268"/>
                    <a:pt x="78" y="268"/>
                    <a:pt x="78" y="268"/>
                  </a:cubicBezTo>
                  <a:cubicBezTo>
                    <a:pt x="0" y="248"/>
                    <a:pt x="0" y="248"/>
                    <a:pt x="0" y="248"/>
                  </a:cubicBezTo>
                  <a:cubicBezTo>
                    <a:pt x="8" y="218"/>
                    <a:pt x="8" y="218"/>
                    <a:pt x="8" y="218"/>
                  </a:cubicBezTo>
                  <a:cubicBezTo>
                    <a:pt x="8" y="218"/>
                    <a:pt x="36" y="221"/>
                    <a:pt x="42" y="200"/>
                  </a:cubicBezTo>
                  <a:cubicBezTo>
                    <a:pt x="46" y="183"/>
                    <a:pt x="53" y="157"/>
                    <a:pt x="53" y="157"/>
                  </a:cubicBezTo>
                  <a:cubicBezTo>
                    <a:pt x="58" y="139"/>
                    <a:pt x="67" y="126"/>
                    <a:pt x="78" y="11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32"/>
            <p:cNvSpPr>
              <a:spLocks noEditPoints="1"/>
            </p:cNvSpPr>
            <p:nvPr/>
          </p:nvSpPr>
          <p:spPr bwMode="auto">
            <a:xfrm>
              <a:off x="6600825" y="458788"/>
              <a:ext cx="669925" cy="652463"/>
            </a:xfrm>
            <a:custGeom>
              <a:avLst/>
              <a:gdLst>
                <a:gd name="T0" fmla="*/ 333 w 350"/>
                <a:gd name="T1" fmla="*/ 133 h 341"/>
                <a:gd name="T2" fmla="*/ 309 w 350"/>
                <a:gd name="T3" fmla="*/ 119 h 341"/>
                <a:gd name="T4" fmla="*/ 297 w 350"/>
                <a:gd name="T5" fmla="*/ 102 h 341"/>
                <a:gd name="T6" fmla="*/ 277 w 350"/>
                <a:gd name="T7" fmla="*/ 118 h 341"/>
                <a:gd name="T8" fmla="*/ 280 w 350"/>
                <a:gd name="T9" fmla="*/ 92 h 341"/>
                <a:gd name="T10" fmla="*/ 258 w 350"/>
                <a:gd name="T11" fmla="*/ 91 h 341"/>
                <a:gd name="T12" fmla="*/ 234 w 350"/>
                <a:gd name="T13" fmla="*/ 78 h 341"/>
                <a:gd name="T14" fmla="*/ 222 w 350"/>
                <a:gd name="T15" fmla="*/ 60 h 341"/>
                <a:gd name="T16" fmla="*/ 202 w 350"/>
                <a:gd name="T17" fmla="*/ 76 h 341"/>
                <a:gd name="T18" fmla="*/ 205 w 350"/>
                <a:gd name="T19" fmla="*/ 51 h 341"/>
                <a:gd name="T20" fmla="*/ 184 w 350"/>
                <a:gd name="T21" fmla="*/ 50 h 341"/>
                <a:gd name="T22" fmla="*/ 160 w 350"/>
                <a:gd name="T23" fmla="*/ 37 h 341"/>
                <a:gd name="T24" fmla="*/ 148 w 350"/>
                <a:gd name="T25" fmla="*/ 19 h 341"/>
                <a:gd name="T26" fmla="*/ 145 w 350"/>
                <a:gd name="T27" fmla="*/ 32 h 341"/>
                <a:gd name="T28" fmla="*/ 299 w 350"/>
                <a:gd name="T29" fmla="*/ 184 h 341"/>
                <a:gd name="T30" fmla="*/ 296 w 350"/>
                <a:gd name="T31" fmla="*/ 190 h 341"/>
                <a:gd name="T32" fmla="*/ 145 w 350"/>
                <a:gd name="T33" fmla="*/ 106 h 341"/>
                <a:gd name="T34" fmla="*/ 283 w 350"/>
                <a:gd name="T35" fmla="*/ 214 h 341"/>
                <a:gd name="T36" fmla="*/ 280 w 350"/>
                <a:gd name="T37" fmla="*/ 220 h 341"/>
                <a:gd name="T38" fmla="*/ 145 w 350"/>
                <a:gd name="T39" fmla="*/ 146 h 341"/>
                <a:gd name="T40" fmla="*/ 266 w 350"/>
                <a:gd name="T41" fmla="*/ 245 h 341"/>
                <a:gd name="T42" fmla="*/ 263 w 350"/>
                <a:gd name="T43" fmla="*/ 250 h 341"/>
                <a:gd name="T44" fmla="*/ 145 w 350"/>
                <a:gd name="T45" fmla="*/ 185 h 341"/>
                <a:gd name="T46" fmla="*/ 249 w 350"/>
                <a:gd name="T47" fmla="*/ 275 h 341"/>
                <a:gd name="T48" fmla="*/ 246 w 350"/>
                <a:gd name="T49" fmla="*/ 280 h 341"/>
                <a:gd name="T50" fmla="*/ 145 w 350"/>
                <a:gd name="T51" fmla="*/ 225 h 341"/>
                <a:gd name="T52" fmla="*/ 199 w 350"/>
                <a:gd name="T53" fmla="*/ 332 h 341"/>
                <a:gd name="T54" fmla="*/ 350 w 350"/>
                <a:gd name="T55" fmla="*/ 131 h 341"/>
                <a:gd name="T56" fmla="*/ 145 w 350"/>
                <a:gd name="T57" fmla="*/ 32 h 341"/>
                <a:gd name="T58" fmla="*/ 122 w 350"/>
                <a:gd name="T59" fmla="*/ 16 h 341"/>
                <a:gd name="T60" fmla="*/ 113 w 350"/>
                <a:gd name="T61" fmla="*/ 0 h 341"/>
                <a:gd name="T62" fmla="*/ 23 w 350"/>
                <a:gd name="T63" fmla="*/ 234 h 341"/>
                <a:gd name="T64" fmla="*/ 145 w 350"/>
                <a:gd name="T65" fmla="*/ 225 h 341"/>
                <a:gd name="T66" fmla="*/ 40 w 350"/>
                <a:gd name="T67" fmla="*/ 163 h 341"/>
                <a:gd name="T68" fmla="*/ 145 w 350"/>
                <a:gd name="T69" fmla="*/ 217 h 341"/>
                <a:gd name="T70" fmla="*/ 58 w 350"/>
                <a:gd name="T71" fmla="*/ 137 h 341"/>
                <a:gd name="T72" fmla="*/ 61 w 350"/>
                <a:gd name="T73" fmla="*/ 131 h 341"/>
                <a:gd name="T74" fmla="*/ 145 w 350"/>
                <a:gd name="T75" fmla="*/ 146 h 341"/>
                <a:gd name="T76" fmla="*/ 74 w 350"/>
                <a:gd name="T77" fmla="*/ 102 h 341"/>
                <a:gd name="T78" fmla="*/ 145 w 350"/>
                <a:gd name="T79" fmla="*/ 138 h 341"/>
                <a:gd name="T80" fmla="*/ 92 w 350"/>
                <a:gd name="T81" fmla="*/ 76 h 341"/>
                <a:gd name="T82" fmla="*/ 95 w 350"/>
                <a:gd name="T83" fmla="*/ 71 h 341"/>
                <a:gd name="T84" fmla="*/ 145 w 350"/>
                <a:gd name="T85" fmla="*/ 3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0" h="341">
                  <a:moveTo>
                    <a:pt x="334" y="122"/>
                  </a:moveTo>
                  <a:cubicBezTo>
                    <a:pt x="335" y="126"/>
                    <a:pt x="335" y="129"/>
                    <a:pt x="333" y="133"/>
                  </a:cubicBezTo>
                  <a:cubicBezTo>
                    <a:pt x="329" y="139"/>
                    <a:pt x="321" y="142"/>
                    <a:pt x="314" y="138"/>
                  </a:cubicBezTo>
                  <a:cubicBezTo>
                    <a:pt x="307" y="134"/>
                    <a:pt x="305" y="126"/>
                    <a:pt x="309" y="119"/>
                  </a:cubicBezTo>
                  <a:cubicBezTo>
                    <a:pt x="310" y="116"/>
                    <a:pt x="314" y="114"/>
                    <a:pt x="317" y="113"/>
                  </a:cubicBezTo>
                  <a:cubicBezTo>
                    <a:pt x="297" y="102"/>
                    <a:pt x="297" y="102"/>
                    <a:pt x="297" y="102"/>
                  </a:cubicBezTo>
                  <a:cubicBezTo>
                    <a:pt x="298" y="105"/>
                    <a:pt x="298" y="109"/>
                    <a:pt x="296" y="112"/>
                  </a:cubicBezTo>
                  <a:cubicBezTo>
                    <a:pt x="292" y="119"/>
                    <a:pt x="284" y="121"/>
                    <a:pt x="277" y="118"/>
                  </a:cubicBezTo>
                  <a:cubicBezTo>
                    <a:pt x="270" y="114"/>
                    <a:pt x="268" y="105"/>
                    <a:pt x="271" y="99"/>
                  </a:cubicBezTo>
                  <a:cubicBezTo>
                    <a:pt x="273" y="95"/>
                    <a:pt x="276" y="93"/>
                    <a:pt x="280" y="92"/>
                  </a:cubicBezTo>
                  <a:cubicBezTo>
                    <a:pt x="260" y="81"/>
                    <a:pt x="260" y="81"/>
                    <a:pt x="260" y="81"/>
                  </a:cubicBezTo>
                  <a:cubicBezTo>
                    <a:pt x="261" y="84"/>
                    <a:pt x="260" y="88"/>
                    <a:pt x="258" y="91"/>
                  </a:cubicBezTo>
                  <a:cubicBezTo>
                    <a:pt x="255" y="98"/>
                    <a:pt x="246" y="101"/>
                    <a:pt x="239" y="97"/>
                  </a:cubicBezTo>
                  <a:cubicBezTo>
                    <a:pt x="233" y="93"/>
                    <a:pt x="230" y="85"/>
                    <a:pt x="234" y="78"/>
                  </a:cubicBezTo>
                  <a:cubicBezTo>
                    <a:pt x="236" y="74"/>
                    <a:pt x="239" y="72"/>
                    <a:pt x="242" y="71"/>
                  </a:cubicBezTo>
                  <a:cubicBezTo>
                    <a:pt x="222" y="60"/>
                    <a:pt x="222" y="60"/>
                    <a:pt x="222" y="60"/>
                  </a:cubicBezTo>
                  <a:cubicBezTo>
                    <a:pt x="223" y="64"/>
                    <a:pt x="223" y="67"/>
                    <a:pt x="221" y="71"/>
                  </a:cubicBezTo>
                  <a:cubicBezTo>
                    <a:pt x="217" y="77"/>
                    <a:pt x="209" y="80"/>
                    <a:pt x="202" y="76"/>
                  </a:cubicBezTo>
                  <a:cubicBezTo>
                    <a:pt x="195" y="72"/>
                    <a:pt x="193" y="64"/>
                    <a:pt x="197" y="57"/>
                  </a:cubicBezTo>
                  <a:cubicBezTo>
                    <a:pt x="199" y="54"/>
                    <a:pt x="202" y="52"/>
                    <a:pt x="205" y="51"/>
                  </a:cubicBezTo>
                  <a:cubicBezTo>
                    <a:pt x="185" y="40"/>
                    <a:pt x="185" y="40"/>
                    <a:pt x="185" y="40"/>
                  </a:cubicBezTo>
                  <a:cubicBezTo>
                    <a:pt x="186" y="43"/>
                    <a:pt x="186" y="47"/>
                    <a:pt x="184" y="50"/>
                  </a:cubicBezTo>
                  <a:cubicBezTo>
                    <a:pt x="180" y="57"/>
                    <a:pt x="172" y="59"/>
                    <a:pt x="165" y="56"/>
                  </a:cubicBezTo>
                  <a:cubicBezTo>
                    <a:pt x="158" y="52"/>
                    <a:pt x="156" y="43"/>
                    <a:pt x="160" y="37"/>
                  </a:cubicBezTo>
                  <a:cubicBezTo>
                    <a:pt x="161" y="33"/>
                    <a:pt x="164" y="31"/>
                    <a:pt x="168" y="30"/>
                  </a:cubicBezTo>
                  <a:cubicBezTo>
                    <a:pt x="148" y="19"/>
                    <a:pt x="148" y="19"/>
                    <a:pt x="148" y="19"/>
                  </a:cubicBezTo>
                  <a:cubicBezTo>
                    <a:pt x="149" y="22"/>
                    <a:pt x="149" y="26"/>
                    <a:pt x="147" y="29"/>
                  </a:cubicBezTo>
                  <a:cubicBezTo>
                    <a:pt x="146" y="30"/>
                    <a:pt x="146" y="31"/>
                    <a:pt x="145" y="32"/>
                  </a:cubicBezTo>
                  <a:cubicBezTo>
                    <a:pt x="145" y="99"/>
                    <a:pt x="145" y="99"/>
                    <a:pt x="145" y="99"/>
                  </a:cubicBezTo>
                  <a:cubicBezTo>
                    <a:pt x="299" y="184"/>
                    <a:pt x="299" y="184"/>
                    <a:pt x="299" y="184"/>
                  </a:cubicBezTo>
                  <a:cubicBezTo>
                    <a:pt x="301" y="185"/>
                    <a:pt x="302" y="187"/>
                    <a:pt x="301" y="189"/>
                  </a:cubicBezTo>
                  <a:cubicBezTo>
                    <a:pt x="300" y="190"/>
                    <a:pt x="298" y="191"/>
                    <a:pt x="296" y="190"/>
                  </a:cubicBezTo>
                  <a:cubicBezTo>
                    <a:pt x="296" y="190"/>
                    <a:pt x="296" y="190"/>
                    <a:pt x="296" y="190"/>
                  </a:cubicBezTo>
                  <a:cubicBezTo>
                    <a:pt x="145" y="106"/>
                    <a:pt x="145" y="106"/>
                    <a:pt x="145" y="106"/>
                  </a:cubicBezTo>
                  <a:cubicBezTo>
                    <a:pt x="145" y="138"/>
                    <a:pt x="145" y="138"/>
                    <a:pt x="145" y="138"/>
                  </a:cubicBezTo>
                  <a:cubicBezTo>
                    <a:pt x="283" y="214"/>
                    <a:pt x="283" y="214"/>
                    <a:pt x="283" y="214"/>
                  </a:cubicBezTo>
                  <a:cubicBezTo>
                    <a:pt x="284" y="215"/>
                    <a:pt x="285" y="217"/>
                    <a:pt x="284" y="219"/>
                  </a:cubicBezTo>
                  <a:cubicBezTo>
                    <a:pt x="283" y="220"/>
                    <a:pt x="281" y="221"/>
                    <a:pt x="280" y="220"/>
                  </a:cubicBezTo>
                  <a:cubicBezTo>
                    <a:pt x="280" y="220"/>
                    <a:pt x="280" y="220"/>
                    <a:pt x="280" y="220"/>
                  </a:cubicBezTo>
                  <a:cubicBezTo>
                    <a:pt x="145" y="146"/>
                    <a:pt x="145" y="146"/>
                    <a:pt x="145" y="146"/>
                  </a:cubicBezTo>
                  <a:cubicBezTo>
                    <a:pt x="145" y="178"/>
                    <a:pt x="145" y="178"/>
                    <a:pt x="145" y="178"/>
                  </a:cubicBezTo>
                  <a:cubicBezTo>
                    <a:pt x="266" y="245"/>
                    <a:pt x="266" y="245"/>
                    <a:pt x="266" y="245"/>
                  </a:cubicBezTo>
                  <a:cubicBezTo>
                    <a:pt x="268" y="245"/>
                    <a:pt x="268" y="247"/>
                    <a:pt x="267" y="249"/>
                  </a:cubicBezTo>
                  <a:cubicBezTo>
                    <a:pt x="266" y="250"/>
                    <a:pt x="264" y="251"/>
                    <a:pt x="263" y="250"/>
                  </a:cubicBezTo>
                  <a:cubicBezTo>
                    <a:pt x="263" y="250"/>
                    <a:pt x="263" y="250"/>
                    <a:pt x="263" y="250"/>
                  </a:cubicBezTo>
                  <a:cubicBezTo>
                    <a:pt x="145" y="185"/>
                    <a:pt x="145" y="185"/>
                    <a:pt x="145" y="185"/>
                  </a:cubicBezTo>
                  <a:cubicBezTo>
                    <a:pt x="145" y="217"/>
                    <a:pt x="145" y="217"/>
                    <a:pt x="145" y="217"/>
                  </a:cubicBezTo>
                  <a:cubicBezTo>
                    <a:pt x="249" y="275"/>
                    <a:pt x="249" y="275"/>
                    <a:pt x="249" y="275"/>
                  </a:cubicBezTo>
                  <a:cubicBezTo>
                    <a:pt x="251" y="276"/>
                    <a:pt x="251" y="278"/>
                    <a:pt x="251" y="279"/>
                  </a:cubicBezTo>
                  <a:cubicBezTo>
                    <a:pt x="250" y="281"/>
                    <a:pt x="248" y="281"/>
                    <a:pt x="246" y="280"/>
                  </a:cubicBezTo>
                  <a:cubicBezTo>
                    <a:pt x="246" y="280"/>
                    <a:pt x="246" y="280"/>
                    <a:pt x="246" y="280"/>
                  </a:cubicBezTo>
                  <a:cubicBezTo>
                    <a:pt x="145" y="225"/>
                    <a:pt x="145" y="225"/>
                    <a:pt x="145" y="225"/>
                  </a:cubicBezTo>
                  <a:cubicBezTo>
                    <a:pt x="145" y="302"/>
                    <a:pt x="145" y="302"/>
                    <a:pt x="145" y="302"/>
                  </a:cubicBezTo>
                  <a:cubicBezTo>
                    <a:pt x="199" y="332"/>
                    <a:pt x="199" y="332"/>
                    <a:pt x="199" y="332"/>
                  </a:cubicBezTo>
                  <a:cubicBezTo>
                    <a:pt x="216" y="341"/>
                    <a:pt x="237" y="335"/>
                    <a:pt x="246" y="318"/>
                  </a:cubicBezTo>
                  <a:cubicBezTo>
                    <a:pt x="350" y="131"/>
                    <a:pt x="350" y="131"/>
                    <a:pt x="350" y="131"/>
                  </a:cubicBezTo>
                  <a:lnTo>
                    <a:pt x="334" y="122"/>
                  </a:lnTo>
                  <a:close/>
                  <a:moveTo>
                    <a:pt x="145" y="32"/>
                  </a:moveTo>
                  <a:cubicBezTo>
                    <a:pt x="141" y="37"/>
                    <a:pt x="134" y="38"/>
                    <a:pt x="128" y="35"/>
                  </a:cubicBezTo>
                  <a:cubicBezTo>
                    <a:pt x="121" y="31"/>
                    <a:pt x="119" y="23"/>
                    <a:pt x="122" y="16"/>
                  </a:cubicBezTo>
                  <a:cubicBezTo>
                    <a:pt x="124" y="13"/>
                    <a:pt x="127" y="10"/>
                    <a:pt x="131" y="9"/>
                  </a:cubicBezTo>
                  <a:cubicBezTo>
                    <a:pt x="113" y="0"/>
                    <a:pt x="113" y="0"/>
                    <a:pt x="113" y="0"/>
                  </a:cubicBezTo>
                  <a:cubicBezTo>
                    <a:pt x="10" y="187"/>
                    <a:pt x="10" y="187"/>
                    <a:pt x="10" y="187"/>
                  </a:cubicBezTo>
                  <a:cubicBezTo>
                    <a:pt x="0" y="204"/>
                    <a:pt x="6" y="225"/>
                    <a:pt x="23" y="234"/>
                  </a:cubicBezTo>
                  <a:cubicBezTo>
                    <a:pt x="145" y="302"/>
                    <a:pt x="145" y="302"/>
                    <a:pt x="145" y="302"/>
                  </a:cubicBezTo>
                  <a:cubicBezTo>
                    <a:pt x="145" y="225"/>
                    <a:pt x="145" y="225"/>
                    <a:pt x="145" y="225"/>
                  </a:cubicBezTo>
                  <a:cubicBezTo>
                    <a:pt x="41" y="167"/>
                    <a:pt x="41" y="167"/>
                    <a:pt x="41" y="167"/>
                  </a:cubicBezTo>
                  <a:cubicBezTo>
                    <a:pt x="40" y="166"/>
                    <a:pt x="39" y="164"/>
                    <a:pt x="40" y="163"/>
                  </a:cubicBezTo>
                  <a:cubicBezTo>
                    <a:pt x="41" y="161"/>
                    <a:pt x="43" y="160"/>
                    <a:pt x="44" y="161"/>
                  </a:cubicBezTo>
                  <a:cubicBezTo>
                    <a:pt x="145" y="217"/>
                    <a:pt x="145" y="217"/>
                    <a:pt x="145" y="217"/>
                  </a:cubicBezTo>
                  <a:cubicBezTo>
                    <a:pt x="145" y="185"/>
                    <a:pt x="145" y="185"/>
                    <a:pt x="145" y="185"/>
                  </a:cubicBezTo>
                  <a:cubicBezTo>
                    <a:pt x="58" y="137"/>
                    <a:pt x="58" y="137"/>
                    <a:pt x="58" y="137"/>
                  </a:cubicBezTo>
                  <a:cubicBezTo>
                    <a:pt x="57" y="136"/>
                    <a:pt x="56" y="134"/>
                    <a:pt x="57" y="132"/>
                  </a:cubicBezTo>
                  <a:cubicBezTo>
                    <a:pt x="58" y="131"/>
                    <a:pt x="60" y="130"/>
                    <a:pt x="61" y="131"/>
                  </a:cubicBezTo>
                  <a:cubicBezTo>
                    <a:pt x="145" y="178"/>
                    <a:pt x="145" y="178"/>
                    <a:pt x="145" y="178"/>
                  </a:cubicBezTo>
                  <a:cubicBezTo>
                    <a:pt x="145" y="146"/>
                    <a:pt x="145" y="146"/>
                    <a:pt x="145" y="146"/>
                  </a:cubicBezTo>
                  <a:cubicBezTo>
                    <a:pt x="75" y="106"/>
                    <a:pt x="75" y="106"/>
                    <a:pt x="75" y="106"/>
                  </a:cubicBezTo>
                  <a:cubicBezTo>
                    <a:pt x="73" y="106"/>
                    <a:pt x="73" y="104"/>
                    <a:pt x="74" y="102"/>
                  </a:cubicBezTo>
                  <a:cubicBezTo>
                    <a:pt x="74" y="101"/>
                    <a:pt x="76" y="100"/>
                    <a:pt x="78" y="101"/>
                  </a:cubicBezTo>
                  <a:cubicBezTo>
                    <a:pt x="145" y="138"/>
                    <a:pt x="145" y="138"/>
                    <a:pt x="145" y="138"/>
                  </a:cubicBezTo>
                  <a:cubicBezTo>
                    <a:pt x="145" y="106"/>
                    <a:pt x="145" y="106"/>
                    <a:pt x="145" y="106"/>
                  </a:cubicBezTo>
                  <a:cubicBezTo>
                    <a:pt x="92" y="76"/>
                    <a:pt x="92" y="76"/>
                    <a:pt x="92" y="76"/>
                  </a:cubicBezTo>
                  <a:cubicBezTo>
                    <a:pt x="90" y="75"/>
                    <a:pt x="89" y="74"/>
                    <a:pt x="90" y="72"/>
                  </a:cubicBezTo>
                  <a:cubicBezTo>
                    <a:pt x="91" y="70"/>
                    <a:pt x="93" y="70"/>
                    <a:pt x="95" y="71"/>
                  </a:cubicBezTo>
                  <a:cubicBezTo>
                    <a:pt x="145" y="99"/>
                    <a:pt x="145" y="99"/>
                    <a:pt x="145" y="99"/>
                  </a:cubicBezTo>
                  <a:lnTo>
                    <a:pt x="145" y="3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Rectangle 233"/>
            <p:cNvSpPr>
              <a:spLocks noChangeArrowheads="1"/>
            </p:cNvSpPr>
            <p:nvPr/>
          </p:nvSpPr>
          <p:spPr bwMode="auto">
            <a:xfrm>
              <a:off x="6765925" y="2565400"/>
              <a:ext cx="788988" cy="4127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3" name="Rectangle 234"/>
            <p:cNvSpPr>
              <a:spLocks noChangeArrowheads="1"/>
            </p:cNvSpPr>
            <p:nvPr/>
          </p:nvSpPr>
          <p:spPr bwMode="auto">
            <a:xfrm>
              <a:off x="6797675" y="2487613"/>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4" name="Rectangle 235"/>
            <p:cNvSpPr>
              <a:spLocks noChangeArrowheads="1"/>
            </p:cNvSpPr>
            <p:nvPr/>
          </p:nvSpPr>
          <p:spPr bwMode="auto">
            <a:xfrm>
              <a:off x="7083425" y="2405063"/>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5" name="Rectangle 236"/>
            <p:cNvSpPr>
              <a:spLocks noChangeArrowheads="1"/>
            </p:cNvSpPr>
            <p:nvPr/>
          </p:nvSpPr>
          <p:spPr bwMode="auto">
            <a:xfrm>
              <a:off x="7112000"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6" name="Rectangle 237"/>
            <p:cNvSpPr>
              <a:spLocks noChangeArrowheads="1"/>
            </p:cNvSpPr>
            <p:nvPr/>
          </p:nvSpPr>
          <p:spPr bwMode="auto">
            <a:xfrm>
              <a:off x="7083425" y="2095500"/>
              <a:ext cx="1539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7" name="Rectangle 238"/>
            <p:cNvSpPr>
              <a:spLocks noChangeArrowheads="1"/>
            </p:cNvSpPr>
            <p:nvPr/>
          </p:nvSpPr>
          <p:spPr bwMode="auto">
            <a:xfrm>
              <a:off x="7316788" y="2405063"/>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8" name="Rectangle 239"/>
            <p:cNvSpPr>
              <a:spLocks noChangeArrowheads="1"/>
            </p:cNvSpPr>
            <p:nvPr/>
          </p:nvSpPr>
          <p:spPr bwMode="auto">
            <a:xfrm>
              <a:off x="7343775" y="2109788"/>
              <a:ext cx="96838"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9" name="Rectangle 240"/>
            <p:cNvSpPr>
              <a:spLocks noChangeArrowheads="1"/>
            </p:cNvSpPr>
            <p:nvPr/>
          </p:nvSpPr>
          <p:spPr bwMode="auto">
            <a:xfrm>
              <a:off x="7316788" y="2095500"/>
              <a:ext cx="152400"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0" name="Rectangle 241"/>
            <p:cNvSpPr>
              <a:spLocks noChangeArrowheads="1"/>
            </p:cNvSpPr>
            <p:nvPr/>
          </p:nvSpPr>
          <p:spPr bwMode="auto">
            <a:xfrm>
              <a:off x="6851650" y="2405063"/>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1" name="Rectangle 242"/>
            <p:cNvSpPr>
              <a:spLocks noChangeArrowheads="1"/>
            </p:cNvSpPr>
            <p:nvPr/>
          </p:nvSpPr>
          <p:spPr bwMode="auto">
            <a:xfrm>
              <a:off x="6880225" y="2109788"/>
              <a:ext cx="98425" cy="322263"/>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2" name="Rectangle 243"/>
            <p:cNvSpPr>
              <a:spLocks noChangeArrowheads="1"/>
            </p:cNvSpPr>
            <p:nvPr/>
          </p:nvSpPr>
          <p:spPr bwMode="auto">
            <a:xfrm>
              <a:off x="6851650" y="2095500"/>
              <a:ext cx="155575"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3" name="Rectangle 244"/>
            <p:cNvSpPr>
              <a:spLocks noChangeArrowheads="1"/>
            </p:cNvSpPr>
            <p:nvPr/>
          </p:nvSpPr>
          <p:spPr bwMode="auto">
            <a:xfrm>
              <a:off x="6797675" y="2006600"/>
              <a:ext cx="725488" cy="39688"/>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4" name="Freeform 245"/>
            <p:cNvSpPr/>
            <p:nvPr/>
          </p:nvSpPr>
          <p:spPr bwMode="auto">
            <a:xfrm>
              <a:off x="6797675" y="1774825"/>
              <a:ext cx="725488" cy="231775"/>
            </a:xfrm>
            <a:custGeom>
              <a:avLst/>
              <a:gdLst>
                <a:gd name="T0" fmla="*/ 229 w 457"/>
                <a:gd name="T1" fmla="*/ 0 h 146"/>
                <a:gd name="T2" fmla="*/ 457 w 457"/>
                <a:gd name="T3" fmla="*/ 146 h 146"/>
                <a:gd name="T4" fmla="*/ 0 w 457"/>
                <a:gd name="T5" fmla="*/ 146 h 146"/>
                <a:gd name="T6" fmla="*/ 229 w 457"/>
                <a:gd name="T7" fmla="*/ 0 h 146"/>
              </a:gdLst>
              <a:ahLst/>
              <a:cxnLst>
                <a:cxn ang="0">
                  <a:pos x="T0" y="T1"/>
                </a:cxn>
                <a:cxn ang="0">
                  <a:pos x="T2" y="T3"/>
                </a:cxn>
                <a:cxn ang="0">
                  <a:pos x="T4" y="T5"/>
                </a:cxn>
                <a:cxn ang="0">
                  <a:pos x="T6" y="T7"/>
                </a:cxn>
              </a:cxnLst>
              <a:rect l="0" t="0" r="r" b="b"/>
              <a:pathLst>
                <a:path w="457" h="146">
                  <a:moveTo>
                    <a:pt x="229" y="0"/>
                  </a:moveTo>
                  <a:lnTo>
                    <a:pt x="457" y="146"/>
                  </a:lnTo>
                  <a:lnTo>
                    <a:pt x="0" y="146"/>
                  </a:lnTo>
                  <a:lnTo>
                    <a:pt x="229"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46"/>
            <p:cNvSpPr>
              <a:spLocks noEditPoints="1"/>
            </p:cNvSpPr>
            <p:nvPr/>
          </p:nvSpPr>
          <p:spPr bwMode="auto">
            <a:xfrm>
              <a:off x="4802188" y="1984375"/>
              <a:ext cx="1008063" cy="658813"/>
            </a:xfrm>
            <a:custGeom>
              <a:avLst/>
              <a:gdLst>
                <a:gd name="T0" fmla="*/ 118 w 527"/>
                <a:gd name="T1" fmla="*/ 38 h 345"/>
                <a:gd name="T2" fmla="*/ 527 w 527"/>
                <a:gd name="T3" fmla="*/ 172 h 345"/>
                <a:gd name="T4" fmla="*/ 118 w 527"/>
                <a:gd name="T5" fmla="*/ 306 h 345"/>
                <a:gd name="T6" fmla="*/ 118 w 527"/>
                <a:gd name="T7" fmla="*/ 254 h 345"/>
                <a:gd name="T8" fmla="*/ 182 w 527"/>
                <a:gd name="T9" fmla="*/ 206 h 345"/>
                <a:gd name="T10" fmla="*/ 182 w 527"/>
                <a:gd name="T11" fmla="*/ 125 h 345"/>
                <a:gd name="T12" fmla="*/ 199 w 527"/>
                <a:gd name="T13" fmla="*/ 125 h 345"/>
                <a:gd name="T14" fmla="*/ 199 w 527"/>
                <a:gd name="T15" fmla="*/ 91 h 345"/>
                <a:gd name="T16" fmla="*/ 182 w 527"/>
                <a:gd name="T17" fmla="*/ 91 h 345"/>
                <a:gd name="T18" fmla="*/ 147 w 527"/>
                <a:gd name="T19" fmla="*/ 91 h 345"/>
                <a:gd name="T20" fmla="*/ 130 w 527"/>
                <a:gd name="T21" fmla="*/ 91 h 345"/>
                <a:gd name="T22" fmla="*/ 130 w 527"/>
                <a:gd name="T23" fmla="*/ 125 h 345"/>
                <a:gd name="T24" fmla="*/ 147 w 527"/>
                <a:gd name="T25" fmla="*/ 125 h 345"/>
                <a:gd name="T26" fmla="*/ 147 w 527"/>
                <a:gd name="T27" fmla="*/ 206 h 345"/>
                <a:gd name="T28" fmla="*/ 118 w 527"/>
                <a:gd name="T29" fmla="*/ 223 h 345"/>
                <a:gd name="T30" fmla="*/ 118 w 527"/>
                <a:gd name="T31" fmla="*/ 38 h 345"/>
                <a:gd name="T32" fmla="*/ 0 w 527"/>
                <a:gd name="T33" fmla="*/ 0 h 345"/>
                <a:gd name="T34" fmla="*/ 118 w 527"/>
                <a:gd name="T35" fmla="*/ 38 h 345"/>
                <a:gd name="T36" fmla="*/ 118 w 527"/>
                <a:gd name="T37" fmla="*/ 223 h 345"/>
                <a:gd name="T38" fmla="*/ 118 w 527"/>
                <a:gd name="T39" fmla="*/ 223 h 345"/>
                <a:gd name="T40" fmla="*/ 89 w 527"/>
                <a:gd name="T41" fmla="*/ 206 h 345"/>
                <a:gd name="T42" fmla="*/ 89 w 527"/>
                <a:gd name="T43" fmla="*/ 125 h 345"/>
                <a:gd name="T44" fmla="*/ 106 w 527"/>
                <a:gd name="T45" fmla="*/ 125 h 345"/>
                <a:gd name="T46" fmla="*/ 106 w 527"/>
                <a:gd name="T47" fmla="*/ 91 h 345"/>
                <a:gd name="T48" fmla="*/ 89 w 527"/>
                <a:gd name="T49" fmla="*/ 91 h 345"/>
                <a:gd name="T50" fmla="*/ 54 w 527"/>
                <a:gd name="T51" fmla="*/ 91 h 345"/>
                <a:gd name="T52" fmla="*/ 37 w 527"/>
                <a:gd name="T53" fmla="*/ 91 h 345"/>
                <a:gd name="T54" fmla="*/ 37 w 527"/>
                <a:gd name="T55" fmla="*/ 125 h 345"/>
                <a:gd name="T56" fmla="*/ 54 w 527"/>
                <a:gd name="T57" fmla="*/ 125 h 345"/>
                <a:gd name="T58" fmla="*/ 54 w 527"/>
                <a:gd name="T59" fmla="*/ 206 h 345"/>
                <a:gd name="T60" fmla="*/ 118 w 527"/>
                <a:gd name="T61" fmla="*/ 254 h 345"/>
                <a:gd name="T62" fmla="*/ 118 w 527"/>
                <a:gd name="T63" fmla="*/ 254 h 345"/>
                <a:gd name="T64" fmla="*/ 118 w 527"/>
                <a:gd name="T65" fmla="*/ 306 h 345"/>
                <a:gd name="T66" fmla="*/ 0 w 527"/>
                <a:gd name="T67" fmla="*/ 345 h 345"/>
                <a:gd name="T68" fmla="*/ 0 w 527"/>
                <a:gd name="T6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7" h="345">
                  <a:moveTo>
                    <a:pt x="118" y="38"/>
                  </a:moveTo>
                  <a:cubicBezTo>
                    <a:pt x="527" y="172"/>
                    <a:pt x="527" y="172"/>
                    <a:pt x="527" y="172"/>
                  </a:cubicBezTo>
                  <a:cubicBezTo>
                    <a:pt x="118" y="306"/>
                    <a:pt x="118" y="306"/>
                    <a:pt x="118" y="306"/>
                  </a:cubicBezTo>
                  <a:cubicBezTo>
                    <a:pt x="118" y="254"/>
                    <a:pt x="118" y="254"/>
                    <a:pt x="118" y="254"/>
                  </a:cubicBezTo>
                  <a:cubicBezTo>
                    <a:pt x="153" y="254"/>
                    <a:pt x="182" y="232"/>
                    <a:pt x="182" y="206"/>
                  </a:cubicBezTo>
                  <a:cubicBezTo>
                    <a:pt x="182" y="125"/>
                    <a:pt x="182" y="125"/>
                    <a:pt x="182" y="125"/>
                  </a:cubicBezTo>
                  <a:cubicBezTo>
                    <a:pt x="199" y="125"/>
                    <a:pt x="199" y="125"/>
                    <a:pt x="199" y="125"/>
                  </a:cubicBezTo>
                  <a:cubicBezTo>
                    <a:pt x="199" y="91"/>
                    <a:pt x="199" y="91"/>
                    <a:pt x="199" y="91"/>
                  </a:cubicBezTo>
                  <a:cubicBezTo>
                    <a:pt x="182" y="91"/>
                    <a:pt x="182" y="91"/>
                    <a:pt x="182" y="91"/>
                  </a:cubicBezTo>
                  <a:cubicBezTo>
                    <a:pt x="147" y="91"/>
                    <a:pt x="147" y="91"/>
                    <a:pt x="147" y="91"/>
                  </a:cubicBezTo>
                  <a:cubicBezTo>
                    <a:pt x="130" y="91"/>
                    <a:pt x="130" y="91"/>
                    <a:pt x="130" y="91"/>
                  </a:cubicBezTo>
                  <a:cubicBezTo>
                    <a:pt x="130" y="125"/>
                    <a:pt x="130" y="125"/>
                    <a:pt x="130" y="125"/>
                  </a:cubicBezTo>
                  <a:cubicBezTo>
                    <a:pt x="147" y="125"/>
                    <a:pt x="147" y="125"/>
                    <a:pt x="147" y="125"/>
                  </a:cubicBezTo>
                  <a:cubicBezTo>
                    <a:pt x="147" y="206"/>
                    <a:pt x="147" y="206"/>
                    <a:pt x="147" y="206"/>
                  </a:cubicBezTo>
                  <a:cubicBezTo>
                    <a:pt x="147" y="215"/>
                    <a:pt x="134" y="223"/>
                    <a:pt x="118" y="223"/>
                  </a:cubicBezTo>
                  <a:lnTo>
                    <a:pt x="118" y="38"/>
                  </a:lnTo>
                  <a:close/>
                  <a:moveTo>
                    <a:pt x="0" y="0"/>
                  </a:moveTo>
                  <a:cubicBezTo>
                    <a:pt x="118" y="38"/>
                    <a:pt x="118" y="38"/>
                    <a:pt x="118" y="38"/>
                  </a:cubicBezTo>
                  <a:cubicBezTo>
                    <a:pt x="118" y="223"/>
                    <a:pt x="118" y="223"/>
                    <a:pt x="118" y="223"/>
                  </a:cubicBezTo>
                  <a:cubicBezTo>
                    <a:pt x="118" y="223"/>
                    <a:pt x="118" y="223"/>
                    <a:pt x="118" y="223"/>
                  </a:cubicBezTo>
                  <a:cubicBezTo>
                    <a:pt x="102" y="223"/>
                    <a:pt x="89" y="215"/>
                    <a:pt x="89" y="206"/>
                  </a:cubicBezTo>
                  <a:cubicBezTo>
                    <a:pt x="89" y="125"/>
                    <a:pt x="89" y="125"/>
                    <a:pt x="89" y="125"/>
                  </a:cubicBezTo>
                  <a:cubicBezTo>
                    <a:pt x="106" y="125"/>
                    <a:pt x="106" y="125"/>
                    <a:pt x="106" y="125"/>
                  </a:cubicBezTo>
                  <a:cubicBezTo>
                    <a:pt x="106" y="91"/>
                    <a:pt x="106" y="91"/>
                    <a:pt x="106" y="91"/>
                  </a:cubicBezTo>
                  <a:cubicBezTo>
                    <a:pt x="89" y="91"/>
                    <a:pt x="89" y="91"/>
                    <a:pt x="89" y="91"/>
                  </a:cubicBezTo>
                  <a:cubicBezTo>
                    <a:pt x="54" y="91"/>
                    <a:pt x="54" y="91"/>
                    <a:pt x="54" y="91"/>
                  </a:cubicBezTo>
                  <a:cubicBezTo>
                    <a:pt x="37" y="91"/>
                    <a:pt x="37" y="91"/>
                    <a:pt x="37" y="91"/>
                  </a:cubicBezTo>
                  <a:cubicBezTo>
                    <a:pt x="37" y="125"/>
                    <a:pt x="37" y="125"/>
                    <a:pt x="37" y="125"/>
                  </a:cubicBezTo>
                  <a:cubicBezTo>
                    <a:pt x="54" y="125"/>
                    <a:pt x="54" y="125"/>
                    <a:pt x="54" y="125"/>
                  </a:cubicBezTo>
                  <a:cubicBezTo>
                    <a:pt x="54" y="206"/>
                    <a:pt x="54" y="206"/>
                    <a:pt x="54" y="206"/>
                  </a:cubicBezTo>
                  <a:cubicBezTo>
                    <a:pt x="54" y="232"/>
                    <a:pt x="83" y="254"/>
                    <a:pt x="118" y="254"/>
                  </a:cubicBezTo>
                  <a:cubicBezTo>
                    <a:pt x="118" y="254"/>
                    <a:pt x="118" y="254"/>
                    <a:pt x="118" y="254"/>
                  </a:cubicBezTo>
                  <a:cubicBezTo>
                    <a:pt x="118" y="306"/>
                    <a:pt x="118" y="306"/>
                    <a:pt x="118" y="306"/>
                  </a:cubicBezTo>
                  <a:cubicBezTo>
                    <a:pt x="0" y="345"/>
                    <a:pt x="0" y="345"/>
                    <a:pt x="0" y="345"/>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47"/>
            <p:cNvSpPr>
              <a:spLocks noEditPoints="1"/>
            </p:cNvSpPr>
            <p:nvPr/>
          </p:nvSpPr>
          <p:spPr bwMode="auto">
            <a:xfrm>
              <a:off x="4968875" y="1293813"/>
              <a:ext cx="469900" cy="581025"/>
            </a:xfrm>
            <a:custGeom>
              <a:avLst/>
              <a:gdLst>
                <a:gd name="T0" fmla="*/ 246 w 246"/>
                <a:gd name="T1" fmla="*/ 13 h 304"/>
                <a:gd name="T2" fmla="*/ 172 w 246"/>
                <a:gd name="T3" fmla="*/ 53 h 304"/>
                <a:gd name="T4" fmla="*/ 204 w 246"/>
                <a:gd name="T5" fmla="*/ 304 h 304"/>
                <a:gd name="T6" fmla="*/ 177 w 246"/>
                <a:gd name="T7" fmla="*/ 238 h 304"/>
                <a:gd name="T8" fmla="*/ 187 w 246"/>
                <a:gd name="T9" fmla="*/ 156 h 304"/>
                <a:gd name="T10" fmla="*/ 172 w 246"/>
                <a:gd name="T11" fmla="*/ 124 h 304"/>
                <a:gd name="T12" fmla="*/ 184 w 246"/>
                <a:gd name="T13" fmla="*/ 210 h 304"/>
                <a:gd name="T14" fmla="*/ 182 w 246"/>
                <a:gd name="T15" fmla="*/ 167 h 304"/>
                <a:gd name="T16" fmla="*/ 172 w 246"/>
                <a:gd name="T17" fmla="*/ 224 h 304"/>
                <a:gd name="T18" fmla="*/ 172 w 246"/>
                <a:gd name="T19" fmla="*/ 13 h 304"/>
                <a:gd name="T20" fmla="*/ 140 w 246"/>
                <a:gd name="T21" fmla="*/ 53 h 304"/>
                <a:gd name="T22" fmla="*/ 157 w 246"/>
                <a:gd name="T23" fmla="*/ 126 h 304"/>
                <a:gd name="T24" fmla="*/ 143 w 246"/>
                <a:gd name="T25" fmla="*/ 117 h 304"/>
                <a:gd name="T26" fmla="*/ 172 w 246"/>
                <a:gd name="T27" fmla="*/ 304 h 304"/>
                <a:gd name="T28" fmla="*/ 144 w 246"/>
                <a:gd name="T29" fmla="*/ 235 h 304"/>
                <a:gd name="T30" fmla="*/ 172 w 246"/>
                <a:gd name="T31" fmla="*/ 304 h 304"/>
                <a:gd name="T32" fmla="*/ 162 w 246"/>
                <a:gd name="T33" fmla="*/ 213 h 304"/>
                <a:gd name="T34" fmla="*/ 172 w 246"/>
                <a:gd name="T35" fmla="*/ 224 h 304"/>
                <a:gd name="T36" fmla="*/ 140 w 246"/>
                <a:gd name="T37" fmla="*/ 0 h 304"/>
                <a:gd name="T38" fmla="*/ 102 w 246"/>
                <a:gd name="T39" fmla="*/ 0 h 304"/>
                <a:gd name="T40" fmla="*/ 140 w 246"/>
                <a:gd name="T41" fmla="*/ 116 h 304"/>
                <a:gd name="T42" fmla="*/ 102 w 246"/>
                <a:gd name="T43" fmla="*/ 53 h 304"/>
                <a:gd name="T44" fmla="*/ 102 w 246"/>
                <a:gd name="T45" fmla="*/ 239 h 304"/>
                <a:gd name="T46" fmla="*/ 140 w 246"/>
                <a:gd name="T47" fmla="*/ 203 h 304"/>
                <a:gd name="T48" fmla="*/ 140 w 246"/>
                <a:gd name="T49" fmla="*/ 230 h 304"/>
                <a:gd name="T50" fmla="*/ 106 w 246"/>
                <a:gd name="T51" fmla="*/ 179 h 304"/>
                <a:gd name="T52" fmla="*/ 102 w 246"/>
                <a:gd name="T53" fmla="*/ 170 h 304"/>
                <a:gd name="T54" fmla="*/ 102 w 246"/>
                <a:gd name="T55" fmla="*/ 141 h 304"/>
                <a:gd name="T56" fmla="*/ 102 w 246"/>
                <a:gd name="T57" fmla="*/ 0 h 304"/>
                <a:gd name="T58" fmla="*/ 86 w 246"/>
                <a:gd name="T59" fmla="*/ 0 h 304"/>
                <a:gd name="T60" fmla="*/ 102 w 246"/>
                <a:gd name="T61" fmla="*/ 127 h 304"/>
                <a:gd name="T62" fmla="*/ 86 w 246"/>
                <a:gd name="T63" fmla="*/ 53 h 304"/>
                <a:gd name="T64" fmla="*/ 86 w 246"/>
                <a:gd name="T65" fmla="*/ 173 h 304"/>
                <a:gd name="T66" fmla="*/ 93 w 246"/>
                <a:gd name="T67" fmla="*/ 239 h 304"/>
                <a:gd name="T68" fmla="*/ 102 w 246"/>
                <a:gd name="T69" fmla="*/ 141 h 304"/>
                <a:gd name="T70" fmla="*/ 102 w 246"/>
                <a:gd name="T71" fmla="*/ 141 h 304"/>
                <a:gd name="T72" fmla="*/ 86 w 246"/>
                <a:gd name="T73" fmla="*/ 13 h 304"/>
                <a:gd name="T74" fmla="*/ 16 w 246"/>
                <a:gd name="T75" fmla="*/ 33 h 304"/>
                <a:gd name="T76" fmla="*/ 86 w 246"/>
                <a:gd name="T77" fmla="*/ 144 h 304"/>
                <a:gd name="T78" fmla="*/ 39 w 246"/>
                <a:gd name="T79" fmla="*/ 169 h 304"/>
                <a:gd name="T80" fmla="*/ 41 w 246"/>
                <a:gd name="T81" fmla="*/ 193 h 304"/>
                <a:gd name="T82" fmla="*/ 48 w 246"/>
                <a:gd name="T83" fmla="*/ 183 h 304"/>
                <a:gd name="T84" fmla="*/ 66 w 246"/>
                <a:gd name="T85" fmla="*/ 173 h 304"/>
                <a:gd name="T86" fmla="*/ 50 w 246"/>
                <a:gd name="T87" fmla="*/ 256 h 304"/>
                <a:gd name="T88" fmla="*/ 64 w 246"/>
                <a:gd name="T89" fmla="*/ 234 h 304"/>
                <a:gd name="T90" fmla="*/ 86 w 246"/>
                <a:gd name="T91" fmla="*/ 304 h 304"/>
                <a:gd name="T92" fmla="*/ 0 w 246"/>
                <a:gd name="T93" fmla="*/ 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304">
                  <a:moveTo>
                    <a:pt x="172" y="0"/>
                  </a:moveTo>
                  <a:cubicBezTo>
                    <a:pt x="246" y="0"/>
                    <a:pt x="246" y="0"/>
                    <a:pt x="246" y="0"/>
                  </a:cubicBezTo>
                  <a:cubicBezTo>
                    <a:pt x="246" y="13"/>
                    <a:pt x="246" y="13"/>
                    <a:pt x="246" y="13"/>
                  </a:cubicBezTo>
                  <a:cubicBezTo>
                    <a:pt x="172" y="13"/>
                    <a:pt x="172" y="13"/>
                    <a:pt x="172" y="13"/>
                  </a:cubicBezTo>
                  <a:cubicBezTo>
                    <a:pt x="172" y="0"/>
                    <a:pt x="172" y="0"/>
                    <a:pt x="172" y="0"/>
                  </a:cubicBezTo>
                  <a:close/>
                  <a:moveTo>
                    <a:pt x="172" y="53"/>
                  </a:moveTo>
                  <a:cubicBezTo>
                    <a:pt x="246" y="53"/>
                    <a:pt x="246" y="53"/>
                    <a:pt x="246" y="53"/>
                  </a:cubicBezTo>
                  <a:cubicBezTo>
                    <a:pt x="246" y="262"/>
                    <a:pt x="246" y="262"/>
                    <a:pt x="246" y="262"/>
                  </a:cubicBezTo>
                  <a:cubicBezTo>
                    <a:pt x="246" y="285"/>
                    <a:pt x="227" y="304"/>
                    <a:pt x="204" y="304"/>
                  </a:cubicBezTo>
                  <a:cubicBezTo>
                    <a:pt x="172" y="304"/>
                    <a:pt x="172" y="304"/>
                    <a:pt x="172" y="304"/>
                  </a:cubicBezTo>
                  <a:cubicBezTo>
                    <a:pt x="172" y="239"/>
                    <a:pt x="172" y="239"/>
                    <a:pt x="172" y="239"/>
                  </a:cubicBezTo>
                  <a:cubicBezTo>
                    <a:pt x="174" y="239"/>
                    <a:pt x="175" y="238"/>
                    <a:pt x="177" y="238"/>
                  </a:cubicBezTo>
                  <a:cubicBezTo>
                    <a:pt x="185" y="234"/>
                    <a:pt x="192" y="228"/>
                    <a:pt x="197" y="220"/>
                  </a:cubicBezTo>
                  <a:cubicBezTo>
                    <a:pt x="204" y="209"/>
                    <a:pt x="207" y="197"/>
                    <a:pt x="207" y="184"/>
                  </a:cubicBezTo>
                  <a:cubicBezTo>
                    <a:pt x="207" y="165"/>
                    <a:pt x="200" y="156"/>
                    <a:pt x="187" y="156"/>
                  </a:cubicBezTo>
                  <a:cubicBezTo>
                    <a:pt x="183" y="156"/>
                    <a:pt x="179" y="157"/>
                    <a:pt x="174" y="160"/>
                  </a:cubicBezTo>
                  <a:cubicBezTo>
                    <a:pt x="181" y="123"/>
                    <a:pt x="181" y="123"/>
                    <a:pt x="181" y="123"/>
                  </a:cubicBezTo>
                  <a:cubicBezTo>
                    <a:pt x="172" y="124"/>
                    <a:pt x="172" y="124"/>
                    <a:pt x="172" y="124"/>
                  </a:cubicBezTo>
                  <a:cubicBezTo>
                    <a:pt x="172" y="53"/>
                    <a:pt x="172" y="53"/>
                    <a:pt x="172" y="53"/>
                  </a:cubicBezTo>
                  <a:close/>
                  <a:moveTo>
                    <a:pt x="172" y="224"/>
                  </a:moveTo>
                  <a:cubicBezTo>
                    <a:pt x="177" y="223"/>
                    <a:pt x="181" y="219"/>
                    <a:pt x="184" y="210"/>
                  </a:cubicBezTo>
                  <a:cubicBezTo>
                    <a:pt x="188" y="202"/>
                    <a:pt x="190" y="193"/>
                    <a:pt x="190" y="185"/>
                  </a:cubicBezTo>
                  <a:cubicBezTo>
                    <a:pt x="190" y="177"/>
                    <a:pt x="188" y="172"/>
                    <a:pt x="185" y="169"/>
                  </a:cubicBezTo>
                  <a:cubicBezTo>
                    <a:pt x="184" y="168"/>
                    <a:pt x="183" y="167"/>
                    <a:pt x="182" y="167"/>
                  </a:cubicBezTo>
                  <a:cubicBezTo>
                    <a:pt x="180" y="167"/>
                    <a:pt x="178" y="168"/>
                    <a:pt x="176" y="168"/>
                  </a:cubicBezTo>
                  <a:cubicBezTo>
                    <a:pt x="174" y="169"/>
                    <a:pt x="173" y="169"/>
                    <a:pt x="172" y="170"/>
                  </a:cubicBezTo>
                  <a:lnTo>
                    <a:pt x="172" y="224"/>
                  </a:lnTo>
                  <a:close/>
                  <a:moveTo>
                    <a:pt x="140" y="0"/>
                  </a:moveTo>
                  <a:cubicBezTo>
                    <a:pt x="172" y="0"/>
                    <a:pt x="172" y="0"/>
                    <a:pt x="172" y="0"/>
                  </a:cubicBezTo>
                  <a:cubicBezTo>
                    <a:pt x="172" y="13"/>
                    <a:pt x="172" y="13"/>
                    <a:pt x="172" y="13"/>
                  </a:cubicBezTo>
                  <a:cubicBezTo>
                    <a:pt x="140" y="13"/>
                    <a:pt x="140" y="13"/>
                    <a:pt x="140" y="13"/>
                  </a:cubicBezTo>
                  <a:cubicBezTo>
                    <a:pt x="140" y="0"/>
                    <a:pt x="140" y="0"/>
                    <a:pt x="140" y="0"/>
                  </a:cubicBezTo>
                  <a:close/>
                  <a:moveTo>
                    <a:pt x="140" y="53"/>
                  </a:moveTo>
                  <a:cubicBezTo>
                    <a:pt x="172" y="53"/>
                    <a:pt x="172" y="53"/>
                    <a:pt x="172" y="53"/>
                  </a:cubicBezTo>
                  <a:cubicBezTo>
                    <a:pt x="172" y="124"/>
                    <a:pt x="172" y="124"/>
                    <a:pt x="172" y="124"/>
                  </a:cubicBezTo>
                  <a:cubicBezTo>
                    <a:pt x="157" y="126"/>
                    <a:pt x="157" y="126"/>
                    <a:pt x="157" y="126"/>
                  </a:cubicBezTo>
                  <a:cubicBezTo>
                    <a:pt x="140" y="203"/>
                    <a:pt x="140" y="203"/>
                    <a:pt x="140" y="203"/>
                  </a:cubicBezTo>
                  <a:cubicBezTo>
                    <a:pt x="140" y="129"/>
                    <a:pt x="140" y="129"/>
                    <a:pt x="140" y="129"/>
                  </a:cubicBezTo>
                  <a:cubicBezTo>
                    <a:pt x="143" y="117"/>
                    <a:pt x="143" y="117"/>
                    <a:pt x="143" y="117"/>
                  </a:cubicBezTo>
                  <a:cubicBezTo>
                    <a:pt x="142" y="117"/>
                    <a:pt x="141" y="116"/>
                    <a:pt x="140" y="116"/>
                  </a:cubicBezTo>
                  <a:cubicBezTo>
                    <a:pt x="140" y="53"/>
                    <a:pt x="140" y="53"/>
                    <a:pt x="140" y="53"/>
                  </a:cubicBezTo>
                  <a:close/>
                  <a:moveTo>
                    <a:pt x="172" y="304"/>
                  </a:moveTo>
                  <a:cubicBezTo>
                    <a:pt x="140" y="304"/>
                    <a:pt x="140" y="304"/>
                    <a:pt x="140" y="304"/>
                  </a:cubicBezTo>
                  <a:cubicBezTo>
                    <a:pt x="140" y="230"/>
                    <a:pt x="140" y="230"/>
                    <a:pt x="140" y="230"/>
                  </a:cubicBezTo>
                  <a:cubicBezTo>
                    <a:pt x="141" y="232"/>
                    <a:pt x="142" y="233"/>
                    <a:pt x="144" y="235"/>
                  </a:cubicBezTo>
                  <a:cubicBezTo>
                    <a:pt x="148" y="239"/>
                    <a:pt x="153" y="240"/>
                    <a:pt x="160" y="240"/>
                  </a:cubicBezTo>
                  <a:cubicBezTo>
                    <a:pt x="165" y="240"/>
                    <a:pt x="169" y="240"/>
                    <a:pt x="172" y="239"/>
                  </a:cubicBezTo>
                  <a:cubicBezTo>
                    <a:pt x="172" y="304"/>
                    <a:pt x="172" y="304"/>
                    <a:pt x="172" y="304"/>
                  </a:cubicBezTo>
                  <a:close/>
                  <a:moveTo>
                    <a:pt x="172" y="170"/>
                  </a:moveTo>
                  <a:cubicBezTo>
                    <a:pt x="172" y="170"/>
                    <a:pt x="172" y="170"/>
                    <a:pt x="171" y="171"/>
                  </a:cubicBezTo>
                  <a:cubicBezTo>
                    <a:pt x="162" y="213"/>
                    <a:pt x="162" y="213"/>
                    <a:pt x="162" y="213"/>
                  </a:cubicBezTo>
                  <a:cubicBezTo>
                    <a:pt x="162" y="214"/>
                    <a:pt x="162" y="215"/>
                    <a:pt x="162" y="217"/>
                  </a:cubicBezTo>
                  <a:cubicBezTo>
                    <a:pt x="162" y="222"/>
                    <a:pt x="165" y="224"/>
                    <a:pt x="171" y="224"/>
                  </a:cubicBezTo>
                  <a:cubicBezTo>
                    <a:pt x="171" y="224"/>
                    <a:pt x="172" y="224"/>
                    <a:pt x="172" y="224"/>
                  </a:cubicBezTo>
                  <a:lnTo>
                    <a:pt x="172" y="170"/>
                  </a:lnTo>
                  <a:close/>
                  <a:moveTo>
                    <a:pt x="102" y="0"/>
                  </a:moveTo>
                  <a:cubicBezTo>
                    <a:pt x="140" y="0"/>
                    <a:pt x="140" y="0"/>
                    <a:pt x="140" y="0"/>
                  </a:cubicBezTo>
                  <a:cubicBezTo>
                    <a:pt x="140" y="13"/>
                    <a:pt x="140" y="13"/>
                    <a:pt x="140" y="13"/>
                  </a:cubicBezTo>
                  <a:cubicBezTo>
                    <a:pt x="102" y="13"/>
                    <a:pt x="102" y="13"/>
                    <a:pt x="102" y="13"/>
                  </a:cubicBezTo>
                  <a:cubicBezTo>
                    <a:pt x="102" y="0"/>
                    <a:pt x="102" y="0"/>
                    <a:pt x="102" y="0"/>
                  </a:cubicBezTo>
                  <a:close/>
                  <a:moveTo>
                    <a:pt x="102" y="53"/>
                  </a:moveTo>
                  <a:cubicBezTo>
                    <a:pt x="140" y="53"/>
                    <a:pt x="140" y="53"/>
                    <a:pt x="140" y="53"/>
                  </a:cubicBezTo>
                  <a:cubicBezTo>
                    <a:pt x="140" y="116"/>
                    <a:pt x="140" y="116"/>
                    <a:pt x="140" y="116"/>
                  </a:cubicBezTo>
                  <a:cubicBezTo>
                    <a:pt x="138" y="115"/>
                    <a:pt x="134" y="115"/>
                    <a:pt x="130" y="115"/>
                  </a:cubicBezTo>
                  <a:cubicBezTo>
                    <a:pt x="121" y="115"/>
                    <a:pt x="112" y="119"/>
                    <a:pt x="102" y="127"/>
                  </a:cubicBezTo>
                  <a:cubicBezTo>
                    <a:pt x="102" y="53"/>
                    <a:pt x="102" y="53"/>
                    <a:pt x="102" y="53"/>
                  </a:cubicBezTo>
                  <a:close/>
                  <a:moveTo>
                    <a:pt x="140" y="304"/>
                  </a:moveTo>
                  <a:cubicBezTo>
                    <a:pt x="102" y="304"/>
                    <a:pt x="102" y="304"/>
                    <a:pt x="102" y="304"/>
                  </a:cubicBezTo>
                  <a:cubicBezTo>
                    <a:pt x="102" y="239"/>
                    <a:pt x="102" y="239"/>
                    <a:pt x="102" y="239"/>
                  </a:cubicBezTo>
                  <a:cubicBezTo>
                    <a:pt x="117" y="239"/>
                    <a:pt x="117" y="239"/>
                    <a:pt x="117" y="239"/>
                  </a:cubicBezTo>
                  <a:cubicBezTo>
                    <a:pt x="140" y="129"/>
                    <a:pt x="140" y="129"/>
                    <a:pt x="140" y="129"/>
                  </a:cubicBezTo>
                  <a:cubicBezTo>
                    <a:pt x="140" y="203"/>
                    <a:pt x="140" y="203"/>
                    <a:pt x="140" y="203"/>
                  </a:cubicBezTo>
                  <a:cubicBezTo>
                    <a:pt x="139" y="210"/>
                    <a:pt x="139" y="210"/>
                    <a:pt x="139" y="210"/>
                  </a:cubicBezTo>
                  <a:cubicBezTo>
                    <a:pt x="138" y="213"/>
                    <a:pt x="138" y="216"/>
                    <a:pt x="138" y="219"/>
                  </a:cubicBezTo>
                  <a:cubicBezTo>
                    <a:pt x="138" y="224"/>
                    <a:pt x="139" y="227"/>
                    <a:pt x="140" y="230"/>
                  </a:cubicBezTo>
                  <a:cubicBezTo>
                    <a:pt x="140" y="304"/>
                    <a:pt x="140" y="304"/>
                    <a:pt x="140" y="304"/>
                  </a:cubicBezTo>
                  <a:close/>
                  <a:moveTo>
                    <a:pt x="102" y="197"/>
                  </a:moveTo>
                  <a:cubicBezTo>
                    <a:pt x="106" y="179"/>
                    <a:pt x="106" y="179"/>
                    <a:pt x="106" y="179"/>
                  </a:cubicBezTo>
                  <a:cubicBezTo>
                    <a:pt x="105" y="178"/>
                    <a:pt x="103" y="178"/>
                    <a:pt x="102" y="177"/>
                  </a:cubicBezTo>
                  <a:cubicBezTo>
                    <a:pt x="102" y="197"/>
                    <a:pt x="102" y="197"/>
                    <a:pt x="102" y="197"/>
                  </a:cubicBezTo>
                  <a:close/>
                  <a:moveTo>
                    <a:pt x="102" y="170"/>
                  </a:moveTo>
                  <a:cubicBezTo>
                    <a:pt x="104" y="170"/>
                    <a:pt x="106" y="171"/>
                    <a:pt x="107" y="172"/>
                  </a:cubicBezTo>
                  <a:cubicBezTo>
                    <a:pt x="117" y="126"/>
                    <a:pt x="117" y="126"/>
                    <a:pt x="117" y="126"/>
                  </a:cubicBezTo>
                  <a:cubicBezTo>
                    <a:pt x="112" y="129"/>
                    <a:pt x="107" y="134"/>
                    <a:pt x="102" y="141"/>
                  </a:cubicBezTo>
                  <a:lnTo>
                    <a:pt x="102" y="170"/>
                  </a:lnTo>
                  <a:close/>
                  <a:moveTo>
                    <a:pt x="86" y="0"/>
                  </a:moveTo>
                  <a:cubicBezTo>
                    <a:pt x="102" y="0"/>
                    <a:pt x="102" y="0"/>
                    <a:pt x="102" y="0"/>
                  </a:cubicBezTo>
                  <a:cubicBezTo>
                    <a:pt x="102" y="13"/>
                    <a:pt x="102" y="13"/>
                    <a:pt x="102" y="13"/>
                  </a:cubicBezTo>
                  <a:cubicBezTo>
                    <a:pt x="86" y="13"/>
                    <a:pt x="86" y="13"/>
                    <a:pt x="86" y="13"/>
                  </a:cubicBezTo>
                  <a:cubicBezTo>
                    <a:pt x="86" y="0"/>
                    <a:pt x="86" y="0"/>
                    <a:pt x="86" y="0"/>
                  </a:cubicBezTo>
                  <a:close/>
                  <a:moveTo>
                    <a:pt x="86" y="53"/>
                  </a:moveTo>
                  <a:cubicBezTo>
                    <a:pt x="102" y="53"/>
                    <a:pt x="102" y="53"/>
                    <a:pt x="102" y="53"/>
                  </a:cubicBezTo>
                  <a:cubicBezTo>
                    <a:pt x="102" y="127"/>
                    <a:pt x="102" y="127"/>
                    <a:pt x="102" y="127"/>
                  </a:cubicBezTo>
                  <a:cubicBezTo>
                    <a:pt x="102" y="128"/>
                    <a:pt x="101" y="128"/>
                    <a:pt x="101" y="129"/>
                  </a:cubicBezTo>
                  <a:cubicBezTo>
                    <a:pt x="96" y="133"/>
                    <a:pt x="91" y="138"/>
                    <a:pt x="86" y="144"/>
                  </a:cubicBezTo>
                  <a:cubicBezTo>
                    <a:pt x="86" y="53"/>
                    <a:pt x="86" y="53"/>
                    <a:pt x="86" y="53"/>
                  </a:cubicBezTo>
                  <a:close/>
                  <a:moveTo>
                    <a:pt x="102" y="304"/>
                  </a:moveTo>
                  <a:cubicBezTo>
                    <a:pt x="86" y="304"/>
                    <a:pt x="86" y="304"/>
                    <a:pt x="86" y="304"/>
                  </a:cubicBezTo>
                  <a:cubicBezTo>
                    <a:pt x="86" y="173"/>
                    <a:pt x="86" y="173"/>
                    <a:pt x="86" y="173"/>
                  </a:cubicBezTo>
                  <a:cubicBezTo>
                    <a:pt x="91" y="174"/>
                    <a:pt x="97" y="175"/>
                    <a:pt x="102" y="177"/>
                  </a:cubicBezTo>
                  <a:cubicBezTo>
                    <a:pt x="102" y="197"/>
                    <a:pt x="102" y="197"/>
                    <a:pt x="102" y="197"/>
                  </a:cubicBezTo>
                  <a:cubicBezTo>
                    <a:pt x="93" y="239"/>
                    <a:pt x="93" y="239"/>
                    <a:pt x="93" y="239"/>
                  </a:cubicBezTo>
                  <a:cubicBezTo>
                    <a:pt x="102" y="239"/>
                    <a:pt x="102" y="239"/>
                    <a:pt x="102" y="239"/>
                  </a:cubicBezTo>
                  <a:cubicBezTo>
                    <a:pt x="102" y="304"/>
                    <a:pt x="102" y="304"/>
                    <a:pt x="102" y="304"/>
                  </a:cubicBezTo>
                  <a:close/>
                  <a:moveTo>
                    <a:pt x="102" y="141"/>
                  </a:moveTo>
                  <a:cubicBezTo>
                    <a:pt x="97" y="147"/>
                    <a:pt x="92" y="156"/>
                    <a:pt x="87" y="166"/>
                  </a:cubicBezTo>
                  <a:cubicBezTo>
                    <a:pt x="92" y="167"/>
                    <a:pt x="97" y="168"/>
                    <a:pt x="102" y="170"/>
                  </a:cubicBezTo>
                  <a:lnTo>
                    <a:pt x="102" y="141"/>
                  </a:lnTo>
                  <a:close/>
                  <a:moveTo>
                    <a:pt x="41" y="0"/>
                  </a:moveTo>
                  <a:cubicBezTo>
                    <a:pt x="86" y="0"/>
                    <a:pt x="86" y="0"/>
                    <a:pt x="86" y="0"/>
                  </a:cubicBezTo>
                  <a:cubicBezTo>
                    <a:pt x="86" y="13"/>
                    <a:pt x="86" y="13"/>
                    <a:pt x="86" y="13"/>
                  </a:cubicBezTo>
                  <a:cubicBezTo>
                    <a:pt x="36" y="13"/>
                    <a:pt x="36" y="13"/>
                    <a:pt x="36" y="13"/>
                  </a:cubicBezTo>
                  <a:cubicBezTo>
                    <a:pt x="25" y="13"/>
                    <a:pt x="16" y="22"/>
                    <a:pt x="16" y="33"/>
                  </a:cubicBezTo>
                  <a:cubicBezTo>
                    <a:pt x="16" y="33"/>
                    <a:pt x="16" y="33"/>
                    <a:pt x="16" y="33"/>
                  </a:cubicBezTo>
                  <a:cubicBezTo>
                    <a:pt x="16" y="44"/>
                    <a:pt x="25" y="53"/>
                    <a:pt x="36" y="53"/>
                  </a:cubicBezTo>
                  <a:cubicBezTo>
                    <a:pt x="86" y="53"/>
                    <a:pt x="86" y="53"/>
                    <a:pt x="86" y="53"/>
                  </a:cubicBezTo>
                  <a:cubicBezTo>
                    <a:pt x="86" y="144"/>
                    <a:pt x="86" y="144"/>
                    <a:pt x="86" y="144"/>
                  </a:cubicBezTo>
                  <a:cubicBezTo>
                    <a:pt x="81" y="150"/>
                    <a:pt x="77" y="156"/>
                    <a:pt x="72" y="164"/>
                  </a:cubicBezTo>
                  <a:cubicBezTo>
                    <a:pt x="68" y="163"/>
                    <a:pt x="66" y="163"/>
                    <a:pt x="63" y="163"/>
                  </a:cubicBezTo>
                  <a:cubicBezTo>
                    <a:pt x="54" y="163"/>
                    <a:pt x="46" y="165"/>
                    <a:pt x="39" y="169"/>
                  </a:cubicBezTo>
                  <a:cubicBezTo>
                    <a:pt x="33" y="173"/>
                    <a:pt x="29" y="178"/>
                    <a:pt x="29" y="184"/>
                  </a:cubicBezTo>
                  <a:cubicBezTo>
                    <a:pt x="29" y="187"/>
                    <a:pt x="30" y="189"/>
                    <a:pt x="32" y="191"/>
                  </a:cubicBezTo>
                  <a:cubicBezTo>
                    <a:pt x="34" y="192"/>
                    <a:pt x="37" y="193"/>
                    <a:pt x="41" y="193"/>
                  </a:cubicBezTo>
                  <a:cubicBezTo>
                    <a:pt x="43" y="193"/>
                    <a:pt x="45" y="193"/>
                    <a:pt x="46" y="192"/>
                  </a:cubicBezTo>
                  <a:cubicBezTo>
                    <a:pt x="48" y="190"/>
                    <a:pt x="49" y="189"/>
                    <a:pt x="49" y="187"/>
                  </a:cubicBezTo>
                  <a:cubicBezTo>
                    <a:pt x="49" y="186"/>
                    <a:pt x="49" y="184"/>
                    <a:pt x="48" y="183"/>
                  </a:cubicBezTo>
                  <a:cubicBezTo>
                    <a:pt x="48" y="182"/>
                    <a:pt x="47" y="182"/>
                    <a:pt x="47" y="182"/>
                  </a:cubicBezTo>
                  <a:cubicBezTo>
                    <a:pt x="48" y="179"/>
                    <a:pt x="50" y="177"/>
                    <a:pt x="54" y="175"/>
                  </a:cubicBezTo>
                  <a:cubicBezTo>
                    <a:pt x="57" y="174"/>
                    <a:pt x="61" y="173"/>
                    <a:pt x="66" y="173"/>
                  </a:cubicBezTo>
                  <a:cubicBezTo>
                    <a:pt x="63" y="179"/>
                    <a:pt x="59" y="186"/>
                    <a:pt x="56" y="192"/>
                  </a:cubicBezTo>
                  <a:cubicBezTo>
                    <a:pt x="47" y="213"/>
                    <a:pt x="42" y="229"/>
                    <a:pt x="42" y="241"/>
                  </a:cubicBezTo>
                  <a:cubicBezTo>
                    <a:pt x="42" y="248"/>
                    <a:pt x="45" y="253"/>
                    <a:pt x="50" y="256"/>
                  </a:cubicBezTo>
                  <a:cubicBezTo>
                    <a:pt x="53" y="258"/>
                    <a:pt x="58" y="258"/>
                    <a:pt x="64" y="258"/>
                  </a:cubicBezTo>
                  <a:cubicBezTo>
                    <a:pt x="63" y="256"/>
                    <a:pt x="62" y="253"/>
                    <a:pt x="62" y="249"/>
                  </a:cubicBezTo>
                  <a:cubicBezTo>
                    <a:pt x="62" y="245"/>
                    <a:pt x="62" y="240"/>
                    <a:pt x="64" y="234"/>
                  </a:cubicBezTo>
                  <a:cubicBezTo>
                    <a:pt x="67" y="215"/>
                    <a:pt x="74" y="195"/>
                    <a:pt x="84" y="173"/>
                  </a:cubicBezTo>
                  <a:cubicBezTo>
                    <a:pt x="84" y="173"/>
                    <a:pt x="85" y="173"/>
                    <a:pt x="86" y="173"/>
                  </a:cubicBezTo>
                  <a:cubicBezTo>
                    <a:pt x="86" y="304"/>
                    <a:pt x="86" y="304"/>
                    <a:pt x="86" y="304"/>
                  </a:cubicBezTo>
                  <a:cubicBezTo>
                    <a:pt x="41" y="304"/>
                    <a:pt x="41" y="304"/>
                    <a:pt x="41" y="304"/>
                  </a:cubicBezTo>
                  <a:cubicBezTo>
                    <a:pt x="18" y="304"/>
                    <a:pt x="0" y="285"/>
                    <a:pt x="0" y="262"/>
                  </a:cubicBezTo>
                  <a:cubicBezTo>
                    <a:pt x="0" y="42"/>
                    <a:pt x="0" y="42"/>
                    <a:pt x="0" y="42"/>
                  </a:cubicBezTo>
                  <a:cubicBezTo>
                    <a:pt x="0" y="19"/>
                    <a:pt x="18" y="0"/>
                    <a:pt x="4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48"/>
            <p:cNvSpPr>
              <a:spLocks noEditPoints="1"/>
            </p:cNvSpPr>
            <p:nvPr/>
          </p:nvSpPr>
          <p:spPr bwMode="auto">
            <a:xfrm>
              <a:off x="5878513" y="1901825"/>
              <a:ext cx="717550" cy="722313"/>
            </a:xfrm>
            <a:custGeom>
              <a:avLst/>
              <a:gdLst>
                <a:gd name="T0" fmla="*/ 358 w 375"/>
                <a:gd name="T1" fmla="*/ 317 h 378"/>
                <a:gd name="T2" fmla="*/ 375 w 375"/>
                <a:gd name="T3" fmla="*/ 101 h 378"/>
                <a:gd name="T4" fmla="*/ 358 w 375"/>
                <a:gd name="T5" fmla="*/ 102 h 378"/>
                <a:gd name="T6" fmla="*/ 358 w 375"/>
                <a:gd name="T7" fmla="*/ 222 h 378"/>
                <a:gd name="T8" fmla="*/ 325 w 375"/>
                <a:gd name="T9" fmla="*/ 259 h 378"/>
                <a:gd name="T10" fmla="*/ 301 w 375"/>
                <a:gd name="T11" fmla="*/ 378 h 378"/>
                <a:gd name="T12" fmla="*/ 301 w 375"/>
                <a:gd name="T13" fmla="*/ 378 h 378"/>
                <a:gd name="T14" fmla="*/ 301 w 375"/>
                <a:gd name="T15" fmla="*/ 22 h 378"/>
                <a:gd name="T16" fmla="*/ 291 w 375"/>
                <a:gd name="T17" fmla="*/ 42 h 378"/>
                <a:gd name="T18" fmla="*/ 301 w 375"/>
                <a:gd name="T19" fmla="*/ 73 h 378"/>
                <a:gd name="T20" fmla="*/ 289 w 375"/>
                <a:gd name="T21" fmla="*/ 173 h 378"/>
                <a:gd name="T22" fmla="*/ 301 w 375"/>
                <a:gd name="T23" fmla="*/ 284 h 378"/>
                <a:gd name="T24" fmla="*/ 301 w 375"/>
                <a:gd name="T25" fmla="*/ 284 h 378"/>
                <a:gd name="T26" fmla="*/ 279 w 375"/>
                <a:gd name="T27" fmla="*/ 334 h 378"/>
                <a:gd name="T28" fmla="*/ 242 w 375"/>
                <a:gd name="T29" fmla="*/ 53 h 378"/>
                <a:gd name="T30" fmla="*/ 279 w 375"/>
                <a:gd name="T31" fmla="*/ 30 h 378"/>
                <a:gd name="T32" fmla="*/ 279 w 375"/>
                <a:gd name="T33" fmla="*/ 73 h 378"/>
                <a:gd name="T34" fmla="*/ 279 w 375"/>
                <a:gd name="T35" fmla="*/ 173 h 378"/>
                <a:gd name="T36" fmla="*/ 242 w 375"/>
                <a:gd name="T37" fmla="*/ 317 h 378"/>
                <a:gd name="T38" fmla="*/ 276 w 375"/>
                <a:gd name="T39" fmla="*/ 359 h 378"/>
                <a:gd name="T40" fmla="*/ 242 w 375"/>
                <a:gd name="T41" fmla="*/ 31 h 378"/>
                <a:gd name="T42" fmla="*/ 242 w 375"/>
                <a:gd name="T43" fmla="*/ 64 h 378"/>
                <a:gd name="T44" fmla="*/ 194 w 375"/>
                <a:gd name="T45" fmla="*/ 173 h 378"/>
                <a:gd name="T46" fmla="*/ 240 w 375"/>
                <a:gd name="T47" fmla="*/ 286 h 378"/>
                <a:gd name="T48" fmla="*/ 240 w 375"/>
                <a:gd name="T49" fmla="*/ 241 h 378"/>
                <a:gd name="T50" fmla="*/ 186 w 375"/>
                <a:gd name="T51" fmla="*/ 213 h 378"/>
                <a:gd name="T52" fmla="*/ 134 w 375"/>
                <a:gd name="T53" fmla="*/ 64 h 378"/>
                <a:gd name="T54" fmla="*/ 186 w 375"/>
                <a:gd name="T55" fmla="*/ 0 h 378"/>
                <a:gd name="T56" fmla="*/ 181 w 375"/>
                <a:gd name="T57" fmla="*/ 173 h 378"/>
                <a:gd name="T58" fmla="*/ 186 w 375"/>
                <a:gd name="T59" fmla="*/ 229 h 378"/>
                <a:gd name="T60" fmla="*/ 186 w 375"/>
                <a:gd name="T61" fmla="*/ 258 h 378"/>
                <a:gd name="T62" fmla="*/ 186 w 375"/>
                <a:gd name="T63" fmla="*/ 286 h 378"/>
                <a:gd name="T64" fmla="*/ 134 w 375"/>
                <a:gd name="T65" fmla="*/ 5 h 378"/>
                <a:gd name="T66" fmla="*/ 134 w 375"/>
                <a:gd name="T67" fmla="*/ 53 h 378"/>
                <a:gd name="T68" fmla="*/ 96 w 375"/>
                <a:gd name="T69" fmla="*/ 30 h 378"/>
                <a:gd name="T70" fmla="*/ 96 w 375"/>
                <a:gd name="T71" fmla="*/ 102 h 378"/>
                <a:gd name="T72" fmla="*/ 132 w 375"/>
                <a:gd name="T73" fmla="*/ 213 h 378"/>
                <a:gd name="T74" fmla="*/ 132 w 375"/>
                <a:gd name="T75" fmla="*/ 258 h 378"/>
                <a:gd name="T76" fmla="*/ 134 w 375"/>
                <a:gd name="T77" fmla="*/ 286 h 378"/>
                <a:gd name="T78" fmla="*/ 96 w 375"/>
                <a:gd name="T79" fmla="*/ 246 h 378"/>
                <a:gd name="T80" fmla="*/ 99 w 375"/>
                <a:gd name="T81" fmla="*/ 334 h 378"/>
                <a:gd name="T82" fmla="*/ 84 w 375"/>
                <a:gd name="T83" fmla="*/ 42 h 378"/>
                <a:gd name="T84" fmla="*/ 96 w 375"/>
                <a:gd name="T85" fmla="*/ 14 h 378"/>
                <a:gd name="T86" fmla="*/ 96 w 375"/>
                <a:gd name="T87" fmla="*/ 173 h 378"/>
                <a:gd name="T88" fmla="*/ 96 w 375"/>
                <a:gd name="T89" fmla="*/ 272 h 378"/>
                <a:gd name="T90" fmla="*/ 96 w 375"/>
                <a:gd name="T91" fmla="*/ 334 h 378"/>
                <a:gd name="T92" fmla="*/ 96 w 375"/>
                <a:gd name="T93" fmla="*/ 334 h 378"/>
                <a:gd name="T94" fmla="*/ 75 w 375"/>
                <a:gd name="T95" fmla="*/ 73 h 378"/>
                <a:gd name="T96" fmla="*/ 18 w 375"/>
                <a:gd name="T97" fmla="*/ 317 h 378"/>
                <a:gd name="T98" fmla="*/ 75 w 375"/>
                <a:gd name="T99" fmla="*/ 334 h 378"/>
                <a:gd name="T100" fmla="*/ 75 w 375"/>
                <a:gd name="T101" fmla="*/ 334 h 378"/>
                <a:gd name="T102" fmla="*/ 18 w 375"/>
                <a:gd name="T103" fmla="*/ 164 h 378"/>
                <a:gd name="T104" fmla="*/ 0 w 375"/>
                <a:gd name="T105" fmla="*/ 151 h 378"/>
                <a:gd name="T106" fmla="*/ 18 w 375"/>
                <a:gd name="T107" fmla="*/ 22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5" h="378">
                  <a:moveTo>
                    <a:pt x="358" y="317"/>
                  </a:moveTo>
                  <a:cubicBezTo>
                    <a:pt x="358" y="222"/>
                    <a:pt x="358" y="222"/>
                    <a:pt x="358" y="222"/>
                  </a:cubicBezTo>
                  <a:cubicBezTo>
                    <a:pt x="360" y="226"/>
                    <a:pt x="362" y="231"/>
                    <a:pt x="362" y="236"/>
                  </a:cubicBezTo>
                  <a:cubicBezTo>
                    <a:pt x="362" y="317"/>
                    <a:pt x="362" y="317"/>
                    <a:pt x="362" y="317"/>
                  </a:cubicBezTo>
                  <a:cubicBezTo>
                    <a:pt x="358" y="317"/>
                    <a:pt x="358" y="317"/>
                    <a:pt x="358" y="317"/>
                  </a:cubicBezTo>
                  <a:close/>
                  <a:moveTo>
                    <a:pt x="358" y="164"/>
                  </a:moveTo>
                  <a:cubicBezTo>
                    <a:pt x="358" y="102"/>
                    <a:pt x="358" y="102"/>
                    <a:pt x="358" y="102"/>
                  </a:cubicBezTo>
                  <a:cubicBezTo>
                    <a:pt x="358" y="101"/>
                    <a:pt x="359" y="101"/>
                    <a:pt x="360" y="101"/>
                  </a:cubicBezTo>
                  <a:cubicBezTo>
                    <a:pt x="369" y="97"/>
                    <a:pt x="369" y="97"/>
                    <a:pt x="369" y="97"/>
                  </a:cubicBezTo>
                  <a:cubicBezTo>
                    <a:pt x="372" y="96"/>
                    <a:pt x="375" y="98"/>
                    <a:pt x="375" y="101"/>
                  </a:cubicBezTo>
                  <a:cubicBezTo>
                    <a:pt x="375" y="151"/>
                    <a:pt x="375" y="151"/>
                    <a:pt x="375" y="151"/>
                  </a:cubicBezTo>
                  <a:cubicBezTo>
                    <a:pt x="375" y="154"/>
                    <a:pt x="372" y="159"/>
                    <a:pt x="369" y="160"/>
                  </a:cubicBezTo>
                  <a:cubicBezTo>
                    <a:pt x="360" y="164"/>
                    <a:pt x="360" y="164"/>
                    <a:pt x="360" y="164"/>
                  </a:cubicBezTo>
                  <a:cubicBezTo>
                    <a:pt x="359" y="164"/>
                    <a:pt x="358" y="164"/>
                    <a:pt x="358" y="164"/>
                  </a:cubicBezTo>
                  <a:close/>
                  <a:moveTo>
                    <a:pt x="358" y="102"/>
                  </a:moveTo>
                  <a:cubicBezTo>
                    <a:pt x="358" y="164"/>
                    <a:pt x="358" y="164"/>
                    <a:pt x="358" y="164"/>
                  </a:cubicBezTo>
                  <a:cubicBezTo>
                    <a:pt x="355" y="164"/>
                    <a:pt x="353" y="162"/>
                    <a:pt x="353" y="159"/>
                  </a:cubicBezTo>
                  <a:cubicBezTo>
                    <a:pt x="353" y="110"/>
                    <a:pt x="353" y="110"/>
                    <a:pt x="353" y="110"/>
                  </a:cubicBezTo>
                  <a:cubicBezTo>
                    <a:pt x="353" y="107"/>
                    <a:pt x="355" y="104"/>
                    <a:pt x="358" y="102"/>
                  </a:cubicBezTo>
                  <a:close/>
                  <a:moveTo>
                    <a:pt x="358" y="222"/>
                  </a:moveTo>
                  <a:cubicBezTo>
                    <a:pt x="353" y="216"/>
                    <a:pt x="345" y="211"/>
                    <a:pt x="337" y="211"/>
                  </a:cubicBezTo>
                  <a:cubicBezTo>
                    <a:pt x="337" y="73"/>
                    <a:pt x="337" y="73"/>
                    <a:pt x="337" y="73"/>
                  </a:cubicBezTo>
                  <a:cubicBezTo>
                    <a:pt x="301" y="73"/>
                    <a:pt x="301" y="73"/>
                    <a:pt x="301" y="73"/>
                  </a:cubicBezTo>
                  <a:cubicBezTo>
                    <a:pt x="301" y="234"/>
                    <a:pt x="301" y="234"/>
                    <a:pt x="301" y="234"/>
                  </a:cubicBezTo>
                  <a:cubicBezTo>
                    <a:pt x="314" y="234"/>
                    <a:pt x="325" y="245"/>
                    <a:pt x="325" y="259"/>
                  </a:cubicBezTo>
                  <a:cubicBezTo>
                    <a:pt x="325" y="272"/>
                    <a:pt x="314" y="284"/>
                    <a:pt x="301" y="284"/>
                  </a:cubicBezTo>
                  <a:cubicBezTo>
                    <a:pt x="301" y="317"/>
                    <a:pt x="301" y="317"/>
                    <a:pt x="301" y="317"/>
                  </a:cubicBezTo>
                  <a:cubicBezTo>
                    <a:pt x="358" y="317"/>
                    <a:pt x="358" y="317"/>
                    <a:pt x="358" y="317"/>
                  </a:cubicBezTo>
                  <a:cubicBezTo>
                    <a:pt x="358" y="222"/>
                    <a:pt x="358" y="222"/>
                    <a:pt x="358" y="222"/>
                  </a:cubicBezTo>
                  <a:close/>
                  <a:moveTo>
                    <a:pt x="301" y="378"/>
                  </a:moveTo>
                  <a:cubicBezTo>
                    <a:pt x="301" y="334"/>
                    <a:pt x="301" y="334"/>
                    <a:pt x="301" y="334"/>
                  </a:cubicBezTo>
                  <a:cubicBezTo>
                    <a:pt x="325" y="334"/>
                    <a:pt x="325" y="334"/>
                    <a:pt x="325" y="334"/>
                  </a:cubicBezTo>
                  <a:cubicBezTo>
                    <a:pt x="325" y="359"/>
                    <a:pt x="325" y="359"/>
                    <a:pt x="325" y="359"/>
                  </a:cubicBezTo>
                  <a:cubicBezTo>
                    <a:pt x="325" y="369"/>
                    <a:pt x="316" y="378"/>
                    <a:pt x="306" y="378"/>
                  </a:cubicBezTo>
                  <a:cubicBezTo>
                    <a:pt x="301" y="378"/>
                    <a:pt x="301" y="378"/>
                    <a:pt x="301" y="378"/>
                  </a:cubicBezTo>
                  <a:close/>
                  <a:moveTo>
                    <a:pt x="301" y="64"/>
                  </a:moveTo>
                  <a:cubicBezTo>
                    <a:pt x="301" y="22"/>
                    <a:pt x="301" y="22"/>
                    <a:pt x="301" y="22"/>
                  </a:cubicBezTo>
                  <a:cubicBezTo>
                    <a:pt x="323" y="33"/>
                    <a:pt x="337" y="48"/>
                    <a:pt x="337" y="64"/>
                  </a:cubicBezTo>
                  <a:lnTo>
                    <a:pt x="301" y="64"/>
                  </a:lnTo>
                  <a:close/>
                  <a:moveTo>
                    <a:pt x="301" y="22"/>
                  </a:moveTo>
                  <a:cubicBezTo>
                    <a:pt x="301" y="64"/>
                    <a:pt x="301" y="64"/>
                    <a:pt x="301" y="64"/>
                  </a:cubicBezTo>
                  <a:cubicBezTo>
                    <a:pt x="279" y="64"/>
                    <a:pt x="279" y="64"/>
                    <a:pt x="279" y="64"/>
                  </a:cubicBezTo>
                  <a:cubicBezTo>
                    <a:pt x="279" y="54"/>
                    <a:pt x="279" y="54"/>
                    <a:pt x="279" y="54"/>
                  </a:cubicBezTo>
                  <a:cubicBezTo>
                    <a:pt x="279" y="54"/>
                    <a:pt x="279" y="54"/>
                    <a:pt x="279" y="54"/>
                  </a:cubicBezTo>
                  <a:cubicBezTo>
                    <a:pt x="286" y="54"/>
                    <a:pt x="291" y="48"/>
                    <a:pt x="291" y="42"/>
                  </a:cubicBezTo>
                  <a:cubicBezTo>
                    <a:pt x="291" y="35"/>
                    <a:pt x="286" y="30"/>
                    <a:pt x="279" y="30"/>
                  </a:cubicBezTo>
                  <a:cubicBezTo>
                    <a:pt x="279" y="30"/>
                    <a:pt x="279" y="30"/>
                    <a:pt x="279" y="30"/>
                  </a:cubicBezTo>
                  <a:cubicBezTo>
                    <a:pt x="279" y="14"/>
                    <a:pt x="279" y="14"/>
                    <a:pt x="279" y="14"/>
                  </a:cubicBezTo>
                  <a:cubicBezTo>
                    <a:pt x="287" y="16"/>
                    <a:pt x="294" y="19"/>
                    <a:pt x="301" y="22"/>
                  </a:cubicBezTo>
                  <a:close/>
                  <a:moveTo>
                    <a:pt x="301" y="73"/>
                  </a:moveTo>
                  <a:cubicBezTo>
                    <a:pt x="301" y="234"/>
                    <a:pt x="301" y="234"/>
                    <a:pt x="301" y="234"/>
                  </a:cubicBezTo>
                  <a:cubicBezTo>
                    <a:pt x="301" y="234"/>
                    <a:pt x="301" y="234"/>
                    <a:pt x="301" y="234"/>
                  </a:cubicBezTo>
                  <a:cubicBezTo>
                    <a:pt x="292" y="234"/>
                    <a:pt x="284" y="239"/>
                    <a:pt x="279" y="246"/>
                  </a:cubicBezTo>
                  <a:cubicBezTo>
                    <a:pt x="279" y="173"/>
                    <a:pt x="279" y="173"/>
                    <a:pt x="279" y="173"/>
                  </a:cubicBezTo>
                  <a:cubicBezTo>
                    <a:pt x="289" y="173"/>
                    <a:pt x="289" y="173"/>
                    <a:pt x="289" y="173"/>
                  </a:cubicBezTo>
                  <a:cubicBezTo>
                    <a:pt x="289" y="102"/>
                    <a:pt x="289" y="102"/>
                    <a:pt x="289" y="102"/>
                  </a:cubicBezTo>
                  <a:cubicBezTo>
                    <a:pt x="279" y="102"/>
                    <a:pt x="279" y="102"/>
                    <a:pt x="279" y="102"/>
                  </a:cubicBezTo>
                  <a:cubicBezTo>
                    <a:pt x="279" y="73"/>
                    <a:pt x="279" y="73"/>
                    <a:pt x="279" y="73"/>
                  </a:cubicBezTo>
                  <a:cubicBezTo>
                    <a:pt x="301" y="73"/>
                    <a:pt x="301" y="73"/>
                    <a:pt x="301" y="73"/>
                  </a:cubicBezTo>
                  <a:close/>
                  <a:moveTo>
                    <a:pt x="301" y="284"/>
                  </a:moveTo>
                  <a:cubicBezTo>
                    <a:pt x="301" y="317"/>
                    <a:pt x="301" y="317"/>
                    <a:pt x="301" y="317"/>
                  </a:cubicBezTo>
                  <a:cubicBezTo>
                    <a:pt x="279" y="317"/>
                    <a:pt x="279" y="317"/>
                    <a:pt x="279" y="317"/>
                  </a:cubicBezTo>
                  <a:cubicBezTo>
                    <a:pt x="279" y="272"/>
                    <a:pt x="279" y="272"/>
                    <a:pt x="279" y="272"/>
                  </a:cubicBezTo>
                  <a:cubicBezTo>
                    <a:pt x="284" y="279"/>
                    <a:pt x="292" y="284"/>
                    <a:pt x="301" y="284"/>
                  </a:cubicBezTo>
                  <a:cubicBezTo>
                    <a:pt x="301" y="284"/>
                    <a:pt x="301" y="284"/>
                    <a:pt x="301" y="284"/>
                  </a:cubicBezTo>
                  <a:close/>
                  <a:moveTo>
                    <a:pt x="301" y="334"/>
                  </a:moveTo>
                  <a:cubicBezTo>
                    <a:pt x="301" y="378"/>
                    <a:pt x="301" y="378"/>
                    <a:pt x="301" y="378"/>
                  </a:cubicBezTo>
                  <a:cubicBezTo>
                    <a:pt x="295" y="378"/>
                    <a:pt x="295" y="378"/>
                    <a:pt x="295" y="378"/>
                  </a:cubicBezTo>
                  <a:cubicBezTo>
                    <a:pt x="289" y="378"/>
                    <a:pt x="283" y="375"/>
                    <a:pt x="279" y="369"/>
                  </a:cubicBezTo>
                  <a:cubicBezTo>
                    <a:pt x="279" y="334"/>
                    <a:pt x="279" y="334"/>
                    <a:pt x="279" y="334"/>
                  </a:cubicBezTo>
                  <a:lnTo>
                    <a:pt x="301" y="334"/>
                  </a:lnTo>
                  <a:close/>
                  <a:moveTo>
                    <a:pt x="245" y="30"/>
                  </a:moveTo>
                  <a:cubicBezTo>
                    <a:pt x="251" y="30"/>
                    <a:pt x="257" y="35"/>
                    <a:pt x="257" y="42"/>
                  </a:cubicBezTo>
                  <a:cubicBezTo>
                    <a:pt x="257" y="48"/>
                    <a:pt x="251" y="54"/>
                    <a:pt x="245" y="54"/>
                  </a:cubicBezTo>
                  <a:cubicBezTo>
                    <a:pt x="244" y="54"/>
                    <a:pt x="243" y="54"/>
                    <a:pt x="242" y="53"/>
                  </a:cubicBezTo>
                  <a:cubicBezTo>
                    <a:pt x="242" y="64"/>
                    <a:pt x="242" y="64"/>
                    <a:pt x="242" y="64"/>
                  </a:cubicBezTo>
                  <a:cubicBezTo>
                    <a:pt x="279" y="64"/>
                    <a:pt x="279" y="64"/>
                    <a:pt x="279" y="64"/>
                  </a:cubicBezTo>
                  <a:cubicBezTo>
                    <a:pt x="279" y="54"/>
                    <a:pt x="279" y="54"/>
                    <a:pt x="279" y="54"/>
                  </a:cubicBezTo>
                  <a:cubicBezTo>
                    <a:pt x="273" y="54"/>
                    <a:pt x="268" y="48"/>
                    <a:pt x="268" y="42"/>
                  </a:cubicBezTo>
                  <a:cubicBezTo>
                    <a:pt x="268" y="35"/>
                    <a:pt x="273" y="30"/>
                    <a:pt x="279" y="30"/>
                  </a:cubicBezTo>
                  <a:cubicBezTo>
                    <a:pt x="279" y="14"/>
                    <a:pt x="279" y="14"/>
                    <a:pt x="279" y="14"/>
                  </a:cubicBezTo>
                  <a:cubicBezTo>
                    <a:pt x="268" y="10"/>
                    <a:pt x="255" y="7"/>
                    <a:pt x="242" y="5"/>
                  </a:cubicBezTo>
                  <a:cubicBezTo>
                    <a:pt x="242" y="31"/>
                    <a:pt x="242" y="31"/>
                    <a:pt x="242" y="31"/>
                  </a:cubicBezTo>
                  <a:cubicBezTo>
                    <a:pt x="243" y="30"/>
                    <a:pt x="244" y="30"/>
                    <a:pt x="245" y="30"/>
                  </a:cubicBezTo>
                  <a:close/>
                  <a:moveTo>
                    <a:pt x="279" y="73"/>
                  </a:moveTo>
                  <a:cubicBezTo>
                    <a:pt x="279" y="102"/>
                    <a:pt x="279" y="102"/>
                    <a:pt x="279" y="102"/>
                  </a:cubicBezTo>
                  <a:cubicBezTo>
                    <a:pt x="242" y="102"/>
                    <a:pt x="242" y="102"/>
                    <a:pt x="242" y="102"/>
                  </a:cubicBezTo>
                  <a:cubicBezTo>
                    <a:pt x="242" y="73"/>
                    <a:pt x="242" y="73"/>
                    <a:pt x="242" y="73"/>
                  </a:cubicBezTo>
                  <a:cubicBezTo>
                    <a:pt x="279" y="73"/>
                    <a:pt x="279" y="73"/>
                    <a:pt x="279" y="73"/>
                  </a:cubicBezTo>
                  <a:close/>
                  <a:moveTo>
                    <a:pt x="279" y="173"/>
                  </a:moveTo>
                  <a:cubicBezTo>
                    <a:pt x="279" y="246"/>
                    <a:pt x="279" y="246"/>
                    <a:pt x="279" y="246"/>
                  </a:cubicBezTo>
                  <a:cubicBezTo>
                    <a:pt x="277" y="250"/>
                    <a:pt x="276" y="254"/>
                    <a:pt x="276" y="259"/>
                  </a:cubicBezTo>
                  <a:cubicBezTo>
                    <a:pt x="276" y="263"/>
                    <a:pt x="277" y="268"/>
                    <a:pt x="279" y="272"/>
                  </a:cubicBezTo>
                  <a:cubicBezTo>
                    <a:pt x="279" y="317"/>
                    <a:pt x="279" y="317"/>
                    <a:pt x="279" y="317"/>
                  </a:cubicBezTo>
                  <a:cubicBezTo>
                    <a:pt x="242" y="317"/>
                    <a:pt x="242" y="317"/>
                    <a:pt x="242" y="317"/>
                  </a:cubicBezTo>
                  <a:cubicBezTo>
                    <a:pt x="242" y="173"/>
                    <a:pt x="242" y="173"/>
                    <a:pt x="242" y="173"/>
                  </a:cubicBezTo>
                  <a:cubicBezTo>
                    <a:pt x="279" y="173"/>
                    <a:pt x="279" y="173"/>
                    <a:pt x="279" y="173"/>
                  </a:cubicBezTo>
                  <a:close/>
                  <a:moveTo>
                    <a:pt x="279" y="334"/>
                  </a:moveTo>
                  <a:cubicBezTo>
                    <a:pt x="279" y="369"/>
                    <a:pt x="279" y="369"/>
                    <a:pt x="279" y="369"/>
                  </a:cubicBezTo>
                  <a:cubicBezTo>
                    <a:pt x="277" y="366"/>
                    <a:pt x="276" y="363"/>
                    <a:pt x="276" y="359"/>
                  </a:cubicBezTo>
                  <a:cubicBezTo>
                    <a:pt x="276" y="334"/>
                    <a:pt x="276" y="334"/>
                    <a:pt x="276" y="334"/>
                  </a:cubicBezTo>
                  <a:lnTo>
                    <a:pt x="279" y="334"/>
                  </a:lnTo>
                  <a:close/>
                  <a:moveTo>
                    <a:pt x="242" y="53"/>
                  </a:moveTo>
                  <a:cubicBezTo>
                    <a:pt x="237" y="52"/>
                    <a:pt x="233" y="47"/>
                    <a:pt x="233" y="42"/>
                  </a:cubicBezTo>
                  <a:cubicBezTo>
                    <a:pt x="233" y="37"/>
                    <a:pt x="237" y="32"/>
                    <a:pt x="242" y="31"/>
                  </a:cubicBezTo>
                  <a:cubicBezTo>
                    <a:pt x="242" y="5"/>
                    <a:pt x="242" y="5"/>
                    <a:pt x="242" y="5"/>
                  </a:cubicBezTo>
                  <a:cubicBezTo>
                    <a:pt x="225" y="2"/>
                    <a:pt x="207" y="0"/>
                    <a:pt x="188" y="0"/>
                  </a:cubicBezTo>
                  <a:cubicBezTo>
                    <a:pt x="186" y="0"/>
                    <a:pt x="186" y="0"/>
                    <a:pt x="186" y="0"/>
                  </a:cubicBezTo>
                  <a:cubicBezTo>
                    <a:pt x="186" y="64"/>
                    <a:pt x="186" y="64"/>
                    <a:pt x="186" y="64"/>
                  </a:cubicBezTo>
                  <a:cubicBezTo>
                    <a:pt x="242" y="64"/>
                    <a:pt x="242" y="64"/>
                    <a:pt x="242" y="64"/>
                  </a:cubicBezTo>
                  <a:cubicBezTo>
                    <a:pt x="242" y="53"/>
                    <a:pt x="242" y="53"/>
                    <a:pt x="242" y="53"/>
                  </a:cubicBezTo>
                  <a:close/>
                  <a:moveTo>
                    <a:pt x="242" y="73"/>
                  </a:moveTo>
                  <a:cubicBezTo>
                    <a:pt x="242" y="102"/>
                    <a:pt x="242" y="102"/>
                    <a:pt x="242" y="102"/>
                  </a:cubicBezTo>
                  <a:cubicBezTo>
                    <a:pt x="194" y="102"/>
                    <a:pt x="194" y="102"/>
                    <a:pt x="194" y="102"/>
                  </a:cubicBezTo>
                  <a:cubicBezTo>
                    <a:pt x="194" y="173"/>
                    <a:pt x="194" y="173"/>
                    <a:pt x="194" y="173"/>
                  </a:cubicBezTo>
                  <a:cubicBezTo>
                    <a:pt x="242" y="173"/>
                    <a:pt x="242" y="173"/>
                    <a:pt x="242" y="173"/>
                  </a:cubicBezTo>
                  <a:cubicBezTo>
                    <a:pt x="242" y="317"/>
                    <a:pt x="242" y="317"/>
                    <a:pt x="242" y="317"/>
                  </a:cubicBezTo>
                  <a:cubicBezTo>
                    <a:pt x="186" y="317"/>
                    <a:pt x="186" y="317"/>
                    <a:pt x="186" y="317"/>
                  </a:cubicBezTo>
                  <a:cubicBezTo>
                    <a:pt x="186" y="286"/>
                    <a:pt x="186" y="286"/>
                    <a:pt x="186" y="286"/>
                  </a:cubicBezTo>
                  <a:cubicBezTo>
                    <a:pt x="240" y="286"/>
                    <a:pt x="240" y="286"/>
                    <a:pt x="240" y="286"/>
                  </a:cubicBezTo>
                  <a:cubicBezTo>
                    <a:pt x="240" y="269"/>
                    <a:pt x="240" y="269"/>
                    <a:pt x="240" y="269"/>
                  </a:cubicBezTo>
                  <a:cubicBezTo>
                    <a:pt x="186" y="269"/>
                    <a:pt x="186" y="269"/>
                    <a:pt x="186" y="269"/>
                  </a:cubicBezTo>
                  <a:cubicBezTo>
                    <a:pt x="186" y="258"/>
                    <a:pt x="186" y="258"/>
                    <a:pt x="186" y="258"/>
                  </a:cubicBezTo>
                  <a:cubicBezTo>
                    <a:pt x="240" y="258"/>
                    <a:pt x="240" y="258"/>
                    <a:pt x="240" y="258"/>
                  </a:cubicBezTo>
                  <a:cubicBezTo>
                    <a:pt x="240" y="241"/>
                    <a:pt x="240" y="241"/>
                    <a:pt x="240" y="241"/>
                  </a:cubicBezTo>
                  <a:cubicBezTo>
                    <a:pt x="186" y="241"/>
                    <a:pt x="186" y="241"/>
                    <a:pt x="186" y="241"/>
                  </a:cubicBezTo>
                  <a:cubicBezTo>
                    <a:pt x="186" y="229"/>
                    <a:pt x="186" y="229"/>
                    <a:pt x="186" y="229"/>
                  </a:cubicBezTo>
                  <a:cubicBezTo>
                    <a:pt x="240" y="229"/>
                    <a:pt x="240" y="229"/>
                    <a:pt x="240" y="229"/>
                  </a:cubicBezTo>
                  <a:cubicBezTo>
                    <a:pt x="240" y="213"/>
                    <a:pt x="240" y="213"/>
                    <a:pt x="240" y="213"/>
                  </a:cubicBezTo>
                  <a:cubicBezTo>
                    <a:pt x="186" y="213"/>
                    <a:pt x="186" y="213"/>
                    <a:pt x="186" y="213"/>
                  </a:cubicBezTo>
                  <a:cubicBezTo>
                    <a:pt x="186" y="73"/>
                    <a:pt x="186" y="73"/>
                    <a:pt x="186" y="73"/>
                  </a:cubicBezTo>
                  <a:lnTo>
                    <a:pt x="242" y="73"/>
                  </a:lnTo>
                  <a:close/>
                  <a:moveTo>
                    <a:pt x="186" y="0"/>
                  </a:moveTo>
                  <a:cubicBezTo>
                    <a:pt x="186" y="64"/>
                    <a:pt x="186" y="64"/>
                    <a:pt x="186" y="64"/>
                  </a:cubicBezTo>
                  <a:cubicBezTo>
                    <a:pt x="134" y="64"/>
                    <a:pt x="134" y="64"/>
                    <a:pt x="134" y="64"/>
                  </a:cubicBezTo>
                  <a:cubicBezTo>
                    <a:pt x="134" y="53"/>
                    <a:pt x="134" y="53"/>
                    <a:pt x="134" y="53"/>
                  </a:cubicBezTo>
                  <a:cubicBezTo>
                    <a:pt x="138" y="52"/>
                    <a:pt x="142" y="47"/>
                    <a:pt x="142" y="42"/>
                  </a:cubicBezTo>
                  <a:cubicBezTo>
                    <a:pt x="142" y="37"/>
                    <a:pt x="138" y="32"/>
                    <a:pt x="134" y="31"/>
                  </a:cubicBezTo>
                  <a:cubicBezTo>
                    <a:pt x="134" y="5"/>
                    <a:pt x="134" y="5"/>
                    <a:pt x="134" y="5"/>
                  </a:cubicBezTo>
                  <a:cubicBezTo>
                    <a:pt x="150" y="2"/>
                    <a:pt x="168" y="1"/>
                    <a:pt x="186" y="0"/>
                  </a:cubicBezTo>
                  <a:close/>
                  <a:moveTo>
                    <a:pt x="186" y="73"/>
                  </a:moveTo>
                  <a:cubicBezTo>
                    <a:pt x="186" y="213"/>
                    <a:pt x="186" y="213"/>
                    <a:pt x="186" y="213"/>
                  </a:cubicBezTo>
                  <a:cubicBezTo>
                    <a:pt x="134" y="213"/>
                    <a:pt x="134" y="213"/>
                    <a:pt x="134" y="213"/>
                  </a:cubicBezTo>
                  <a:cubicBezTo>
                    <a:pt x="134" y="173"/>
                    <a:pt x="134" y="173"/>
                    <a:pt x="134" y="173"/>
                  </a:cubicBezTo>
                  <a:cubicBezTo>
                    <a:pt x="181" y="173"/>
                    <a:pt x="181" y="173"/>
                    <a:pt x="181" y="173"/>
                  </a:cubicBezTo>
                  <a:cubicBezTo>
                    <a:pt x="181" y="102"/>
                    <a:pt x="181" y="102"/>
                    <a:pt x="181" y="102"/>
                  </a:cubicBezTo>
                  <a:cubicBezTo>
                    <a:pt x="134" y="102"/>
                    <a:pt x="134" y="102"/>
                    <a:pt x="134" y="102"/>
                  </a:cubicBezTo>
                  <a:cubicBezTo>
                    <a:pt x="134" y="73"/>
                    <a:pt x="134" y="73"/>
                    <a:pt x="134" y="73"/>
                  </a:cubicBezTo>
                  <a:cubicBezTo>
                    <a:pt x="186" y="73"/>
                    <a:pt x="186" y="73"/>
                    <a:pt x="186" y="73"/>
                  </a:cubicBezTo>
                  <a:close/>
                  <a:moveTo>
                    <a:pt x="186" y="229"/>
                  </a:moveTo>
                  <a:cubicBezTo>
                    <a:pt x="186" y="241"/>
                    <a:pt x="186" y="241"/>
                    <a:pt x="186" y="241"/>
                  </a:cubicBezTo>
                  <a:cubicBezTo>
                    <a:pt x="134" y="241"/>
                    <a:pt x="134" y="241"/>
                    <a:pt x="134" y="241"/>
                  </a:cubicBezTo>
                  <a:cubicBezTo>
                    <a:pt x="134" y="229"/>
                    <a:pt x="134" y="229"/>
                    <a:pt x="134" y="229"/>
                  </a:cubicBezTo>
                  <a:cubicBezTo>
                    <a:pt x="186" y="229"/>
                    <a:pt x="186" y="229"/>
                    <a:pt x="186" y="229"/>
                  </a:cubicBezTo>
                  <a:close/>
                  <a:moveTo>
                    <a:pt x="186" y="258"/>
                  </a:moveTo>
                  <a:cubicBezTo>
                    <a:pt x="186" y="269"/>
                    <a:pt x="186" y="269"/>
                    <a:pt x="186" y="269"/>
                  </a:cubicBezTo>
                  <a:cubicBezTo>
                    <a:pt x="134" y="269"/>
                    <a:pt x="134" y="269"/>
                    <a:pt x="134" y="269"/>
                  </a:cubicBezTo>
                  <a:cubicBezTo>
                    <a:pt x="134" y="258"/>
                    <a:pt x="134" y="258"/>
                    <a:pt x="134" y="258"/>
                  </a:cubicBezTo>
                  <a:cubicBezTo>
                    <a:pt x="186" y="258"/>
                    <a:pt x="186" y="258"/>
                    <a:pt x="186" y="258"/>
                  </a:cubicBezTo>
                  <a:close/>
                  <a:moveTo>
                    <a:pt x="186" y="286"/>
                  </a:moveTo>
                  <a:cubicBezTo>
                    <a:pt x="186" y="317"/>
                    <a:pt x="186" y="317"/>
                    <a:pt x="186" y="317"/>
                  </a:cubicBezTo>
                  <a:cubicBezTo>
                    <a:pt x="134" y="317"/>
                    <a:pt x="134" y="317"/>
                    <a:pt x="134" y="317"/>
                  </a:cubicBezTo>
                  <a:cubicBezTo>
                    <a:pt x="134" y="286"/>
                    <a:pt x="134" y="286"/>
                    <a:pt x="134" y="286"/>
                  </a:cubicBezTo>
                  <a:lnTo>
                    <a:pt x="186" y="286"/>
                  </a:lnTo>
                  <a:close/>
                  <a:moveTo>
                    <a:pt x="134" y="5"/>
                  </a:moveTo>
                  <a:cubicBezTo>
                    <a:pt x="134" y="31"/>
                    <a:pt x="134" y="31"/>
                    <a:pt x="134" y="31"/>
                  </a:cubicBezTo>
                  <a:cubicBezTo>
                    <a:pt x="133" y="30"/>
                    <a:pt x="131" y="30"/>
                    <a:pt x="130" y="30"/>
                  </a:cubicBezTo>
                  <a:cubicBezTo>
                    <a:pt x="124" y="30"/>
                    <a:pt x="118" y="35"/>
                    <a:pt x="118" y="42"/>
                  </a:cubicBezTo>
                  <a:cubicBezTo>
                    <a:pt x="118" y="48"/>
                    <a:pt x="124" y="54"/>
                    <a:pt x="130" y="54"/>
                  </a:cubicBezTo>
                  <a:cubicBezTo>
                    <a:pt x="131" y="54"/>
                    <a:pt x="133" y="54"/>
                    <a:pt x="134" y="53"/>
                  </a:cubicBezTo>
                  <a:cubicBezTo>
                    <a:pt x="134" y="64"/>
                    <a:pt x="134" y="64"/>
                    <a:pt x="134" y="64"/>
                  </a:cubicBezTo>
                  <a:cubicBezTo>
                    <a:pt x="96" y="64"/>
                    <a:pt x="96" y="64"/>
                    <a:pt x="96" y="64"/>
                  </a:cubicBezTo>
                  <a:cubicBezTo>
                    <a:pt x="96" y="54"/>
                    <a:pt x="96" y="54"/>
                    <a:pt x="96" y="54"/>
                  </a:cubicBezTo>
                  <a:cubicBezTo>
                    <a:pt x="102" y="54"/>
                    <a:pt x="108" y="48"/>
                    <a:pt x="108" y="42"/>
                  </a:cubicBezTo>
                  <a:cubicBezTo>
                    <a:pt x="108" y="35"/>
                    <a:pt x="102" y="30"/>
                    <a:pt x="96" y="30"/>
                  </a:cubicBezTo>
                  <a:cubicBezTo>
                    <a:pt x="96" y="14"/>
                    <a:pt x="96" y="14"/>
                    <a:pt x="96" y="14"/>
                  </a:cubicBezTo>
                  <a:cubicBezTo>
                    <a:pt x="107" y="10"/>
                    <a:pt x="120" y="7"/>
                    <a:pt x="134" y="5"/>
                  </a:cubicBezTo>
                  <a:close/>
                  <a:moveTo>
                    <a:pt x="134" y="73"/>
                  </a:moveTo>
                  <a:cubicBezTo>
                    <a:pt x="134" y="102"/>
                    <a:pt x="134" y="102"/>
                    <a:pt x="134" y="102"/>
                  </a:cubicBezTo>
                  <a:cubicBezTo>
                    <a:pt x="96" y="102"/>
                    <a:pt x="96" y="102"/>
                    <a:pt x="96" y="102"/>
                  </a:cubicBezTo>
                  <a:cubicBezTo>
                    <a:pt x="96" y="73"/>
                    <a:pt x="96" y="73"/>
                    <a:pt x="96" y="73"/>
                  </a:cubicBezTo>
                  <a:cubicBezTo>
                    <a:pt x="134" y="73"/>
                    <a:pt x="134" y="73"/>
                    <a:pt x="134" y="73"/>
                  </a:cubicBezTo>
                  <a:close/>
                  <a:moveTo>
                    <a:pt x="134" y="173"/>
                  </a:moveTo>
                  <a:cubicBezTo>
                    <a:pt x="134" y="213"/>
                    <a:pt x="134" y="213"/>
                    <a:pt x="134" y="213"/>
                  </a:cubicBezTo>
                  <a:cubicBezTo>
                    <a:pt x="132" y="213"/>
                    <a:pt x="132" y="213"/>
                    <a:pt x="132" y="213"/>
                  </a:cubicBezTo>
                  <a:cubicBezTo>
                    <a:pt x="132" y="229"/>
                    <a:pt x="132" y="229"/>
                    <a:pt x="132" y="229"/>
                  </a:cubicBezTo>
                  <a:cubicBezTo>
                    <a:pt x="134" y="229"/>
                    <a:pt x="134" y="229"/>
                    <a:pt x="134" y="229"/>
                  </a:cubicBezTo>
                  <a:cubicBezTo>
                    <a:pt x="134" y="241"/>
                    <a:pt x="134" y="241"/>
                    <a:pt x="134" y="241"/>
                  </a:cubicBezTo>
                  <a:cubicBezTo>
                    <a:pt x="132" y="241"/>
                    <a:pt x="132" y="241"/>
                    <a:pt x="132" y="241"/>
                  </a:cubicBezTo>
                  <a:cubicBezTo>
                    <a:pt x="132" y="258"/>
                    <a:pt x="132" y="258"/>
                    <a:pt x="132" y="258"/>
                  </a:cubicBezTo>
                  <a:cubicBezTo>
                    <a:pt x="134" y="258"/>
                    <a:pt x="134" y="258"/>
                    <a:pt x="134" y="258"/>
                  </a:cubicBezTo>
                  <a:cubicBezTo>
                    <a:pt x="134" y="269"/>
                    <a:pt x="134" y="269"/>
                    <a:pt x="134" y="269"/>
                  </a:cubicBezTo>
                  <a:cubicBezTo>
                    <a:pt x="132" y="269"/>
                    <a:pt x="132" y="269"/>
                    <a:pt x="132" y="269"/>
                  </a:cubicBezTo>
                  <a:cubicBezTo>
                    <a:pt x="132" y="286"/>
                    <a:pt x="132" y="286"/>
                    <a:pt x="132" y="286"/>
                  </a:cubicBezTo>
                  <a:cubicBezTo>
                    <a:pt x="134" y="286"/>
                    <a:pt x="134" y="286"/>
                    <a:pt x="134" y="286"/>
                  </a:cubicBezTo>
                  <a:cubicBezTo>
                    <a:pt x="134" y="317"/>
                    <a:pt x="134" y="317"/>
                    <a:pt x="134" y="317"/>
                  </a:cubicBezTo>
                  <a:cubicBezTo>
                    <a:pt x="96" y="317"/>
                    <a:pt x="96" y="317"/>
                    <a:pt x="96" y="317"/>
                  </a:cubicBezTo>
                  <a:cubicBezTo>
                    <a:pt x="96" y="272"/>
                    <a:pt x="96" y="272"/>
                    <a:pt x="96" y="272"/>
                  </a:cubicBezTo>
                  <a:cubicBezTo>
                    <a:pt x="98" y="268"/>
                    <a:pt x="99" y="264"/>
                    <a:pt x="99" y="259"/>
                  </a:cubicBezTo>
                  <a:cubicBezTo>
                    <a:pt x="99" y="254"/>
                    <a:pt x="98" y="250"/>
                    <a:pt x="96" y="246"/>
                  </a:cubicBezTo>
                  <a:cubicBezTo>
                    <a:pt x="96" y="173"/>
                    <a:pt x="96" y="173"/>
                    <a:pt x="96" y="173"/>
                  </a:cubicBezTo>
                  <a:cubicBezTo>
                    <a:pt x="134" y="173"/>
                    <a:pt x="134" y="173"/>
                    <a:pt x="134" y="173"/>
                  </a:cubicBezTo>
                  <a:close/>
                  <a:moveTo>
                    <a:pt x="96" y="369"/>
                  </a:moveTo>
                  <a:cubicBezTo>
                    <a:pt x="96" y="334"/>
                    <a:pt x="96" y="334"/>
                    <a:pt x="96" y="334"/>
                  </a:cubicBezTo>
                  <a:cubicBezTo>
                    <a:pt x="99" y="334"/>
                    <a:pt x="99" y="334"/>
                    <a:pt x="99" y="334"/>
                  </a:cubicBezTo>
                  <a:cubicBezTo>
                    <a:pt x="99" y="359"/>
                    <a:pt x="99" y="359"/>
                    <a:pt x="99" y="359"/>
                  </a:cubicBezTo>
                  <a:cubicBezTo>
                    <a:pt x="99" y="363"/>
                    <a:pt x="98" y="366"/>
                    <a:pt x="96" y="369"/>
                  </a:cubicBezTo>
                  <a:close/>
                  <a:moveTo>
                    <a:pt x="96" y="14"/>
                  </a:moveTo>
                  <a:cubicBezTo>
                    <a:pt x="96" y="30"/>
                    <a:pt x="96" y="30"/>
                    <a:pt x="96" y="30"/>
                  </a:cubicBezTo>
                  <a:cubicBezTo>
                    <a:pt x="89" y="30"/>
                    <a:pt x="84" y="35"/>
                    <a:pt x="84" y="42"/>
                  </a:cubicBezTo>
                  <a:cubicBezTo>
                    <a:pt x="84" y="48"/>
                    <a:pt x="89" y="54"/>
                    <a:pt x="96" y="54"/>
                  </a:cubicBezTo>
                  <a:cubicBezTo>
                    <a:pt x="96" y="64"/>
                    <a:pt x="96" y="64"/>
                    <a:pt x="96" y="64"/>
                  </a:cubicBezTo>
                  <a:cubicBezTo>
                    <a:pt x="75" y="64"/>
                    <a:pt x="75" y="64"/>
                    <a:pt x="75" y="64"/>
                  </a:cubicBezTo>
                  <a:cubicBezTo>
                    <a:pt x="75" y="22"/>
                    <a:pt x="75" y="22"/>
                    <a:pt x="75" y="22"/>
                  </a:cubicBezTo>
                  <a:cubicBezTo>
                    <a:pt x="81" y="19"/>
                    <a:pt x="88" y="16"/>
                    <a:pt x="96" y="14"/>
                  </a:cubicBezTo>
                  <a:close/>
                  <a:moveTo>
                    <a:pt x="96" y="73"/>
                  </a:moveTo>
                  <a:cubicBezTo>
                    <a:pt x="96" y="102"/>
                    <a:pt x="96" y="102"/>
                    <a:pt x="96" y="102"/>
                  </a:cubicBezTo>
                  <a:cubicBezTo>
                    <a:pt x="86" y="102"/>
                    <a:pt x="86" y="102"/>
                    <a:pt x="86" y="102"/>
                  </a:cubicBezTo>
                  <a:cubicBezTo>
                    <a:pt x="86" y="173"/>
                    <a:pt x="86" y="173"/>
                    <a:pt x="86" y="173"/>
                  </a:cubicBezTo>
                  <a:cubicBezTo>
                    <a:pt x="96" y="173"/>
                    <a:pt x="96" y="173"/>
                    <a:pt x="96" y="173"/>
                  </a:cubicBezTo>
                  <a:cubicBezTo>
                    <a:pt x="96" y="246"/>
                    <a:pt x="96" y="246"/>
                    <a:pt x="96" y="246"/>
                  </a:cubicBezTo>
                  <a:cubicBezTo>
                    <a:pt x="91" y="239"/>
                    <a:pt x="84" y="234"/>
                    <a:pt x="75" y="234"/>
                  </a:cubicBezTo>
                  <a:cubicBezTo>
                    <a:pt x="75" y="73"/>
                    <a:pt x="75" y="73"/>
                    <a:pt x="75" y="73"/>
                  </a:cubicBezTo>
                  <a:cubicBezTo>
                    <a:pt x="96" y="73"/>
                    <a:pt x="96" y="73"/>
                    <a:pt x="96" y="73"/>
                  </a:cubicBezTo>
                  <a:close/>
                  <a:moveTo>
                    <a:pt x="96" y="272"/>
                  </a:moveTo>
                  <a:cubicBezTo>
                    <a:pt x="96" y="317"/>
                    <a:pt x="96" y="317"/>
                    <a:pt x="96" y="317"/>
                  </a:cubicBezTo>
                  <a:cubicBezTo>
                    <a:pt x="75" y="317"/>
                    <a:pt x="75" y="317"/>
                    <a:pt x="75" y="317"/>
                  </a:cubicBezTo>
                  <a:cubicBezTo>
                    <a:pt x="75" y="284"/>
                    <a:pt x="75" y="284"/>
                    <a:pt x="75" y="284"/>
                  </a:cubicBezTo>
                  <a:cubicBezTo>
                    <a:pt x="84" y="284"/>
                    <a:pt x="91" y="279"/>
                    <a:pt x="96" y="272"/>
                  </a:cubicBezTo>
                  <a:close/>
                  <a:moveTo>
                    <a:pt x="96" y="334"/>
                  </a:moveTo>
                  <a:cubicBezTo>
                    <a:pt x="96" y="369"/>
                    <a:pt x="96" y="369"/>
                    <a:pt x="96" y="369"/>
                  </a:cubicBezTo>
                  <a:cubicBezTo>
                    <a:pt x="92" y="375"/>
                    <a:pt x="87" y="378"/>
                    <a:pt x="80" y="378"/>
                  </a:cubicBezTo>
                  <a:cubicBezTo>
                    <a:pt x="75" y="378"/>
                    <a:pt x="75" y="378"/>
                    <a:pt x="75" y="378"/>
                  </a:cubicBezTo>
                  <a:cubicBezTo>
                    <a:pt x="75" y="334"/>
                    <a:pt x="75" y="334"/>
                    <a:pt x="75" y="334"/>
                  </a:cubicBezTo>
                  <a:lnTo>
                    <a:pt x="96" y="334"/>
                  </a:lnTo>
                  <a:close/>
                  <a:moveTo>
                    <a:pt x="75" y="22"/>
                  </a:moveTo>
                  <a:cubicBezTo>
                    <a:pt x="75" y="64"/>
                    <a:pt x="75" y="64"/>
                    <a:pt x="75" y="64"/>
                  </a:cubicBezTo>
                  <a:cubicBezTo>
                    <a:pt x="38" y="64"/>
                    <a:pt x="38" y="64"/>
                    <a:pt x="38" y="64"/>
                  </a:cubicBezTo>
                  <a:cubicBezTo>
                    <a:pt x="38" y="48"/>
                    <a:pt x="52" y="33"/>
                    <a:pt x="75" y="22"/>
                  </a:cubicBezTo>
                  <a:close/>
                  <a:moveTo>
                    <a:pt x="75" y="73"/>
                  </a:moveTo>
                  <a:cubicBezTo>
                    <a:pt x="75" y="234"/>
                    <a:pt x="75" y="234"/>
                    <a:pt x="75" y="234"/>
                  </a:cubicBezTo>
                  <a:cubicBezTo>
                    <a:pt x="61" y="234"/>
                    <a:pt x="50" y="245"/>
                    <a:pt x="50" y="259"/>
                  </a:cubicBezTo>
                  <a:cubicBezTo>
                    <a:pt x="50" y="272"/>
                    <a:pt x="61" y="284"/>
                    <a:pt x="75" y="284"/>
                  </a:cubicBezTo>
                  <a:cubicBezTo>
                    <a:pt x="75" y="317"/>
                    <a:pt x="75" y="317"/>
                    <a:pt x="75" y="317"/>
                  </a:cubicBezTo>
                  <a:cubicBezTo>
                    <a:pt x="18" y="317"/>
                    <a:pt x="18" y="317"/>
                    <a:pt x="18" y="317"/>
                  </a:cubicBezTo>
                  <a:cubicBezTo>
                    <a:pt x="18" y="222"/>
                    <a:pt x="18" y="222"/>
                    <a:pt x="18" y="222"/>
                  </a:cubicBezTo>
                  <a:cubicBezTo>
                    <a:pt x="22" y="216"/>
                    <a:pt x="30" y="211"/>
                    <a:pt x="38" y="211"/>
                  </a:cubicBezTo>
                  <a:cubicBezTo>
                    <a:pt x="38" y="73"/>
                    <a:pt x="38" y="73"/>
                    <a:pt x="38" y="73"/>
                  </a:cubicBezTo>
                  <a:cubicBezTo>
                    <a:pt x="75" y="73"/>
                    <a:pt x="75" y="73"/>
                    <a:pt x="75" y="73"/>
                  </a:cubicBezTo>
                  <a:close/>
                  <a:moveTo>
                    <a:pt x="75" y="334"/>
                  </a:moveTo>
                  <a:cubicBezTo>
                    <a:pt x="75" y="378"/>
                    <a:pt x="75" y="378"/>
                    <a:pt x="75" y="378"/>
                  </a:cubicBezTo>
                  <a:cubicBezTo>
                    <a:pt x="69" y="378"/>
                    <a:pt x="69" y="378"/>
                    <a:pt x="69" y="378"/>
                  </a:cubicBezTo>
                  <a:cubicBezTo>
                    <a:pt x="59" y="378"/>
                    <a:pt x="50" y="369"/>
                    <a:pt x="50" y="359"/>
                  </a:cubicBezTo>
                  <a:cubicBezTo>
                    <a:pt x="50" y="334"/>
                    <a:pt x="50" y="334"/>
                    <a:pt x="50" y="334"/>
                  </a:cubicBezTo>
                  <a:cubicBezTo>
                    <a:pt x="75" y="334"/>
                    <a:pt x="75" y="334"/>
                    <a:pt x="75" y="334"/>
                  </a:cubicBezTo>
                  <a:close/>
                  <a:moveTo>
                    <a:pt x="18" y="164"/>
                  </a:moveTo>
                  <a:cubicBezTo>
                    <a:pt x="20" y="164"/>
                    <a:pt x="22" y="162"/>
                    <a:pt x="22" y="159"/>
                  </a:cubicBezTo>
                  <a:cubicBezTo>
                    <a:pt x="22" y="110"/>
                    <a:pt x="22" y="110"/>
                    <a:pt x="22" y="110"/>
                  </a:cubicBezTo>
                  <a:cubicBezTo>
                    <a:pt x="22" y="107"/>
                    <a:pt x="20" y="104"/>
                    <a:pt x="18" y="102"/>
                  </a:cubicBezTo>
                  <a:lnTo>
                    <a:pt x="18" y="164"/>
                  </a:lnTo>
                  <a:close/>
                  <a:moveTo>
                    <a:pt x="18" y="102"/>
                  </a:moveTo>
                  <a:cubicBezTo>
                    <a:pt x="18" y="164"/>
                    <a:pt x="18" y="164"/>
                    <a:pt x="18" y="164"/>
                  </a:cubicBezTo>
                  <a:cubicBezTo>
                    <a:pt x="17" y="164"/>
                    <a:pt x="16" y="164"/>
                    <a:pt x="16" y="164"/>
                  </a:cubicBezTo>
                  <a:cubicBezTo>
                    <a:pt x="6" y="160"/>
                    <a:pt x="6" y="160"/>
                    <a:pt x="6" y="160"/>
                  </a:cubicBezTo>
                  <a:cubicBezTo>
                    <a:pt x="3" y="159"/>
                    <a:pt x="0" y="154"/>
                    <a:pt x="0" y="151"/>
                  </a:cubicBezTo>
                  <a:cubicBezTo>
                    <a:pt x="0" y="101"/>
                    <a:pt x="0" y="101"/>
                    <a:pt x="0" y="101"/>
                  </a:cubicBezTo>
                  <a:cubicBezTo>
                    <a:pt x="0" y="98"/>
                    <a:pt x="3" y="96"/>
                    <a:pt x="6" y="97"/>
                  </a:cubicBezTo>
                  <a:cubicBezTo>
                    <a:pt x="16" y="101"/>
                    <a:pt x="16" y="101"/>
                    <a:pt x="16" y="101"/>
                  </a:cubicBezTo>
                  <a:cubicBezTo>
                    <a:pt x="16" y="101"/>
                    <a:pt x="17" y="101"/>
                    <a:pt x="18" y="102"/>
                  </a:cubicBezTo>
                  <a:close/>
                  <a:moveTo>
                    <a:pt x="18" y="222"/>
                  </a:moveTo>
                  <a:cubicBezTo>
                    <a:pt x="18" y="317"/>
                    <a:pt x="18" y="317"/>
                    <a:pt x="18" y="317"/>
                  </a:cubicBezTo>
                  <a:cubicBezTo>
                    <a:pt x="13" y="317"/>
                    <a:pt x="13" y="317"/>
                    <a:pt x="13" y="317"/>
                  </a:cubicBezTo>
                  <a:cubicBezTo>
                    <a:pt x="13" y="236"/>
                    <a:pt x="13" y="236"/>
                    <a:pt x="13" y="236"/>
                  </a:cubicBezTo>
                  <a:cubicBezTo>
                    <a:pt x="13" y="231"/>
                    <a:pt x="15" y="226"/>
                    <a:pt x="18" y="22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249"/>
            <p:cNvSpPr/>
            <p:nvPr/>
          </p:nvSpPr>
          <p:spPr bwMode="auto">
            <a:xfrm>
              <a:off x="5516563" y="1931988"/>
              <a:ext cx="269875" cy="203200"/>
            </a:xfrm>
            <a:custGeom>
              <a:avLst/>
              <a:gdLst>
                <a:gd name="T0" fmla="*/ 98 w 141"/>
                <a:gd name="T1" fmla="*/ 0 h 106"/>
                <a:gd name="T2" fmla="*/ 70 w 141"/>
                <a:gd name="T3" fmla="*/ 10 h 106"/>
                <a:gd name="T4" fmla="*/ 42 w 141"/>
                <a:gd name="T5" fmla="*/ 0 h 106"/>
                <a:gd name="T6" fmla="*/ 0 w 141"/>
                <a:gd name="T7" fmla="*/ 41 h 106"/>
                <a:gd name="T8" fmla="*/ 72 w 141"/>
                <a:gd name="T9" fmla="*/ 106 h 106"/>
                <a:gd name="T10" fmla="*/ 141 w 141"/>
                <a:gd name="T11" fmla="*/ 41 h 106"/>
                <a:gd name="T12" fmla="*/ 98 w 141"/>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41" h="106">
                  <a:moveTo>
                    <a:pt x="98" y="0"/>
                  </a:moveTo>
                  <a:cubicBezTo>
                    <a:pt x="87" y="0"/>
                    <a:pt x="78" y="4"/>
                    <a:pt x="70" y="10"/>
                  </a:cubicBezTo>
                  <a:cubicBezTo>
                    <a:pt x="63" y="4"/>
                    <a:pt x="53" y="0"/>
                    <a:pt x="42" y="0"/>
                  </a:cubicBezTo>
                  <a:cubicBezTo>
                    <a:pt x="19" y="0"/>
                    <a:pt x="0" y="18"/>
                    <a:pt x="0" y="41"/>
                  </a:cubicBezTo>
                  <a:cubicBezTo>
                    <a:pt x="0" y="66"/>
                    <a:pt x="21" y="106"/>
                    <a:pt x="72" y="106"/>
                  </a:cubicBezTo>
                  <a:cubicBezTo>
                    <a:pt x="125" y="106"/>
                    <a:pt x="141" y="64"/>
                    <a:pt x="141" y="41"/>
                  </a:cubicBezTo>
                  <a:cubicBezTo>
                    <a:pt x="141" y="18"/>
                    <a:pt x="122" y="0"/>
                    <a:pt x="9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250"/>
            <p:cNvSpPr/>
            <p:nvPr/>
          </p:nvSpPr>
          <p:spPr bwMode="auto">
            <a:xfrm>
              <a:off x="5637213" y="18780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4"/>
                    <a:pt x="18" y="0"/>
                  </a:cubicBezTo>
                  <a:cubicBezTo>
                    <a:pt x="38" y="4"/>
                    <a:pt x="38" y="4"/>
                    <a:pt x="38" y="4"/>
                  </a:cubicBezTo>
                  <a:cubicBezTo>
                    <a:pt x="19" y="15"/>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251"/>
            <p:cNvSpPr/>
            <p:nvPr/>
          </p:nvSpPr>
          <p:spPr bwMode="auto">
            <a:xfrm>
              <a:off x="4384675" y="2451100"/>
              <a:ext cx="269875" cy="204788"/>
            </a:xfrm>
            <a:custGeom>
              <a:avLst/>
              <a:gdLst>
                <a:gd name="T0" fmla="*/ 99 w 141"/>
                <a:gd name="T1" fmla="*/ 0 h 107"/>
                <a:gd name="T2" fmla="*/ 70 w 141"/>
                <a:gd name="T3" fmla="*/ 11 h 107"/>
                <a:gd name="T4" fmla="*/ 42 w 141"/>
                <a:gd name="T5" fmla="*/ 0 h 107"/>
                <a:gd name="T6" fmla="*/ 0 w 141"/>
                <a:gd name="T7" fmla="*/ 41 h 107"/>
                <a:gd name="T8" fmla="*/ 73 w 141"/>
                <a:gd name="T9" fmla="*/ 107 h 107"/>
                <a:gd name="T10" fmla="*/ 141 w 141"/>
                <a:gd name="T11" fmla="*/ 41 h 107"/>
                <a:gd name="T12" fmla="*/ 99 w 14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41" h="107">
                  <a:moveTo>
                    <a:pt x="99" y="0"/>
                  </a:moveTo>
                  <a:cubicBezTo>
                    <a:pt x="88" y="0"/>
                    <a:pt x="78" y="4"/>
                    <a:pt x="70" y="11"/>
                  </a:cubicBezTo>
                  <a:cubicBezTo>
                    <a:pt x="63" y="4"/>
                    <a:pt x="53" y="0"/>
                    <a:pt x="42" y="0"/>
                  </a:cubicBezTo>
                  <a:cubicBezTo>
                    <a:pt x="19" y="0"/>
                    <a:pt x="0" y="19"/>
                    <a:pt x="0" y="41"/>
                  </a:cubicBezTo>
                  <a:cubicBezTo>
                    <a:pt x="0" y="67"/>
                    <a:pt x="21" y="107"/>
                    <a:pt x="73" y="107"/>
                  </a:cubicBezTo>
                  <a:cubicBezTo>
                    <a:pt x="125" y="107"/>
                    <a:pt x="141" y="65"/>
                    <a:pt x="141" y="41"/>
                  </a:cubicBezTo>
                  <a:cubicBezTo>
                    <a:pt x="141" y="19"/>
                    <a:pt x="122" y="0"/>
                    <a:pt x="99"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252"/>
            <p:cNvSpPr/>
            <p:nvPr/>
          </p:nvSpPr>
          <p:spPr bwMode="auto">
            <a:xfrm>
              <a:off x="4505325" y="2398713"/>
              <a:ext cx="73025" cy="93663"/>
            </a:xfrm>
            <a:custGeom>
              <a:avLst/>
              <a:gdLst>
                <a:gd name="T0" fmla="*/ 8 w 38"/>
                <a:gd name="T1" fmla="*/ 49 h 49"/>
                <a:gd name="T2" fmla="*/ 18 w 38"/>
                <a:gd name="T3" fmla="*/ 0 h 49"/>
                <a:gd name="T4" fmla="*/ 38 w 38"/>
                <a:gd name="T5" fmla="*/ 4 h 49"/>
                <a:gd name="T6" fmla="*/ 8 w 38"/>
                <a:gd name="T7" fmla="*/ 49 h 49"/>
              </a:gdLst>
              <a:ahLst/>
              <a:cxnLst>
                <a:cxn ang="0">
                  <a:pos x="T0" y="T1"/>
                </a:cxn>
                <a:cxn ang="0">
                  <a:pos x="T2" y="T3"/>
                </a:cxn>
                <a:cxn ang="0">
                  <a:pos x="T4" y="T5"/>
                </a:cxn>
                <a:cxn ang="0">
                  <a:pos x="T6" y="T7"/>
                </a:cxn>
              </a:cxnLst>
              <a:rect l="0" t="0" r="r" b="b"/>
              <a:pathLst>
                <a:path w="38" h="49">
                  <a:moveTo>
                    <a:pt x="8" y="49"/>
                  </a:moveTo>
                  <a:cubicBezTo>
                    <a:pt x="0" y="32"/>
                    <a:pt x="5" y="13"/>
                    <a:pt x="18" y="0"/>
                  </a:cubicBezTo>
                  <a:cubicBezTo>
                    <a:pt x="38" y="4"/>
                    <a:pt x="38" y="4"/>
                    <a:pt x="38" y="4"/>
                  </a:cubicBezTo>
                  <a:cubicBezTo>
                    <a:pt x="19" y="14"/>
                    <a:pt x="8" y="25"/>
                    <a:pt x="8" y="4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253"/>
            <p:cNvSpPr>
              <a:spLocks noEditPoints="1"/>
            </p:cNvSpPr>
            <p:nvPr/>
          </p:nvSpPr>
          <p:spPr bwMode="auto">
            <a:xfrm>
              <a:off x="7394575" y="1543050"/>
              <a:ext cx="360363" cy="390525"/>
            </a:xfrm>
            <a:custGeom>
              <a:avLst/>
              <a:gdLst>
                <a:gd name="T0" fmla="*/ 146 w 188"/>
                <a:gd name="T1" fmla="*/ 94 h 204"/>
                <a:gd name="T2" fmla="*/ 141 w 188"/>
                <a:gd name="T3" fmla="*/ 116 h 204"/>
                <a:gd name="T4" fmla="*/ 141 w 188"/>
                <a:gd name="T5" fmla="*/ 136 h 204"/>
                <a:gd name="T6" fmla="*/ 144 w 188"/>
                <a:gd name="T7" fmla="*/ 137 h 204"/>
                <a:gd name="T8" fmla="*/ 160 w 188"/>
                <a:gd name="T9" fmla="*/ 160 h 204"/>
                <a:gd name="T10" fmla="*/ 141 w 188"/>
                <a:gd name="T11" fmla="*/ 147 h 204"/>
                <a:gd name="T12" fmla="*/ 141 w 188"/>
                <a:gd name="T13" fmla="*/ 40 h 204"/>
                <a:gd name="T14" fmla="*/ 160 w 188"/>
                <a:gd name="T15" fmla="*/ 28 h 204"/>
                <a:gd name="T16" fmla="*/ 144 w 188"/>
                <a:gd name="T17" fmla="*/ 51 h 204"/>
                <a:gd name="T18" fmla="*/ 141 w 188"/>
                <a:gd name="T19" fmla="*/ 52 h 204"/>
                <a:gd name="T20" fmla="*/ 183 w 188"/>
                <a:gd name="T21" fmla="*/ 89 h 204"/>
                <a:gd name="T22" fmla="*/ 155 w 188"/>
                <a:gd name="T23" fmla="*/ 94 h 204"/>
                <a:gd name="T24" fmla="*/ 183 w 188"/>
                <a:gd name="T25" fmla="*/ 99 h 204"/>
                <a:gd name="T26" fmla="*/ 183 w 188"/>
                <a:gd name="T27" fmla="*/ 89 h 204"/>
                <a:gd name="T28" fmla="*/ 97 w 188"/>
                <a:gd name="T29" fmla="*/ 204 h 204"/>
                <a:gd name="T30" fmla="*/ 123 w 188"/>
                <a:gd name="T31" fmla="*/ 137 h 204"/>
                <a:gd name="T32" fmla="*/ 141 w 188"/>
                <a:gd name="T33" fmla="*/ 72 h 204"/>
                <a:gd name="T34" fmla="*/ 94 w 188"/>
                <a:gd name="T35" fmla="*/ 53 h 204"/>
                <a:gd name="T36" fmla="*/ 135 w 188"/>
                <a:gd name="T37" fmla="*/ 94 h 204"/>
                <a:gd name="T38" fmla="*/ 115 w 188"/>
                <a:gd name="T39" fmla="*/ 129 h 204"/>
                <a:gd name="T40" fmla="*/ 112 w 188"/>
                <a:gd name="T41" fmla="*/ 157 h 204"/>
                <a:gd name="T42" fmla="*/ 94 w 188"/>
                <a:gd name="T43" fmla="*/ 204 h 204"/>
                <a:gd name="T44" fmla="*/ 141 w 188"/>
                <a:gd name="T45" fmla="*/ 52 h 204"/>
                <a:gd name="T46" fmla="*/ 137 w 188"/>
                <a:gd name="T47" fmla="*/ 44 h 204"/>
                <a:gd name="T48" fmla="*/ 141 w 188"/>
                <a:gd name="T49" fmla="*/ 136 h 204"/>
                <a:gd name="T50" fmla="*/ 137 w 188"/>
                <a:gd name="T51" fmla="*/ 144 h 204"/>
                <a:gd name="T52" fmla="*/ 141 w 188"/>
                <a:gd name="T53" fmla="*/ 136 h 204"/>
                <a:gd name="T54" fmla="*/ 94 w 188"/>
                <a:gd name="T55" fmla="*/ 0 h 204"/>
                <a:gd name="T56" fmla="*/ 99 w 188"/>
                <a:gd name="T57" fmla="*/ 5 h 204"/>
                <a:gd name="T58" fmla="*/ 94 w 188"/>
                <a:gd name="T59" fmla="*/ 33 h 204"/>
                <a:gd name="T60" fmla="*/ 94 w 188"/>
                <a:gd name="T61" fmla="*/ 33 h 204"/>
                <a:gd name="T62" fmla="*/ 47 w 188"/>
                <a:gd name="T63" fmla="*/ 71 h 204"/>
                <a:gd name="T64" fmla="*/ 65 w 188"/>
                <a:gd name="T65" fmla="*/ 137 h 204"/>
                <a:gd name="T66" fmla="*/ 91 w 188"/>
                <a:gd name="T67" fmla="*/ 204 h 204"/>
                <a:gd name="T68" fmla="*/ 94 w 188"/>
                <a:gd name="T69" fmla="*/ 157 h 204"/>
                <a:gd name="T70" fmla="*/ 76 w 188"/>
                <a:gd name="T71" fmla="*/ 134 h 204"/>
                <a:gd name="T72" fmla="*/ 53 w 188"/>
                <a:gd name="T73" fmla="*/ 94 h 204"/>
                <a:gd name="T74" fmla="*/ 94 w 188"/>
                <a:gd name="T75" fmla="*/ 53 h 204"/>
                <a:gd name="T76" fmla="*/ 94 w 188"/>
                <a:gd name="T77" fmla="*/ 42 h 204"/>
                <a:gd name="T78" fmla="*/ 94 w 188"/>
                <a:gd name="T79" fmla="*/ 0 h 204"/>
                <a:gd name="T80" fmla="*/ 89 w 188"/>
                <a:gd name="T81" fmla="*/ 28 h 204"/>
                <a:gd name="T82" fmla="*/ 94 w 188"/>
                <a:gd name="T83" fmla="*/ 0 h 204"/>
                <a:gd name="T84" fmla="*/ 47 w 188"/>
                <a:gd name="T85" fmla="*/ 136 h 204"/>
                <a:gd name="T86" fmla="*/ 51 w 188"/>
                <a:gd name="T87" fmla="*/ 144 h 204"/>
                <a:gd name="T88" fmla="*/ 47 w 188"/>
                <a:gd name="T89" fmla="*/ 52 h 204"/>
                <a:gd name="T90" fmla="*/ 51 w 188"/>
                <a:gd name="T91" fmla="*/ 44 h 204"/>
                <a:gd name="T92" fmla="*/ 47 w 188"/>
                <a:gd name="T93" fmla="*/ 52 h 204"/>
                <a:gd name="T94" fmla="*/ 42 w 188"/>
                <a:gd name="T95" fmla="*/ 94 h 204"/>
                <a:gd name="T96" fmla="*/ 47 w 188"/>
                <a:gd name="T97" fmla="*/ 71 h 204"/>
                <a:gd name="T98" fmla="*/ 47 w 188"/>
                <a:gd name="T99" fmla="*/ 52 h 204"/>
                <a:gd name="T100" fmla="*/ 44 w 188"/>
                <a:gd name="T101" fmla="*/ 51 h 204"/>
                <a:gd name="T102" fmla="*/ 28 w 188"/>
                <a:gd name="T103" fmla="*/ 28 h 204"/>
                <a:gd name="T104" fmla="*/ 47 w 188"/>
                <a:gd name="T105" fmla="*/ 40 h 204"/>
                <a:gd name="T106" fmla="*/ 47 w 188"/>
                <a:gd name="T107" fmla="*/ 148 h 204"/>
                <a:gd name="T108" fmla="*/ 28 w 188"/>
                <a:gd name="T109" fmla="*/ 160 h 204"/>
                <a:gd name="T110" fmla="*/ 44 w 188"/>
                <a:gd name="T111" fmla="*/ 137 h 204"/>
                <a:gd name="T112" fmla="*/ 47 w 188"/>
                <a:gd name="T113" fmla="*/ 136 h 204"/>
                <a:gd name="T114" fmla="*/ 33 w 188"/>
                <a:gd name="T115" fmla="*/ 94 h 204"/>
                <a:gd name="T116" fmla="*/ 5 w 188"/>
                <a:gd name="T117" fmla="*/ 89 h 204"/>
                <a:gd name="T118" fmla="*/ 5 w 188"/>
                <a:gd name="T119" fmla="*/ 99 h 204"/>
                <a:gd name="T120" fmla="*/ 33 w 188"/>
                <a:gd name="T121" fmla="*/ 9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04">
                  <a:moveTo>
                    <a:pt x="141" y="116"/>
                  </a:moveTo>
                  <a:cubicBezTo>
                    <a:pt x="144" y="109"/>
                    <a:pt x="146" y="102"/>
                    <a:pt x="146" y="94"/>
                  </a:cubicBezTo>
                  <a:cubicBezTo>
                    <a:pt x="146" y="86"/>
                    <a:pt x="144" y="79"/>
                    <a:pt x="141" y="72"/>
                  </a:cubicBezTo>
                  <a:cubicBezTo>
                    <a:pt x="141" y="116"/>
                    <a:pt x="141" y="116"/>
                    <a:pt x="141" y="116"/>
                  </a:cubicBezTo>
                  <a:close/>
                  <a:moveTo>
                    <a:pt x="141" y="147"/>
                  </a:moveTo>
                  <a:cubicBezTo>
                    <a:pt x="141" y="136"/>
                    <a:pt x="141" y="136"/>
                    <a:pt x="141" y="136"/>
                  </a:cubicBezTo>
                  <a:cubicBezTo>
                    <a:pt x="142" y="136"/>
                    <a:pt x="143" y="136"/>
                    <a:pt x="144" y="137"/>
                  </a:cubicBezTo>
                  <a:cubicBezTo>
                    <a:pt x="144" y="137"/>
                    <a:pt x="144" y="137"/>
                    <a:pt x="144" y="137"/>
                  </a:cubicBezTo>
                  <a:cubicBezTo>
                    <a:pt x="160" y="153"/>
                    <a:pt x="160" y="153"/>
                    <a:pt x="160" y="153"/>
                  </a:cubicBezTo>
                  <a:cubicBezTo>
                    <a:pt x="162" y="155"/>
                    <a:pt x="162" y="158"/>
                    <a:pt x="160" y="160"/>
                  </a:cubicBezTo>
                  <a:cubicBezTo>
                    <a:pt x="159" y="162"/>
                    <a:pt x="155" y="162"/>
                    <a:pt x="154" y="160"/>
                  </a:cubicBezTo>
                  <a:cubicBezTo>
                    <a:pt x="141" y="147"/>
                    <a:pt x="141" y="147"/>
                    <a:pt x="141" y="147"/>
                  </a:cubicBezTo>
                  <a:close/>
                  <a:moveTo>
                    <a:pt x="141" y="52"/>
                  </a:moveTo>
                  <a:cubicBezTo>
                    <a:pt x="141" y="40"/>
                    <a:pt x="141" y="40"/>
                    <a:pt x="141" y="40"/>
                  </a:cubicBezTo>
                  <a:cubicBezTo>
                    <a:pt x="154" y="28"/>
                    <a:pt x="154" y="28"/>
                    <a:pt x="154" y="28"/>
                  </a:cubicBezTo>
                  <a:cubicBezTo>
                    <a:pt x="155" y="26"/>
                    <a:pt x="159" y="26"/>
                    <a:pt x="160" y="28"/>
                  </a:cubicBezTo>
                  <a:cubicBezTo>
                    <a:pt x="162" y="29"/>
                    <a:pt x="162" y="32"/>
                    <a:pt x="160" y="34"/>
                  </a:cubicBezTo>
                  <a:cubicBezTo>
                    <a:pt x="144" y="51"/>
                    <a:pt x="144" y="51"/>
                    <a:pt x="144" y="51"/>
                  </a:cubicBezTo>
                  <a:cubicBezTo>
                    <a:pt x="144" y="51"/>
                    <a:pt x="144" y="51"/>
                    <a:pt x="144" y="51"/>
                  </a:cubicBezTo>
                  <a:cubicBezTo>
                    <a:pt x="143" y="52"/>
                    <a:pt x="142" y="52"/>
                    <a:pt x="141" y="52"/>
                  </a:cubicBezTo>
                  <a:close/>
                  <a:moveTo>
                    <a:pt x="183" y="89"/>
                  </a:moveTo>
                  <a:cubicBezTo>
                    <a:pt x="183" y="89"/>
                    <a:pt x="183" y="89"/>
                    <a:pt x="183" y="89"/>
                  </a:cubicBezTo>
                  <a:cubicBezTo>
                    <a:pt x="160" y="89"/>
                    <a:pt x="160" y="89"/>
                    <a:pt x="160" y="89"/>
                  </a:cubicBezTo>
                  <a:cubicBezTo>
                    <a:pt x="157" y="89"/>
                    <a:pt x="155" y="91"/>
                    <a:pt x="155" y="94"/>
                  </a:cubicBezTo>
                  <a:cubicBezTo>
                    <a:pt x="155" y="97"/>
                    <a:pt x="157" y="99"/>
                    <a:pt x="160" y="99"/>
                  </a:cubicBezTo>
                  <a:cubicBezTo>
                    <a:pt x="183" y="99"/>
                    <a:pt x="183" y="99"/>
                    <a:pt x="183" y="99"/>
                  </a:cubicBezTo>
                  <a:cubicBezTo>
                    <a:pt x="186" y="99"/>
                    <a:pt x="188" y="97"/>
                    <a:pt x="188" y="94"/>
                  </a:cubicBezTo>
                  <a:cubicBezTo>
                    <a:pt x="188" y="91"/>
                    <a:pt x="186" y="89"/>
                    <a:pt x="183" y="89"/>
                  </a:cubicBezTo>
                  <a:close/>
                  <a:moveTo>
                    <a:pt x="94" y="204"/>
                  </a:moveTo>
                  <a:cubicBezTo>
                    <a:pt x="97" y="204"/>
                    <a:pt x="97" y="204"/>
                    <a:pt x="97" y="204"/>
                  </a:cubicBezTo>
                  <a:cubicBezTo>
                    <a:pt x="112" y="204"/>
                    <a:pt x="123" y="192"/>
                    <a:pt x="123" y="178"/>
                  </a:cubicBezTo>
                  <a:cubicBezTo>
                    <a:pt x="123" y="137"/>
                    <a:pt x="123" y="137"/>
                    <a:pt x="123" y="137"/>
                  </a:cubicBezTo>
                  <a:cubicBezTo>
                    <a:pt x="131" y="131"/>
                    <a:pt x="137" y="124"/>
                    <a:pt x="141" y="116"/>
                  </a:cubicBezTo>
                  <a:cubicBezTo>
                    <a:pt x="141" y="72"/>
                    <a:pt x="141" y="72"/>
                    <a:pt x="141" y="72"/>
                  </a:cubicBezTo>
                  <a:cubicBezTo>
                    <a:pt x="132" y="54"/>
                    <a:pt x="115" y="42"/>
                    <a:pt x="94" y="42"/>
                  </a:cubicBezTo>
                  <a:cubicBezTo>
                    <a:pt x="94" y="53"/>
                    <a:pt x="94" y="53"/>
                    <a:pt x="94" y="53"/>
                  </a:cubicBezTo>
                  <a:cubicBezTo>
                    <a:pt x="105" y="53"/>
                    <a:pt x="115" y="57"/>
                    <a:pt x="123" y="65"/>
                  </a:cubicBezTo>
                  <a:cubicBezTo>
                    <a:pt x="130" y="72"/>
                    <a:pt x="135" y="82"/>
                    <a:pt x="135" y="94"/>
                  </a:cubicBezTo>
                  <a:cubicBezTo>
                    <a:pt x="135" y="109"/>
                    <a:pt x="127" y="122"/>
                    <a:pt x="115" y="129"/>
                  </a:cubicBezTo>
                  <a:cubicBezTo>
                    <a:pt x="115" y="129"/>
                    <a:pt x="115" y="129"/>
                    <a:pt x="115" y="129"/>
                  </a:cubicBezTo>
                  <a:cubicBezTo>
                    <a:pt x="113" y="130"/>
                    <a:pt x="112" y="132"/>
                    <a:pt x="112" y="134"/>
                  </a:cubicBezTo>
                  <a:cubicBezTo>
                    <a:pt x="112" y="157"/>
                    <a:pt x="112" y="157"/>
                    <a:pt x="112" y="157"/>
                  </a:cubicBezTo>
                  <a:cubicBezTo>
                    <a:pt x="94" y="157"/>
                    <a:pt x="94" y="157"/>
                    <a:pt x="94" y="157"/>
                  </a:cubicBezTo>
                  <a:cubicBezTo>
                    <a:pt x="94" y="204"/>
                    <a:pt x="94" y="204"/>
                    <a:pt x="94" y="204"/>
                  </a:cubicBezTo>
                  <a:close/>
                  <a:moveTo>
                    <a:pt x="141" y="40"/>
                  </a:moveTo>
                  <a:cubicBezTo>
                    <a:pt x="141" y="52"/>
                    <a:pt x="141" y="52"/>
                    <a:pt x="141" y="52"/>
                  </a:cubicBezTo>
                  <a:cubicBezTo>
                    <a:pt x="139" y="52"/>
                    <a:pt x="138" y="52"/>
                    <a:pt x="137" y="51"/>
                  </a:cubicBezTo>
                  <a:cubicBezTo>
                    <a:pt x="135" y="49"/>
                    <a:pt x="135" y="46"/>
                    <a:pt x="137" y="44"/>
                  </a:cubicBezTo>
                  <a:cubicBezTo>
                    <a:pt x="141" y="40"/>
                    <a:pt x="141" y="40"/>
                    <a:pt x="141" y="40"/>
                  </a:cubicBezTo>
                  <a:close/>
                  <a:moveTo>
                    <a:pt x="141" y="136"/>
                  </a:moveTo>
                  <a:cubicBezTo>
                    <a:pt x="141" y="147"/>
                    <a:pt x="141" y="147"/>
                    <a:pt x="141" y="147"/>
                  </a:cubicBezTo>
                  <a:cubicBezTo>
                    <a:pt x="137" y="144"/>
                    <a:pt x="137" y="144"/>
                    <a:pt x="137" y="144"/>
                  </a:cubicBezTo>
                  <a:cubicBezTo>
                    <a:pt x="135" y="142"/>
                    <a:pt x="135" y="139"/>
                    <a:pt x="137" y="137"/>
                  </a:cubicBezTo>
                  <a:cubicBezTo>
                    <a:pt x="138" y="136"/>
                    <a:pt x="139" y="136"/>
                    <a:pt x="141" y="136"/>
                  </a:cubicBezTo>
                  <a:close/>
                  <a:moveTo>
                    <a:pt x="94" y="33"/>
                  </a:moveTo>
                  <a:cubicBezTo>
                    <a:pt x="94" y="0"/>
                    <a:pt x="94" y="0"/>
                    <a:pt x="94" y="0"/>
                  </a:cubicBezTo>
                  <a:cubicBezTo>
                    <a:pt x="94" y="0"/>
                    <a:pt x="94" y="0"/>
                    <a:pt x="94" y="0"/>
                  </a:cubicBezTo>
                  <a:cubicBezTo>
                    <a:pt x="97" y="0"/>
                    <a:pt x="99" y="2"/>
                    <a:pt x="99" y="5"/>
                  </a:cubicBezTo>
                  <a:cubicBezTo>
                    <a:pt x="99" y="28"/>
                    <a:pt x="99" y="28"/>
                    <a:pt x="99" y="28"/>
                  </a:cubicBezTo>
                  <a:cubicBezTo>
                    <a:pt x="99" y="31"/>
                    <a:pt x="97" y="33"/>
                    <a:pt x="94" y="33"/>
                  </a:cubicBezTo>
                  <a:cubicBezTo>
                    <a:pt x="94" y="33"/>
                    <a:pt x="94" y="33"/>
                    <a:pt x="94" y="33"/>
                  </a:cubicBezTo>
                  <a:cubicBezTo>
                    <a:pt x="94" y="33"/>
                    <a:pt x="94" y="33"/>
                    <a:pt x="94" y="33"/>
                  </a:cubicBezTo>
                  <a:close/>
                  <a:moveTo>
                    <a:pt x="94" y="42"/>
                  </a:moveTo>
                  <a:cubicBezTo>
                    <a:pt x="73" y="42"/>
                    <a:pt x="56" y="54"/>
                    <a:pt x="47" y="71"/>
                  </a:cubicBezTo>
                  <a:cubicBezTo>
                    <a:pt x="47" y="117"/>
                    <a:pt x="47" y="117"/>
                    <a:pt x="47" y="117"/>
                  </a:cubicBezTo>
                  <a:cubicBezTo>
                    <a:pt x="51" y="125"/>
                    <a:pt x="58" y="132"/>
                    <a:pt x="65" y="137"/>
                  </a:cubicBezTo>
                  <a:cubicBezTo>
                    <a:pt x="65" y="178"/>
                    <a:pt x="65" y="178"/>
                    <a:pt x="65" y="178"/>
                  </a:cubicBezTo>
                  <a:cubicBezTo>
                    <a:pt x="65" y="192"/>
                    <a:pt x="77" y="204"/>
                    <a:pt x="91" y="204"/>
                  </a:cubicBezTo>
                  <a:cubicBezTo>
                    <a:pt x="94" y="204"/>
                    <a:pt x="94" y="204"/>
                    <a:pt x="94" y="204"/>
                  </a:cubicBezTo>
                  <a:cubicBezTo>
                    <a:pt x="94" y="157"/>
                    <a:pt x="94" y="157"/>
                    <a:pt x="94" y="157"/>
                  </a:cubicBezTo>
                  <a:cubicBezTo>
                    <a:pt x="76" y="157"/>
                    <a:pt x="76" y="157"/>
                    <a:pt x="76" y="157"/>
                  </a:cubicBezTo>
                  <a:cubicBezTo>
                    <a:pt x="76" y="134"/>
                    <a:pt x="76" y="134"/>
                    <a:pt x="76" y="134"/>
                  </a:cubicBezTo>
                  <a:cubicBezTo>
                    <a:pt x="76" y="132"/>
                    <a:pt x="75" y="131"/>
                    <a:pt x="73" y="130"/>
                  </a:cubicBezTo>
                  <a:cubicBezTo>
                    <a:pt x="61" y="122"/>
                    <a:pt x="53" y="109"/>
                    <a:pt x="53" y="94"/>
                  </a:cubicBezTo>
                  <a:cubicBezTo>
                    <a:pt x="53" y="82"/>
                    <a:pt x="57" y="72"/>
                    <a:pt x="65" y="65"/>
                  </a:cubicBezTo>
                  <a:cubicBezTo>
                    <a:pt x="72" y="57"/>
                    <a:pt x="82" y="53"/>
                    <a:pt x="94" y="53"/>
                  </a:cubicBezTo>
                  <a:cubicBezTo>
                    <a:pt x="94" y="53"/>
                    <a:pt x="94" y="53"/>
                    <a:pt x="94" y="53"/>
                  </a:cubicBezTo>
                  <a:cubicBezTo>
                    <a:pt x="94" y="42"/>
                    <a:pt x="94" y="42"/>
                    <a:pt x="94" y="42"/>
                  </a:cubicBezTo>
                  <a:cubicBezTo>
                    <a:pt x="94" y="42"/>
                    <a:pt x="94" y="42"/>
                    <a:pt x="94" y="42"/>
                  </a:cubicBezTo>
                  <a:close/>
                  <a:moveTo>
                    <a:pt x="94" y="0"/>
                  </a:moveTo>
                  <a:cubicBezTo>
                    <a:pt x="94" y="33"/>
                    <a:pt x="94" y="33"/>
                    <a:pt x="94" y="33"/>
                  </a:cubicBezTo>
                  <a:cubicBezTo>
                    <a:pt x="91" y="33"/>
                    <a:pt x="89" y="31"/>
                    <a:pt x="89" y="28"/>
                  </a:cubicBezTo>
                  <a:cubicBezTo>
                    <a:pt x="89" y="5"/>
                    <a:pt x="89" y="5"/>
                    <a:pt x="89" y="5"/>
                  </a:cubicBezTo>
                  <a:cubicBezTo>
                    <a:pt x="89" y="2"/>
                    <a:pt x="91" y="0"/>
                    <a:pt x="94" y="0"/>
                  </a:cubicBezTo>
                  <a:close/>
                  <a:moveTo>
                    <a:pt x="47" y="148"/>
                  </a:moveTo>
                  <a:cubicBezTo>
                    <a:pt x="47" y="136"/>
                    <a:pt x="47" y="136"/>
                    <a:pt x="47" y="136"/>
                  </a:cubicBezTo>
                  <a:cubicBezTo>
                    <a:pt x="48" y="136"/>
                    <a:pt x="50" y="136"/>
                    <a:pt x="51" y="137"/>
                  </a:cubicBezTo>
                  <a:cubicBezTo>
                    <a:pt x="53" y="139"/>
                    <a:pt x="53" y="142"/>
                    <a:pt x="51" y="144"/>
                  </a:cubicBezTo>
                  <a:cubicBezTo>
                    <a:pt x="47" y="148"/>
                    <a:pt x="47" y="148"/>
                    <a:pt x="47" y="148"/>
                  </a:cubicBezTo>
                  <a:close/>
                  <a:moveTo>
                    <a:pt x="47" y="52"/>
                  </a:moveTo>
                  <a:cubicBezTo>
                    <a:pt x="47" y="40"/>
                    <a:pt x="47" y="40"/>
                    <a:pt x="47" y="40"/>
                  </a:cubicBezTo>
                  <a:cubicBezTo>
                    <a:pt x="51" y="44"/>
                    <a:pt x="51" y="44"/>
                    <a:pt x="51" y="44"/>
                  </a:cubicBezTo>
                  <a:cubicBezTo>
                    <a:pt x="53" y="46"/>
                    <a:pt x="53" y="49"/>
                    <a:pt x="51" y="51"/>
                  </a:cubicBezTo>
                  <a:cubicBezTo>
                    <a:pt x="50" y="52"/>
                    <a:pt x="49" y="52"/>
                    <a:pt x="47" y="52"/>
                  </a:cubicBezTo>
                  <a:close/>
                  <a:moveTo>
                    <a:pt x="47" y="71"/>
                  </a:moveTo>
                  <a:cubicBezTo>
                    <a:pt x="44" y="78"/>
                    <a:pt x="42" y="86"/>
                    <a:pt x="42" y="94"/>
                  </a:cubicBezTo>
                  <a:cubicBezTo>
                    <a:pt x="42" y="102"/>
                    <a:pt x="44" y="110"/>
                    <a:pt x="47" y="117"/>
                  </a:cubicBezTo>
                  <a:cubicBezTo>
                    <a:pt x="47" y="71"/>
                    <a:pt x="47" y="71"/>
                    <a:pt x="47" y="71"/>
                  </a:cubicBezTo>
                  <a:close/>
                  <a:moveTo>
                    <a:pt x="47" y="40"/>
                  </a:moveTo>
                  <a:cubicBezTo>
                    <a:pt x="47" y="52"/>
                    <a:pt x="47" y="52"/>
                    <a:pt x="47" y="52"/>
                  </a:cubicBezTo>
                  <a:cubicBezTo>
                    <a:pt x="46" y="52"/>
                    <a:pt x="45" y="52"/>
                    <a:pt x="44" y="51"/>
                  </a:cubicBezTo>
                  <a:cubicBezTo>
                    <a:pt x="44" y="51"/>
                    <a:pt x="44" y="51"/>
                    <a:pt x="44" y="51"/>
                  </a:cubicBezTo>
                  <a:cubicBezTo>
                    <a:pt x="28" y="34"/>
                    <a:pt x="28" y="34"/>
                    <a:pt x="28" y="34"/>
                  </a:cubicBezTo>
                  <a:cubicBezTo>
                    <a:pt x="26" y="32"/>
                    <a:pt x="26" y="29"/>
                    <a:pt x="28" y="28"/>
                  </a:cubicBezTo>
                  <a:cubicBezTo>
                    <a:pt x="30" y="26"/>
                    <a:pt x="33" y="26"/>
                    <a:pt x="35" y="28"/>
                  </a:cubicBezTo>
                  <a:cubicBezTo>
                    <a:pt x="47" y="40"/>
                    <a:pt x="47" y="40"/>
                    <a:pt x="47" y="40"/>
                  </a:cubicBezTo>
                  <a:close/>
                  <a:moveTo>
                    <a:pt x="47" y="136"/>
                  </a:moveTo>
                  <a:cubicBezTo>
                    <a:pt x="47" y="148"/>
                    <a:pt x="47" y="148"/>
                    <a:pt x="47" y="148"/>
                  </a:cubicBezTo>
                  <a:cubicBezTo>
                    <a:pt x="35" y="160"/>
                    <a:pt x="35" y="160"/>
                    <a:pt x="35" y="160"/>
                  </a:cubicBezTo>
                  <a:cubicBezTo>
                    <a:pt x="33" y="162"/>
                    <a:pt x="30" y="162"/>
                    <a:pt x="28" y="160"/>
                  </a:cubicBezTo>
                  <a:cubicBezTo>
                    <a:pt x="26" y="158"/>
                    <a:pt x="26" y="155"/>
                    <a:pt x="28" y="153"/>
                  </a:cubicBezTo>
                  <a:cubicBezTo>
                    <a:pt x="44" y="137"/>
                    <a:pt x="44" y="137"/>
                    <a:pt x="44" y="137"/>
                  </a:cubicBezTo>
                  <a:cubicBezTo>
                    <a:pt x="44" y="137"/>
                    <a:pt x="44" y="137"/>
                    <a:pt x="44" y="137"/>
                  </a:cubicBezTo>
                  <a:cubicBezTo>
                    <a:pt x="45" y="136"/>
                    <a:pt x="46" y="136"/>
                    <a:pt x="47" y="136"/>
                  </a:cubicBezTo>
                  <a:close/>
                  <a:moveTo>
                    <a:pt x="33" y="94"/>
                  </a:moveTo>
                  <a:cubicBezTo>
                    <a:pt x="33" y="94"/>
                    <a:pt x="33" y="94"/>
                    <a:pt x="33" y="94"/>
                  </a:cubicBezTo>
                  <a:cubicBezTo>
                    <a:pt x="33" y="91"/>
                    <a:pt x="31" y="89"/>
                    <a:pt x="28" y="89"/>
                  </a:cubicBezTo>
                  <a:cubicBezTo>
                    <a:pt x="5" y="89"/>
                    <a:pt x="5" y="89"/>
                    <a:pt x="5" y="89"/>
                  </a:cubicBezTo>
                  <a:cubicBezTo>
                    <a:pt x="2" y="89"/>
                    <a:pt x="0" y="91"/>
                    <a:pt x="0" y="94"/>
                  </a:cubicBezTo>
                  <a:cubicBezTo>
                    <a:pt x="0" y="97"/>
                    <a:pt x="2" y="99"/>
                    <a:pt x="5" y="99"/>
                  </a:cubicBezTo>
                  <a:cubicBezTo>
                    <a:pt x="28" y="99"/>
                    <a:pt x="28" y="99"/>
                    <a:pt x="28" y="99"/>
                  </a:cubicBezTo>
                  <a:cubicBezTo>
                    <a:pt x="31" y="99"/>
                    <a:pt x="33" y="97"/>
                    <a:pt x="33" y="94"/>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254"/>
            <p:cNvSpPr>
              <a:spLocks noEditPoints="1"/>
            </p:cNvSpPr>
            <p:nvPr/>
          </p:nvSpPr>
          <p:spPr bwMode="auto">
            <a:xfrm>
              <a:off x="5618163" y="1017588"/>
              <a:ext cx="534988" cy="774700"/>
            </a:xfrm>
            <a:custGeom>
              <a:avLst/>
              <a:gdLst>
                <a:gd name="T0" fmla="*/ 140 w 280"/>
                <a:gd name="T1" fmla="*/ 7 h 405"/>
                <a:gd name="T2" fmla="*/ 162 w 280"/>
                <a:gd name="T3" fmla="*/ 0 h 405"/>
                <a:gd name="T4" fmla="*/ 222 w 280"/>
                <a:gd name="T5" fmla="*/ 185 h 405"/>
                <a:gd name="T6" fmla="*/ 155 w 280"/>
                <a:gd name="T7" fmla="*/ 206 h 405"/>
                <a:gd name="T8" fmla="*/ 140 w 280"/>
                <a:gd name="T9" fmla="*/ 160 h 405"/>
                <a:gd name="T10" fmla="*/ 140 w 280"/>
                <a:gd name="T11" fmla="*/ 7 h 405"/>
                <a:gd name="T12" fmla="*/ 140 w 280"/>
                <a:gd name="T13" fmla="*/ 319 h 405"/>
                <a:gd name="T14" fmla="*/ 194 w 280"/>
                <a:gd name="T15" fmla="*/ 301 h 405"/>
                <a:gd name="T16" fmla="*/ 153 w 280"/>
                <a:gd name="T17" fmla="*/ 301 h 405"/>
                <a:gd name="T18" fmla="*/ 153 w 280"/>
                <a:gd name="T19" fmla="*/ 276 h 405"/>
                <a:gd name="T20" fmla="*/ 218 w 280"/>
                <a:gd name="T21" fmla="*/ 276 h 405"/>
                <a:gd name="T22" fmla="*/ 270 w 280"/>
                <a:gd name="T23" fmla="*/ 276 h 405"/>
                <a:gd name="T24" fmla="*/ 280 w 280"/>
                <a:gd name="T25" fmla="*/ 276 h 405"/>
                <a:gd name="T26" fmla="*/ 280 w 280"/>
                <a:gd name="T27" fmla="*/ 301 h 405"/>
                <a:gd name="T28" fmla="*/ 257 w 280"/>
                <a:gd name="T29" fmla="*/ 301 h 405"/>
                <a:gd name="T30" fmla="*/ 192 w 280"/>
                <a:gd name="T31" fmla="*/ 356 h 405"/>
                <a:gd name="T32" fmla="*/ 242 w 280"/>
                <a:gd name="T33" fmla="*/ 384 h 405"/>
                <a:gd name="T34" fmla="*/ 242 w 280"/>
                <a:gd name="T35" fmla="*/ 405 h 405"/>
                <a:gd name="T36" fmla="*/ 140 w 280"/>
                <a:gd name="T37" fmla="*/ 405 h 405"/>
                <a:gd name="T38" fmla="*/ 140 w 280"/>
                <a:gd name="T39" fmla="*/ 386 h 405"/>
                <a:gd name="T40" fmla="*/ 159 w 280"/>
                <a:gd name="T41" fmla="*/ 367 h 405"/>
                <a:gd name="T42" fmla="*/ 140 w 280"/>
                <a:gd name="T43" fmla="*/ 348 h 405"/>
                <a:gd name="T44" fmla="*/ 140 w 280"/>
                <a:gd name="T45" fmla="*/ 319 h 405"/>
                <a:gd name="T46" fmla="*/ 96 w 280"/>
                <a:gd name="T47" fmla="*/ 22 h 405"/>
                <a:gd name="T48" fmla="*/ 140 w 280"/>
                <a:gd name="T49" fmla="*/ 7 h 405"/>
                <a:gd name="T50" fmla="*/ 140 w 280"/>
                <a:gd name="T51" fmla="*/ 160 h 405"/>
                <a:gd name="T52" fmla="*/ 131 w 280"/>
                <a:gd name="T53" fmla="*/ 133 h 405"/>
                <a:gd name="T54" fmla="*/ 47 w 280"/>
                <a:gd name="T55" fmla="*/ 226 h 405"/>
                <a:gd name="T56" fmla="*/ 140 w 280"/>
                <a:gd name="T57" fmla="*/ 319 h 405"/>
                <a:gd name="T58" fmla="*/ 140 w 280"/>
                <a:gd name="T59" fmla="*/ 319 h 405"/>
                <a:gd name="T60" fmla="*/ 140 w 280"/>
                <a:gd name="T61" fmla="*/ 348 h 405"/>
                <a:gd name="T62" fmla="*/ 121 w 280"/>
                <a:gd name="T63" fmla="*/ 367 h 405"/>
                <a:gd name="T64" fmla="*/ 140 w 280"/>
                <a:gd name="T65" fmla="*/ 386 h 405"/>
                <a:gd name="T66" fmla="*/ 140 w 280"/>
                <a:gd name="T67" fmla="*/ 405 h 405"/>
                <a:gd name="T68" fmla="*/ 38 w 280"/>
                <a:gd name="T69" fmla="*/ 405 h 405"/>
                <a:gd name="T70" fmla="*/ 38 w 280"/>
                <a:gd name="T71" fmla="*/ 384 h 405"/>
                <a:gd name="T72" fmla="*/ 88 w 280"/>
                <a:gd name="T73" fmla="*/ 356 h 405"/>
                <a:gd name="T74" fmla="*/ 0 w 280"/>
                <a:gd name="T75" fmla="*/ 226 h 405"/>
                <a:gd name="T76" fmla="*/ 117 w 280"/>
                <a:gd name="T77" fmla="*/ 88 h 405"/>
                <a:gd name="T78" fmla="*/ 96 w 280"/>
                <a:gd name="T79" fmla="*/ 2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0" h="405">
                  <a:moveTo>
                    <a:pt x="140" y="7"/>
                  </a:moveTo>
                  <a:cubicBezTo>
                    <a:pt x="162" y="0"/>
                    <a:pt x="162" y="0"/>
                    <a:pt x="162" y="0"/>
                  </a:cubicBezTo>
                  <a:cubicBezTo>
                    <a:pt x="222" y="185"/>
                    <a:pt x="222" y="185"/>
                    <a:pt x="222" y="185"/>
                  </a:cubicBezTo>
                  <a:cubicBezTo>
                    <a:pt x="155" y="206"/>
                    <a:pt x="155" y="206"/>
                    <a:pt x="155" y="206"/>
                  </a:cubicBezTo>
                  <a:cubicBezTo>
                    <a:pt x="140" y="160"/>
                    <a:pt x="140" y="160"/>
                    <a:pt x="140" y="160"/>
                  </a:cubicBezTo>
                  <a:cubicBezTo>
                    <a:pt x="140" y="7"/>
                    <a:pt x="140" y="7"/>
                    <a:pt x="140" y="7"/>
                  </a:cubicBezTo>
                  <a:close/>
                  <a:moveTo>
                    <a:pt x="140" y="319"/>
                  </a:moveTo>
                  <a:cubicBezTo>
                    <a:pt x="161" y="319"/>
                    <a:pt x="179" y="312"/>
                    <a:pt x="194" y="301"/>
                  </a:cubicBezTo>
                  <a:cubicBezTo>
                    <a:pt x="153" y="301"/>
                    <a:pt x="153" y="301"/>
                    <a:pt x="153" y="301"/>
                  </a:cubicBezTo>
                  <a:cubicBezTo>
                    <a:pt x="153" y="276"/>
                    <a:pt x="153" y="276"/>
                    <a:pt x="153" y="276"/>
                  </a:cubicBezTo>
                  <a:cubicBezTo>
                    <a:pt x="218" y="276"/>
                    <a:pt x="218" y="276"/>
                    <a:pt x="218" y="276"/>
                  </a:cubicBezTo>
                  <a:cubicBezTo>
                    <a:pt x="270" y="276"/>
                    <a:pt x="270" y="276"/>
                    <a:pt x="270" y="276"/>
                  </a:cubicBezTo>
                  <a:cubicBezTo>
                    <a:pt x="280" y="276"/>
                    <a:pt x="280" y="276"/>
                    <a:pt x="280" y="276"/>
                  </a:cubicBezTo>
                  <a:cubicBezTo>
                    <a:pt x="280" y="301"/>
                    <a:pt x="280" y="301"/>
                    <a:pt x="280" y="301"/>
                  </a:cubicBezTo>
                  <a:cubicBezTo>
                    <a:pt x="257" y="301"/>
                    <a:pt x="257" y="301"/>
                    <a:pt x="257" y="301"/>
                  </a:cubicBezTo>
                  <a:cubicBezTo>
                    <a:pt x="242" y="326"/>
                    <a:pt x="219" y="345"/>
                    <a:pt x="192" y="356"/>
                  </a:cubicBezTo>
                  <a:cubicBezTo>
                    <a:pt x="221" y="360"/>
                    <a:pt x="242" y="370"/>
                    <a:pt x="242" y="384"/>
                  </a:cubicBezTo>
                  <a:cubicBezTo>
                    <a:pt x="242" y="405"/>
                    <a:pt x="242" y="405"/>
                    <a:pt x="242" y="405"/>
                  </a:cubicBezTo>
                  <a:cubicBezTo>
                    <a:pt x="140" y="405"/>
                    <a:pt x="140" y="405"/>
                    <a:pt x="140" y="405"/>
                  </a:cubicBezTo>
                  <a:cubicBezTo>
                    <a:pt x="140" y="386"/>
                    <a:pt x="140" y="386"/>
                    <a:pt x="140" y="386"/>
                  </a:cubicBezTo>
                  <a:cubicBezTo>
                    <a:pt x="151" y="386"/>
                    <a:pt x="159" y="377"/>
                    <a:pt x="159" y="367"/>
                  </a:cubicBezTo>
                  <a:cubicBezTo>
                    <a:pt x="159" y="356"/>
                    <a:pt x="151" y="348"/>
                    <a:pt x="140" y="348"/>
                  </a:cubicBezTo>
                  <a:lnTo>
                    <a:pt x="140" y="319"/>
                  </a:lnTo>
                  <a:close/>
                  <a:moveTo>
                    <a:pt x="96" y="22"/>
                  </a:moveTo>
                  <a:cubicBezTo>
                    <a:pt x="140" y="7"/>
                    <a:pt x="140" y="7"/>
                    <a:pt x="140" y="7"/>
                  </a:cubicBezTo>
                  <a:cubicBezTo>
                    <a:pt x="140" y="160"/>
                    <a:pt x="140" y="160"/>
                    <a:pt x="140" y="160"/>
                  </a:cubicBezTo>
                  <a:cubicBezTo>
                    <a:pt x="131" y="133"/>
                    <a:pt x="131" y="133"/>
                    <a:pt x="131" y="133"/>
                  </a:cubicBezTo>
                  <a:cubicBezTo>
                    <a:pt x="84" y="137"/>
                    <a:pt x="47" y="177"/>
                    <a:pt x="47" y="226"/>
                  </a:cubicBezTo>
                  <a:cubicBezTo>
                    <a:pt x="47" y="277"/>
                    <a:pt x="88" y="319"/>
                    <a:pt x="140" y="319"/>
                  </a:cubicBezTo>
                  <a:cubicBezTo>
                    <a:pt x="140" y="319"/>
                    <a:pt x="140" y="319"/>
                    <a:pt x="140" y="319"/>
                  </a:cubicBezTo>
                  <a:cubicBezTo>
                    <a:pt x="140" y="348"/>
                    <a:pt x="140" y="348"/>
                    <a:pt x="140" y="348"/>
                  </a:cubicBezTo>
                  <a:cubicBezTo>
                    <a:pt x="130" y="348"/>
                    <a:pt x="121" y="356"/>
                    <a:pt x="121" y="367"/>
                  </a:cubicBezTo>
                  <a:cubicBezTo>
                    <a:pt x="121" y="377"/>
                    <a:pt x="130" y="386"/>
                    <a:pt x="140" y="386"/>
                  </a:cubicBezTo>
                  <a:cubicBezTo>
                    <a:pt x="140" y="405"/>
                    <a:pt x="140" y="405"/>
                    <a:pt x="140" y="405"/>
                  </a:cubicBezTo>
                  <a:cubicBezTo>
                    <a:pt x="38" y="405"/>
                    <a:pt x="38" y="405"/>
                    <a:pt x="38" y="405"/>
                  </a:cubicBezTo>
                  <a:cubicBezTo>
                    <a:pt x="38" y="384"/>
                    <a:pt x="38" y="384"/>
                    <a:pt x="38" y="384"/>
                  </a:cubicBezTo>
                  <a:cubicBezTo>
                    <a:pt x="38" y="370"/>
                    <a:pt x="59" y="360"/>
                    <a:pt x="88" y="356"/>
                  </a:cubicBezTo>
                  <a:cubicBezTo>
                    <a:pt x="36" y="335"/>
                    <a:pt x="0" y="285"/>
                    <a:pt x="0" y="226"/>
                  </a:cubicBezTo>
                  <a:cubicBezTo>
                    <a:pt x="0" y="156"/>
                    <a:pt x="51" y="99"/>
                    <a:pt x="117" y="88"/>
                  </a:cubicBezTo>
                  <a:lnTo>
                    <a:pt x="96"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255"/>
            <p:cNvSpPr>
              <a:spLocks noEditPoints="1"/>
            </p:cNvSpPr>
            <p:nvPr/>
          </p:nvSpPr>
          <p:spPr bwMode="auto">
            <a:xfrm>
              <a:off x="5427663" y="908050"/>
              <a:ext cx="309563" cy="276225"/>
            </a:xfrm>
            <a:custGeom>
              <a:avLst/>
              <a:gdLst>
                <a:gd name="T0" fmla="*/ 147 w 162"/>
                <a:gd name="T1" fmla="*/ 46 h 144"/>
                <a:gd name="T2" fmla="*/ 81 w 162"/>
                <a:gd name="T3" fmla="*/ 0 h 144"/>
                <a:gd name="T4" fmla="*/ 81 w 162"/>
                <a:gd name="T5" fmla="*/ 14 h 144"/>
                <a:gd name="T6" fmla="*/ 135 w 162"/>
                <a:gd name="T7" fmla="*/ 50 h 144"/>
                <a:gd name="T8" fmla="*/ 102 w 162"/>
                <a:gd name="T9" fmla="*/ 126 h 144"/>
                <a:gd name="T10" fmla="*/ 81 w 162"/>
                <a:gd name="T11" fmla="*/ 130 h 144"/>
                <a:gd name="T12" fmla="*/ 81 w 162"/>
                <a:gd name="T13" fmla="*/ 144 h 144"/>
                <a:gd name="T14" fmla="*/ 107 w 162"/>
                <a:gd name="T15" fmla="*/ 139 h 144"/>
                <a:gd name="T16" fmla="*/ 147 w 162"/>
                <a:gd name="T17" fmla="*/ 46 h 144"/>
                <a:gd name="T18" fmla="*/ 81 w 162"/>
                <a:gd name="T19" fmla="*/ 0 h 144"/>
                <a:gd name="T20" fmla="*/ 54 w 162"/>
                <a:gd name="T21" fmla="*/ 6 h 144"/>
                <a:gd name="T22" fmla="*/ 14 w 162"/>
                <a:gd name="T23" fmla="*/ 99 h 144"/>
                <a:gd name="T24" fmla="*/ 81 w 162"/>
                <a:gd name="T25" fmla="*/ 144 h 144"/>
                <a:gd name="T26" fmla="*/ 81 w 162"/>
                <a:gd name="T27" fmla="*/ 130 h 144"/>
                <a:gd name="T28" fmla="*/ 27 w 162"/>
                <a:gd name="T29" fmla="*/ 94 h 144"/>
                <a:gd name="T30" fmla="*/ 27 w 162"/>
                <a:gd name="T31" fmla="*/ 94 h 144"/>
                <a:gd name="T32" fmla="*/ 59 w 162"/>
                <a:gd name="T33" fmla="*/ 18 h 144"/>
                <a:gd name="T34" fmla="*/ 81 w 162"/>
                <a:gd name="T35" fmla="*/ 14 h 144"/>
                <a:gd name="T36" fmla="*/ 81 w 162"/>
                <a:gd name="T3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4">
                  <a:moveTo>
                    <a:pt x="147" y="46"/>
                  </a:moveTo>
                  <a:cubicBezTo>
                    <a:pt x="136" y="18"/>
                    <a:pt x="109" y="0"/>
                    <a:pt x="81" y="0"/>
                  </a:cubicBezTo>
                  <a:cubicBezTo>
                    <a:pt x="81" y="14"/>
                    <a:pt x="81" y="14"/>
                    <a:pt x="81" y="14"/>
                  </a:cubicBezTo>
                  <a:cubicBezTo>
                    <a:pt x="104" y="14"/>
                    <a:pt x="126" y="28"/>
                    <a:pt x="135" y="50"/>
                  </a:cubicBezTo>
                  <a:cubicBezTo>
                    <a:pt x="147" y="80"/>
                    <a:pt x="132" y="114"/>
                    <a:pt x="102" y="126"/>
                  </a:cubicBezTo>
                  <a:cubicBezTo>
                    <a:pt x="95" y="129"/>
                    <a:pt x="88" y="130"/>
                    <a:pt x="81" y="130"/>
                  </a:cubicBezTo>
                  <a:cubicBezTo>
                    <a:pt x="81" y="144"/>
                    <a:pt x="81" y="144"/>
                    <a:pt x="81" y="144"/>
                  </a:cubicBezTo>
                  <a:cubicBezTo>
                    <a:pt x="90" y="144"/>
                    <a:pt x="99" y="142"/>
                    <a:pt x="107" y="139"/>
                  </a:cubicBezTo>
                  <a:cubicBezTo>
                    <a:pt x="144" y="124"/>
                    <a:pt x="162" y="82"/>
                    <a:pt x="147" y="46"/>
                  </a:cubicBezTo>
                  <a:close/>
                  <a:moveTo>
                    <a:pt x="81" y="0"/>
                  </a:moveTo>
                  <a:cubicBezTo>
                    <a:pt x="72" y="0"/>
                    <a:pt x="63" y="2"/>
                    <a:pt x="54" y="6"/>
                  </a:cubicBezTo>
                  <a:cubicBezTo>
                    <a:pt x="17" y="20"/>
                    <a:pt x="0" y="62"/>
                    <a:pt x="14" y="99"/>
                  </a:cubicBezTo>
                  <a:cubicBezTo>
                    <a:pt x="25" y="127"/>
                    <a:pt x="52" y="144"/>
                    <a:pt x="81" y="144"/>
                  </a:cubicBezTo>
                  <a:cubicBezTo>
                    <a:pt x="81" y="130"/>
                    <a:pt x="81" y="130"/>
                    <a:pt x="81" y="130"/>
                  </a:cubicBezTo>
                  <a:cubicBezTo>
                    <a:pt x="58" y="130"/>
                    <a:pt x="36" y="116"/>
                    <a:pt x="27" y="94"/>
                  </a:cubicBezTo>
                  <a:cubicBezTo>
                    <a:pt x="27" y="94"/>
                    <a:pt x="27" y="94"/>
                    <a:pt x="27" y="94"/>
                  </a:cubicBezTo>
                  <a:cubicBezTo>
                    <a:pt x="15" y="64"/>
                    <a:pt x="29" y="30"/>
                    <a:pt x="59" y="18"/>
                  </a:cubicBezTo>
                  <a:cubicBezTo>
                    <a:pt x="66" y="15"/>
                    <a:pt x="74" y="14"/>
                    <a:pt x="81" y="14"/>
                  </a:cubicBezTo>
                  <a:lnTo>
                    <a:pt x="8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256"/>
            <p:cNvSpPr/>
            <p:nvPr/>
          </p:nvSpPr>
          <p:spPr bwMode="auto">
            <a:xfrm>
              <a:off x="5337175" y="1074738"/>
              <a:ext cx="138113" cy="84138"/>
            </a:xfrm>
            <a:custGeom>
              <a:avLst/>
              <a:gdLst>
                <a:gd name="T0" fmla="*/ 9 w 87"/>
                <a:gd name="T1" fmla="*/ 53 h 53"/>
                <a:gd name="T2" fmla="*/ 0 w 87"/>
                <a:gd name="T3" fmla="*/ 32 h 53"/>
                <a:gd name="T4" fmla="*/ 78 w 87"/>
                <a:gd name="T5" fmla="*/ 0 h 53"/>
                <a:gd name="T6" fmla="*/ 87 w 87"/>
                <a:gd name="T7" fmla="*/ 22 h 53"/>
                <a:gd name="T8" fmla="*/ 9 w 87"/>
                <a:gd name="T9" fmla="*/ 53 h 53"/>
              </a:gdLst>
              <a:ahLst/>
              <a:cxnLst>
                <a:cxn ang="0">
                  <a:pos x="T0" y="T1"/>
                </a:cxn>
                <a:cxn ang="0">
                  <a:pos x="T2" y="T3"/>
                </a:cxn>
                <a:cxn ang="0">
                  <a:pos x="T4" y="T5"/>
                </a:cxn>
                <a:cxn ang="0">
                  <a:pos x="T6" y="T7"/>
                </a:cxn>
                <a:cxn ang="0">
                  <a:pos x="T8" y="T9"/>
                </a:cxn>
              </a:cxnLst>
              <a:rect l="0" t="0" r="r" b="b"/>
              <a:pathLst>
                <a:path w="87" h="53">
                  <a:moveTo>
                    <a:pt x="9" y="53"/>
                  </a:moveTo>
                  <a:lnTo>
                    <a:pt x="0" y="32"/>
                  </a:lnTo>
                  <a:lnTo>
                    <a:pt x="78" y="0"/>
                  </a:lnTo>
                  <a:lnTo>
                    <a:pt x="87" y="22"/>
                  </a:lnTo>
                  <a:lnTo>
                    <a:pt x="9" y="5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257"/>
            <p:cNvSpPr/>
            <p:nvPr/>
          </p:nvSpPr>
          <p:spPr bwMode="auto">
            <a:xfrm>
              <a:off x="5251450" y="1084263"/>
              <a:ext cx="184150" cy="115888"/>
            </a:xfrm>
            <a:custGeom>
              <a:avLst/>
              <a:gdLst>
                <a:gd name="T0" fmla="*/ 23 w 96"/>
                <a:gd name="T1" fmla="*/ 56 h 60"/>
                <a:gd name="T2" fmla="*/ 3 w 96"/>
                <a:gd name="T3" fmla="*/ 48 h 60"/>
                <a:gd name="T4" fmla="*/ 12 w 96"/>
                <a:gd name="T5" fmla="*/ 28 h 60"/>
                <a:gd name="T6" fmla="*/ 73 w 96"/>
                <a:gd name="T7" fmla="*/ 3 h 60"/>
                <a:gd name="T8" fmla="*/ 93 w 96"/>
                <a:gd name="T9" fmla="*/ 12 h 60"/>
                <a:gd name="T10" fmla="*/ 84 w 96"/>
                <a:gd name="T11" fmla="*/ 32 h 60"/>
                <a:gd name="T12" fmla="*/ 23 w 96"/>
                <a:gd name="T13" fmla="*/ 56 h 60"/>
              </a:gdLst>
              <a:ahLst/>
              <a:cxnLst>
                <a:cxn ang="0">
                  <a:pos x="T0" y="T1"/>
                </a:cxn>
                <a:cxn ang="0">
                  <a:pos x="T2" y="T3"/>
                </a:cxn>
                <a:cxn ang="0">
                  <a:pos x="T4" y="T5"/>
                </a:cxn>
                <a:cxn ang="0">
                  <a:pos x="T6" y="T7"/>
                </a:cxn>
                <a:cxn ang="0">
                  <a:pos x="T8" y="T9"/>
                </a:cxn>
                <a:cxn ang="0">
                  <a:pos x="T10" y="T11"/>
                </a:cxn>
                <a:cxn ang="0">
                  <a:pos x="T12" y="T13"/>
                </a:cxn>
              </a:cxnLst>
              <a:rect l="0" t="0" r="r" b="b"/>
              <a:pathLst>
                <a:path w="96" h="60">
                  <a:moveTo>
                    <a:pt x="23" y="56"/>
                  </a:moveTo>
                  <a:cubicBezTo>
                    <a:pt x="15" y="60"/>
                    <a:pt x="6" y="56"/>
                    <a:pt x="3" y="48"/>
                  </a:cubicBezTo>
                  <a:cubicBezTo>
                    <a:pt x="0" y="40"/>
                    <a:pt x="4" y="31"/>
                    <a:pt x="12" y="28"/>
                  </a:cubicBezTo>
                  <a:cubicBezTo>
                    <a:pt x="73" y="3"/>
                    <a:pt x="73" y="3"/>
                    <a:pt x="73" y="3"/>
                  </a:cubicBezTo>
                  <a:cubicBezTo>
                    <a:pt x="81" y="0"/>
                    <a:pt x="90" y="4"/>
                    <a:pt x="93" y="12"/>
                  </a:cubicBezTo>
                  <a:cubicBezTo>
                    <a:pt x="96" y="20"/>
                    <a:pt x="92" y="29"/>
                    <a:pt x="84" y="32"/>
                  </a:cubicBezTo>
                  <a:lnTo>
                    <a:pt x="23" y="5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258"/>
            <p:cNvSpPr>
              <a:spLocks noEditPoints="1"/>
            </p:cNvSpPr>
            <p:nvPr/>
          </p:nvSpPr>
          <p:spPr bwMode="auto">
            <a:xfrm>
              <a:off x="7648575" y="2376488"/>
              <a:ext cx="560388" cy="200025"/>
            </a:xfrm>
            <a:custGeom>
              <a:avLst/>
              <a:gdLst>
                <a:gd name="T0" fmla="*/ 203 w 293"/>
                <a:gd name="T1" fmla="*/ 7 h 105"/>
                <a:gd name="T2" fmla="*/ 225 w 293"/>
                <a:gd name="T3" fmla="*/ 2 h 105"/>
                <a:gd name="T4" fmla="*/ 235 w 293"/>
                <a:gd name="T5" fmla="*/ 7 h 105"/>
                <a:gd name="T6" fmla="*/ 256 w 293"/>
                <a:gd name="T7" fmla="*/ 3 h 105"/>
                <a:gd name="T8" fmla="*/ 290 w 293"/>
                <a:gd name="T9" fmla="*/ 25 h 105"/>
                <a:gd name="T10" fmla="*/ 267 w 293"/>
                <a:gd name="T11" fmla="*/ 59 h 105"/>
                <a:gd name="T12" fmla="*/ 254 w 293"/>
                <a:gd name="T13" fmla="*/ 62 h 105"/>
                <a:gd name="T14" fmla="*/ 239 w 293"/>
                <a:gd name="T15" fmla="*/ 26 h 105"/>
                <a:gd name="T16" fmla="*/ 246 w 293"/>
                <a:gd name="T17" fmla="*/ 64 h 105"/>
                <a:gd name="T18" fmla="*/ 239 w 293"/>
                <a:gd name="T19" fmla="*/ 72 h 105"/>
                <a:gd name="T20" fmla="*/ 203 w 293"/>
                <a:gd name="T21" fmla="*/ 79 h 105"/>
                <a:gd name="T22" fmla="*/ 203 w 293"/>
                <a:gd name="T23" fmla="*/ 29 h 105"/>
                <a:gd name="T24" fmla="*/ 226 w 293"/>
                <a:gd name="T25" fmla="*/ 24 h 105"/>
                <a:gd name="T26" fmla="*/ 234 w 293"/>
                <a:gd name="T27" fmla="*/ 28 h 105"/>
                <a:gd name="T28" fmla="*/ 231 w 293"/>
                <a:gd name="T29" fmla="*/ 13 h 105"/>
                <a:gd name="T30" fmla="*/ 222 w 293"/>
                <a:gd name="T31" fmla="*/ 7 h 105"/>
                <a:gd name="T32" fmla="*/ 203 w 293"/>
                <a:gd name="T33" fmla="*/ 11 h 105"/>
                <a:gd name="T34" fmla="*/ 203 w 293"/>
                <a:gd name="T35" fmla="*/ 7 h 105"/>
                <a:gd name="T36" fmla="*/ 39 w 293"/>
                <a:gd name="T37" fmla="*/ 43 h 105"/>
                <a:gd name="T38" fmla="*/ 166 w 293"/>
                <a:gd name="T39" fmla="*/ 18 h 105"/>
                <a:gd name="T40" fmla="*/ 173 w 293"/>
                <a:gd name="T41" fmla="*/ 13 h 105"/>
                <a:gd name="T42" fmla="*/ 203 w 293"/>
                <a:gd name="T43" fmla="*/ 7 h 105"/>
                <a:gd name="T44" fmla="*/ 203 w 293"/>
                <a:gd name="T45" fmla="*/ 11 h 105"/>
                <a:gd name="T46" fmla="*/ 177 w 293"/>
                <a:gd name="T47" fmla="*/ 16 h 105"/>
                <a:gd name="T48" fmla="*/ 172 w 293"/>
                <a:gd name="T49" fmla="*/ 25 h 105"/>
                <a:gd name="T50" fmla="*/ 175 w 293"/>
                <a:gd name="T51" fmla="*/ 39 h 105"/>
                <a:gd name="T52" fmla="*/ 175 w 293"/>
                <a:gd name="T53" fmla="*/ 39 h 105"/>
                <a:gd name="T54" fmla="*/ 180 w 293"/>
                <a:gd name="T55" fmla="*/ 33 h 105"/>
                <a:gd name="T56" fmla="*/ 203 w 293"/>
                <a:gd name="T57" fmla="*/ 29 h 105"/>
                <a:gd name="T58" fmla="*/ 203 w 293"/>
                <a:gd name="T59" fmla="*/ 79 h 105"/>
                <a:gd name="T60" fmla="*/ 187 w 293"/>
                <a:gd name="T61" fmla="*/ 82 h 105"/>
                <a:gd name="T62" fmla="*/ 179 w 293"/>
                <a:gd name="T63" fmla="*/ 79 h 105"/>
                <a:gd name="T64" fmla="*/ 50 w 293"/>
                <a:gd name="T65" fmla="*/ 105 h 105"/>
                <a:gd name="T66" fmla="*/ 39 w 293"/>
                <a:gd name="T67" fmla="*/ 100 h 105"/>
                <a:gd name="T68" fmla="*/ 39 w 293"/>
                <a:gd name="T69" fmla="*/ 96 h 105"/>
                <a:gd name="T70" fmla="*/ 50 w 293"/>
                <a:gd name="T71" fmla="*/ 101 h 105"/>
                <a:gd name="T72" fmla="*/ 50 w 293"/>
                <a:gd name="T73" fmla="*/ 101 h 105"/>
                <a:gd name="T74" fmla="*/ 53 w 293"/>
                <a:gd name="T75" fmla="*/ 100 h 105"/>
                <a:gd name="T76" fmla="*/ 60 w 293"/>
                <a:gd name="T77" fmla="*/ 89 h 105"/>
                <a:gd name="T78" fmla="*/ 51 w 293"/>
                <a:gd name="T79" fmla="*/ 82 h 105"/>
                <a:gd name="T80" fmla="*/ 57 w 293"/>
                <a:gd name="T81" fmla="*/ 72 h 105"/>
                <a:gd name="T82" fmla="*/ 48 w 293"/>
                <a:gd name="T83" fmla="*/ 64 h 105"/>
                <a:gd name="T84" fmla="*/ 53 w 293"/>
                <a:gd name="T85" fmla="*/ 54 h 105"/>
                <a:gd name="T86" fmla="*/ 42 w 293"/>
                <a:gd name="T87" fmla="*/ 47 h 105"/>
                <a:gd name="T88" fmla="*/ 40 w 293"/>
                <a:gd name="T89" fmla="*/ 47 h 105"/>
                <a:gd name="T90" fmla="*/ 39 w 293"/>
                <a:gd name="T91" fmla="*/ 48 h 105"/>
                <a:gd name="T92" fmla="*/ 39 w 293"/>
                <a:gd name="T93" fmla="*/ 43 h 105"/>
                <a:gd name="T94" fmla="*/ 37 w 293"/>
                <a:gd name="T95" fmla="*/ 44 h 105"/>
                <a:gd name="T96" fmla="*/ 39 w 293"/>
                <a:gd name="T97" fmla="*/ 43 h 105"/>
                <a:gd name="T98" fmla="*/ 39 w 293"/>
                <a:gd name="T99" fmla="*/ 48 h 105"/>
                <a:gd name="T100" fmla="*/ 18 w 293"/>
                <a:gd name="T101" fmla="*/ 70 h 105"/>
                <a:gd name="T102" fmla="*/ 21 w 293"/>
                <a:gd name="T103" fmla="*/ 88 h 105"/>
                <a:gd name="T104" fmla="*/ 39 w 293"/>
                <a:gd name="T105" fmla="*/ 96 h 105"/>
                <a:gd name="T106" fmla="*/ 39 w 293"/>
                <a:gd name="T107" fmla="*/ 100 h 105"/>
                <a:gd name="T108" fmla="*/ 0 w 293"/>
                <a:gd name="T109" fmla="*/ 83 h 105"/>
                <a:gd name="T110" fmla="*/ 37 w 293"/>
                <a:gd name="T111"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3" h="105">
                  <a:moveTo>
                    <a:pt x="203" y="7"/>
                  </a:moveTo>
                  <a:cubicBezTo>
                    <a:pt x="225" y="2"/>
                    <a:pt x="225" y="2"/>
                    <a:pt x="225" y="2"/>
                  </a:cubicBezTo>
                  <a:cubicBezTo>
                    <a:pt x="229" y="1"/>
                    <a:pt x="233" y="3"/>
                    <a:pt x="235" y="7"/>
                  </a:cubicBezTo>
                  <a:cubicBezTo>
                    <a:pt x="256" y="3"/>
                    <a:pt x="256" y="3"/>
                    <a:pt x="256" y="3"/>
                  </a:cubicBezTo>
                  <a:cubicBezTo>
                    <a:pt x="272" y="0"/>
                    <a:pt x="287" y="10"/>
                    <a:pt x="290" y="25"/>
                  </a:cubicBezTo>
                  <a:cubicBezTo>
                    <a:pt x="293" y="41"/>
                    <a:pt x="283" y="56"/>
                    <a:pt x="267" y="59"/>
                  </a:cubicBezTo>
                  <a:cubicBezTo>
                    <a:pt x="254" y="62"/>
                    <a:pt x="254" y="62"/>
                    <a:pt x="254" y="62"/>
                  </a:cubicBezTo>
                  <a:cubicBezTo>
                    <a:pt x="239" y="26"/>
                    <a:pt x="239" y="26"/>
                    <a:pt x="239" y="26"/>
                  </a:cubicBezTo>
                  <a:cubicBezTo>
                    <a:pt x="246" y="64"/>
                    <a:pt x="246" y="64"/>
                    <a:pt x="246" y="64"/>
                  </a:cubicBezTo>
                  <a:cubicBezTo>
                    <a:pt x="246" y="67"/>
                    <a:pt x="243" y="71"/>
                    <a:pt x="239" y="72"/>
                  </a:cubicBezTo>
                  <a:cubicBezTo>
                    <a:pt x="203" y="79"/>
                    <a:pt x="203" y="79"/>
                    <a:pt x="203" y="79"/>
                  </a:cubicBezTo>
                  <a:cubicBezTo>
                    <a:pt x="203" y="29"/>
                    <a:pt x="203" y="29"/>
                    <a:pt x="203" y="29"/>
                  </a:cubicBezTo>
                  <a:cubicBezTo>
                    <a:pt x="226" y="24"/>
                    <a:pt x="226" y="24"/>
                    <a:pt x="226" y="24"/>
                  </a:cubicBezTo>
                  <a:cubicBezTo>
                    <a:pt x="229" y="24"/>
                    <a:pt x="232" y="25"/>
                    <a:pt x="234" y="28"/>
                  </a:cubicBezTo>
                  <a:cubicBezTo>
                    <a:pt x="231" y="13"/>
                    <a:pt x="231" y="13"/>
                    <a:pt x="231" y="13"/>
                  </a:cubicBezTo>
                  <a:cubicBezTo>
                    <a:pt x="230" y="9"/>
                    <a:pt x="226" y="6"/>
                    <a:pt x="222" y="7"/>
                  </a:cubicBezTo>
                  <a:cubicBezTo>
                    <a:pt x="203" y="11"/>
                    <a:pt x="203" y="11"/>
                    <a:pt x="203" y="11"/>
                  </a:cubicBezTo>
                  <a:lnTo>
                    <a:pt x="203" y="7"/>
                  </a:lnTo>
                  <a:close/>
                  <a:moveTo>
                    <a:pt x="39" y="43"/>
                  </a:moveTo>
                  <a:cubicBezTo>
                    <a:pt x="166" y="18"/>
                    <a:pt x="166" y="18"/>
                    <a:pt x="166" y="18"/>
                  </a:cubicBezTo>
                  <a:cubicBezTo>
                    <a:pt x="167" y="15"/>
                    <a:pt x="170" y="13"/>
                    <a:pt x="173" y="13"/>
                  </a:cubicBezTo>
                  <a:cubicBezTo>
                    <a:pt x="203" y="7"/>
                    <a:pt x="203" y="7"/>
                    <a:pt x="203" y="7"/>
                  </a:cubicBezTo>
                  <a:cubicBezTo>
                    <a:pt x="203" y="11"/>
                    <a:pt x="203" y="11"/>
                    <a:pt x="203" y="11"/>
                  </a:cubicBezTo>
                  <a:cubicBezTo>
                    <a:pt x="177" y="16"/>
                    <a:pt x="177" y="16"/>
                    <a:pt x="177" y="16"/>
                  </a:cubicBezTo>
                  <a:cubicBezTo>
                    <a:pt x="173" y="17"/>
                    <a:pt x="171" y="21"/>
                    <a:pt x="172" y="25"/>
                  </a:cubicBezTo>
                  <a:cubicBezTo>
                    <a:pt x="175" y="39"/>
                    <a:pt x="175" y="39"/>
                    <a:pt x="175" y="39"/>
                  </a:cubicBezTo>
                  <a:cubicBezTo>
                    <a:pt x="175" y="39"/>
                    <a:pt x="175" y="39"/>
                    <a:pt x="175" y="39"/>
                  </a:cubicBezTo>
                  <a:cubicBezTo>
                    <a:pt x="175" y="36"/>
                    <a:pt x="177" y="34"/>
                    <a:pt x="180" y="33"/>
                  </a:cubicBezTo>
                  <a:cubicBezTo>
                    <a:pt x="203" y="29"/>
                    <a:pt x="203" y="29"/>
                    <a:pt x="203" y="29"/>
                  </a:cubicBezTo>
                  <a:cubicBezTo>
                    <a:pt x="203" y="79"/>
                    <a:pt x="203" y="79"/>
                    <a:pt x="203" y="79"/>
                  </a:cubicBezTo>
                  <a:cubicBezTo>
                    <a:pt x="187" y="82"/>
                    <a:pt x="187" y="82"/>
                    <a:pt x="187" y="82"/>
                  </a:cubicBezTo>
                  <a:cubicBezTo>
                    <a:pt x="183" y="83"/>
                    <a:pt x="181" y="81"/>
                    <a:pt x="179" y="79"/>
                  </a:cubicBezTo>
                  <a:cubicBezTo>
                    <a:pt x="50" y="105"/>
                    <a:pt x="50" y="105"/>
                    <a:pt x="50" y="105"/>
                  </a:cubicBezTo>
                  <a:cubicBezTo>
                    <a:pt x="39" y="100"/>
                    <a:pt x="39" y="100"/>
                    <a:pt x="39" y="100"/>
                  </a:cubicBezTo>
                  <a:cubicBezTo>
                    <a:pt x="39" y="96"/>
                    <a:pt x="39" y="96"/>
                    <a:pt x="39" y="96"/>
                  </a:cubicBezTo>
                  <a:cubicBezTo>
                    <a:pt x="50" y="101"/>
                    <a:pt x="50" y="101"/>
                    <a:pt x="50" y="101"/>
                  </a:cubicBezTo>
                  <a:cubicBezTo>
                    <a:pt x="50" y="101"/>
                    <a:pt x="50" y="101"/>
                    <a:pt x="50" y="101"/>
                  </a:cubicBezTo>
                  <a:cubicBezTo>
                    <a:pt x="53" y="100"/>
                    <a:pt x="53" y="100"/>
                    <a:pt x="53" y="100"/>
                  </a:cubicBezTo>
                  <a:cubicBezTo>
                    <a:pt x="58" y="99"/>
                    <a:pt x="61" y="94"/>
                    <a:pt x="60" y="89"/>
                  </a:cubicBezTo>
                  <a:cubicBezTo>
                    <a:pt x="59" y="85"/>
                    <a:pt x="55" y="82"/>
                    <a:pt x="51" y="82"/>
                  </a:cubicBezTo>
                  <a:cubicBezTo>
                    <a:pt x="55" y="80"/>
                    <a:pt x="57" y="76"/>
                    <a:pt x="57" y="72"/>
                  </a:cubicBezTo>
                  <a:cubicBezTo>
                    <a:pt x="56" y="67"/>
                    <a:pt x="52" y="64"/>
                    <a:pt x="48" y="64"/>
                  </a:cubicBezTo>
                  <a:cubicBezTo>
                    <a:pt x="52" y="63"/>
                    <a:pt x="54" y="58"/>
                    <a:pt x="53" y="54"/>
                  </a:cubicBezTo>
                  <a:cubicBezTo>
                    <a:pt x="52" y="49"/>
                    <a:pt x="47" y="46"/>
                    <a:pt x="42" y="47"/>
                  </a:cubicBezTo>
                  <a:cubicBezTo>
                    <a:pt x="40" y="47"/>
                    <a:pt x="40" y="47"/>
                    <a:pt x="40" y="47"/>
                  </a:cubicBezTo>
                  <a:cubicBezTo>
                    <a:pt x="39" y="48"/>
                    <a:pt x="39" y="48"/>
                    <a:pt x="39" y="48"/>
                  </a:cubicBezTo>
                  <a:lnTo>
                    <a:pt x="39" y="43"/>
                  </a:lnTo>
                  <a:close/>
                  <a:moveTo>
                    <a:pt x="37" y="44"/>
                  </a:moveTo>
                  <a:cubicBezTo>
                    <a:pt x="39" y="43"/>
                    <a:pt x="39" y="43"/>
                    <a:pt x="39" y="43"/>
                  </a:cubicBezTo>
                  <a:cubicBezTo>
                    <a:pt x="39" y="48"/>
                    <a:pt x="39" y="48"/>
                    <a:pt x="39" y="48"/>
                  </a:cubicBezTo>
                  <a:cubicBezTo>
                    <a:pt x="18" y="70"/>
                    <a:pt x="18" y="70"/>
                    <a:pt x="18" y="70"/>
                  </a:cubicBezTo>
                  <a:cubicBezTo>
                    <a:pt x="21" y="88"/>
                    <a:pt x="21" y="88"/>
                    <a:pt x="21" y="88"/>
                  </a:cubicBezTo>
                  <a:cubicBezTo>
                    <a:pt x="39" y="96"/>
                    <a:pt x="39" y="96"/>
                    <a:pt x="39" y="96"/>
                  </a:cubicBezTo>
                  <a:cubicBezTo>
                    <a:pt x="39" y="100"/>
                    <a:pt x="39" y="100"/>
                    <a:pt x="39" y="100"/>
                  </a:cubicBezTo>
                  <a:cubicBezTo>
                    <a:pt x="0" y="83"/>
                    <a:pt x="0" y="83"/>
                    <a:pt x="0" y="83"/>
                  </a:cubicBezTo>
                  <a:lnTo>
                    <a:pt x="37" y="4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259"/>
            <p:cNvSpPr>
              <a:spLocks noEditPoints="1"/>
            </p:cNvSpPr>
            <p:nvPr/>
          </p:nvSpPr>
          <p:spPr bwMode="auto">
            <a:xfrm>
              <a:off x="7054850" y="1501775"/>
              <a:ext cx="279400" cy="204788"/>
            </a:xfrm>
            <a:custGeom>
              <a:avLst/>
              <a:gdLst>
                <a:gd name="T0" fmla="*/ 120 w 146"/>
                <a:gd name="T1" fmla="*/ 102 h 107"/>
                <a:gd name="T2" fmla="*/ 112 w 146"/>
                <a:gd name="T3" fmla="*/ 99 h 107"/>
                <a:gd name="T4" fmla="*/ 113 w 146"/>
                <a:gd name="T5" fmla="*/ 99 h 107"/>
                <a:gd name="T6" fmla="*/ 112 w 146"/>
                <a:gd name="T7" fmla="*/ 76 h 107"/>
                <a:gd name="T8" fmla="*/ 123 w 146"/>
                <a:gd name="T9" fmla="*/ 71 h 107"/>
                <a:gd name="T10" fmla="*/ 128 w 146"/>
                <a:gd name="T11" fmla="*/ 55 h 107"/>
                <a:gd name="T12" fmla="*/ 112 w 146"/>
                <a:gd name="T13" fmla="*/ 44 h 107"/>
                <a:gd name="T14" fmla="*/ 122 w 146"/>
                <a:gd name="T15" fmla="*/ 29 h 107"/>
                <a:gd name="T16" fmla="*/ 112 w 146"/>
                <a:gd name="T17" fmla="*/ 23 h 107"/>
                <a:gd name="T18" fmla="*/ 102 w 146"/>
                <a:gd name="T19" fmla="*/ 5 h 107"/>
                <a:gd name="T20" fmla="*/ 112 w 146"/>
                <a:gd name="T21" fmla="*/ 23 h 107"/>
                <a:gd name="T22" fmla="*/ 102 w 146"/>
                <a:gd name="T23" fmla="*/ 31 h 107"/>
                <a:gd name="T24" fmla="*/ 102 w 146"/>
                <a:gd name="T25" fmla="*/ 14 h 107"/>
                <a:gd name="T26" fmla="*/ 112 w 146"/>
                <a:gd name="T27" fmla="*/ 106 h 107"/>
                <a:gd name="T28" fmla="*/ 102 w 146"/>
                <a:gd name="T29" fmla="*/ 100 h 107"/>
                <a:gd name="T30" fmla="*/ 112 w 146"/>
                <a:gd name="T31" fmla="*/ 106 h 107"/>
                <a:gd name="T32" fmla="*/ 112 w 146"/>
                <a:gd name="T33" fmla="*/ 49 h 107"/>
                <a:gd name="T34" fmla="*/ 107 w 146"/>
                <a:gd name="T35" fmla="*/ 66 h 107"/>
                <a:gd name="T36" fmla="*/ 112 w 146"/>
                <a:gd name="T37" fmla="*/ 76 h 107"/>
                <a:gd name="T38" fmla="*/ 102 w 146"/>
                <a:gd name="T39" fmla="*/ 37 h 107"/>
                <a:gd name="T40" fmla="*/ 112 w 146"/>
                <a:gd name="T41" fmla="*/ 44 h 107"/>
                <a:gd name="T42" fmla="*/ 102 w 146"/>
                <a:gd name="T43" fmla="*/ 5 h 107"/>
                <a:gd name="T44" fmla="*/ 102 w 146"/>
                <a:gd name="T45" fmla="*/ 13 h 107"/>
                <a:gd name="T46" fmla="*/ 95 w 146"/>
                <a:gd name="T47" fmla="*/ 3 h 107"/>
                <a:gd name="T48" fmla="*/ 95 w 146"/>
                <a:gd name="T49" fmla="*/ 105 h 107"/>
                <a:gd name="T50" fmla="*/ 95 w 146"/>
                <a:gd name="T51" fmla="*/ 93 h 107"/>
                <a:gd name="T52" fmla="*/ 102 w 146"/>
                <a:gd name="T53" fmla="*/ 107 h 107"/>
                <a:gd name="T54" fmla="*/ 102 w 146"/>
                <a:gd name="T55" fmla="*/ 31 h 107"/>
                <a:gd name="T56" fmla="*/ 102 w 146"/>
                <a:gd name="T57" fmla="*/ 75 h 107"/>
                <a:gd name="T58" fmla="*/ 95 w 146"/>
                <a:gd name="T59" fmla="*/ 83 h 107"/>
                <a:gd name="T60" fmla="*/ 98 w 146"/>
                <a:gd name="T61" fmla="*/ 23 h 107"/>
                <a:gd name="T62" fmla="*/ 31 w 146"/>
                <a:gd name="T63" fmla="*/ 16 h 107"/>
                <a:gd name="T64" fmla="*/ 95 w 146"/>
                <a:gd name="T65" fmla="*/ 8 h 107"/>
                <a:gd name="T66" fmla="*/ 91 w 146"/>
                <a:gd name="T67" fmla="*/ 9 h 107"/>
                <a:gd name="T68" fmla="*/ 95 w 146"/>
                <a:gd name="T69" fmla="*/ 24 h 107"/>
                <a:gd name="T70" fmla="*/ 95 w 146"/>
                <a:gd name="T71" fmla="*/ 92 h 107"/>
                <a:gd name="T72" fmla="*/ 52 w 146"/>
                <a:gd name="T73" fmla="*/ 82 h 107"/>
                <a:gd name="T74" fmla="*/ 31 w 146"/>
                <a:gd name="T75" fmla="*/ 71 h 107"/>
                <a:gd name="T76" fmla="*/ 38 w 146"/>
                <a:gd name="T77" fmla="*/ 69 h 107"/>
                <a:gd name="T78" fmla="*/ 31 w 146"/>
                <a:gd name="T79" fmla="*/ 39 h 107"/>
                <a:gd name="T80" fmla="*/ 3 w 146"/>
                <a:gd name="T81" fmla="*/ 59 h 107"/>
                <a:gd name="T82" fmla="*/ 31 w 146"/>
                <a:gd name="T83" fmla="*/ 16 h 107"/>
                <a:gd name="T84" fmla="*/ 24 w 146"/>
                <a:gd name="T85" fmla="*/ 41 h 107"/>
                <a:gd name="T86" fmla="*/ 31 w 146"/>
                <a:gd name="T87" fmla="*/ 71 h 107"/>
                <a:gd name="T88" fmla="*/ 3 w 146"/>
                <a:gd name="T89"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07">
                  <a:moveTo>
                    <a:pt x="112" y="10"/>
                  </a:moveTo>
                  <a:cubicBezTo>
                    <a:pt x="146" y="32"/>
                    <a:pt x="140" y="90"/>
                    <a:pt x="120" y="102"/>
                  </a:cubicBezTo>
                  <a:cubicBezTo>
                    <a:pt x="117" y="104"/>
                    <a:pt x="115" y="105"/>
                    <a:pt x="112" y="106"/>
                  </a:cubicBezTo>
                  <a:cubicBezTo>
                    <a:pt x="112" y="99"/>
                    <a:pt x="112" y="99"/>
                    <a:pt x="112" y="99"/>
                  </a:cubicBezTo>
                  <a:cubicBezTo>
                    <a:pt x="113" y="99"/>
                    <a:pt x="113" y="99"/>
                    <a:pt x="113" y="99"/>
                  </a:cubicBezTo>
                  <a:cubicBezTo>
                    <a:pt x="113" y="99"/>
                    <a:pt x="113" y="99"/>
                    <a:pt x="113" y="99"/>
                  </a:cubicBezTo>
                  <a:cubicBezTo>
                    <a:pt x="119" y="96"/>
                    <a:pt x="122" y="88"/>
                    <a:pt x="118" y="82"/>
                  </a:cubicBezTo>
                  <a:cubicBezTo>
                    <a:pt x="117" y="79"/>
                    <a:pt x="115" y="77"/>
                    <a:pt x="112" y="76"/>
                  </a:cubicBezTo>
                  <a:cubicBezTo>
                    <a:pt x="112" y="71"/>
                    <a:pt x="112" y="71"/>
                    <a:pt x="112" y="71"/>
                  </a:cubicBezTo>
                  <a:cubicBezTo>
                    <a:pt x="115" y="73"/>
                    <a:pt x="119" y="73"/>
                    <a:pt x="123" y="71"/>
                  </a:cubicBezTo>
                  <a:cubicBezTo>
                    <a:pt x="123" y="71"/>
                    <a:pt x="123" y="71"/>
                    <a:pt x="123" y="71"/>
                  </a:cubicBezTo>
                  <a:cubicBezTo>
                    <a:pt x="129" y="68"/>
                    <a:pt x="131" y="61"/>
                    <a:pt x="128" y="55"/>
                  </a:cubicBezTo>
                  <a:cubicBezTo>
                    <a:pt x="125" y="49"/>
                    <a:pt x="118" y="47"/>
                    <a:pt x="112" y="49"/>
                  </a:cubicBezTo>
                  <a:cubicBezTo>
                    <a:pt x="112" y="44"/>
                    <a:pt x="112" y="44"/>
                    <a:pt x="112" y="44"/>
                  </a:cubicBezTo>
                  <a:cubicBezTo>
                    <a:pt x="114" y="44"/>
                    <a:pt x="115" y="44"/>
                    <a:pt x="117" y="43"/>
                  </a:cubicBezTo>
                  <a:cubicBezTo>
                    <a:pt x="122" y="41"/>
                    <a:pt x="124" y="34"/>
                    <a:pt x="122" y="29"/>
                  </a:cubicBezTo>
                  <a:cubicBezTo>
                    <a:pt x="122" y="29"/>
                    <a:pt x="122" y="29"/>
                    <a:pt x="122" y="29"/>
                  </a:cubicBezTo>
                  <a:cubicBezTo>
                    <a:pt x="120" y="25"/>
                    <a:pt x="116" y="23"/>
                    <a:pt x="112" y="23"/>
                  </a:cubicBezTo>
                  <a:lnTo>
                    <a:pt x="112" y="10"/>
                  </a:lnTo>
                  <a:close/>
                  <a:moveTo>
                    <a:pt x="102" y="5"/>
                  </a:moveTo>
                  <a:cubicBezTo>
                    <a:pt x="106" y="7"/>
                    <a:pt x="109" y="8"/>
                    <a:pt x="112" y="10"/>
                  </a:cubicBezTo>
                  <a:cubicBezTo>
                    <a:pt x="112" y="23"/>
                    <a:pt x="112" y="23"/>
                    <a:pt x="112" y="23"/>
                  </a:cubicBezTo>
                  <a:cubicBezTo>
                    <a:pt x="111" y="23"/>
                    <a:pt x="109" y="23"/>
                    <a:pt x="107" y="24"/>
                  </a:cubicBezTo>
                  <a:cubicBezTo>
                    <a:pt x="105" y="26"/>
                    <a:pt x="103" y="28"/>
                    <a:pt x="102" y="31"/>
                  </a:cubicBezTo>
                  <a:cubicBezTo>
                    <a:pt x="102" y="19"/>
                    <a:pt x="102" y="19"/>
                    <a:pt x="102" y="19"/>
                  </a:cubicBezTo>
                  <a:cubicBezTo>
                    <a:pt x="103" y="17"/>
                    <a:pt x="103" y="15"/>
                    <a:pt x="102" y="14"/>
                  </a:cubicBezTo>
                  <a:cubicBezTo>
                    <a:pt x="102" y="5"/>
                    <a:pt x="102" y="5"/>
                    <a:pt x="102" y="5"/>
                  </a:cubicBezTo>
                  <a:close/>
                  <a:moveTo>
                    <a:pt x="112" y="106"/>
                  </a:moveTo>
                  <a:cubicBezTo>
                    <a:pt x="109" y="107"/>
                    <a:pt x="105" y="107"/>
                    <a:pt x="102" y="107"/>
                  </a:cubicBezTo>
                  <a:cubicBezTo>
                    <a:pt x="102" y="100"/>
                    <a:pt x="102" y="100"/>
                    <a:pt x="102" y="100"/>
                  </a:cubicBezTo>
                  <a:cubicBezTo>
                    <a:pt x="105" y="101"/>
                    <a:pt x="109" y="101"/>
                    <a:pt x="112" y="99"/>
                  </a:cubicBezTo>
                  <a:cubicBezTo>
                    <a:pt x="112" y="106"/>
                    <a:pt x="112" y="106"/>
                    <a:pt x="112" y="106"/>
                  </a:cubicBezTo>
                  <a:close/>
                  <a:moveTo>
                    <a:pt x="112" y="44"/>
                  </a:moveTo>
                  <a:cubicBezTo>
                    <a:pt x="112" y="49"/>
                    <a:pt x="112" y="49"/>
                    <a:pt x="112" y="49"/>
                  </a:cubicBezTo>
                  <a:cubicBezTo>
                    <a:pt x="112" y="49"/>
                    <a:pt x="112" y="49"/>
                    <a:pt x="112" y="49"/>
                  </a:cubicBezTo>
                  <a:cubicBezTo>
                    <a:pt x="106" y="52"/>
                    <a:pt x="104" y="60"/>
                    <a:pt x="107" y="66"/>
                  </a:cubicBezTo>
                  <a:cubicBezTo>
                    <a:pt x="108" y="68"/>
                    <a:pt x="110" y="70"/>
                    <a:pt x="112" y="71"/>
                  </a:cubicBezTo>
                  <a:cubicBezTo>
                    <a:pt x="112" y="76"/>
                    <a:pt x="112" y="76"/>
                    <a:pt x="112" y="76"/>
                  </a:cubicBezTo>
                  <a:cubicBezTo>
                    <a:pt x="109" y="74"/>
                    <a:pt x="105" y="74"/>
                    <a:pt x="102" y="75"/>
                  </a:cubicBezTo>
                  <a:cubicBezTo>
                    <a:pt x="102" y="37"/>
                    <a:pt x="102" y="37"/>
                    <a:pt x="102" y="37"/>
                  </a:cubicBezTo>
                  <a:cubicBezTo>
                    <a:pt x="102" y="37"/>
                    <a:pt x="102" y="38"/>
                    <a:pt x="103" y="38"/>
                  </a:cubicBezTo>
                  <a:cubicBezTo>
                    <a:pt x="105" y="42"/>
                    <a:pt x="108" y="44"/>
                    <a:pt x="112" y="44"/>
                  </a:cubicBezTo>
                  <a:close/>
                  <a:moveTo>
                    <a:pt x="95" y="3"/>
                  </a:moveTo>
                  <a:cubicBezTo>
                    <a:pt x="97" y="4"/>
                    <a:pt x="100" y="5"/>
                    <a:pt x="102" y="5"/>
                  </a:cubicBezTo>
                  <a:cubicBezTo>
                    <a:pt x="102" y="14"/>
                    <a:pt x="102" y="14"/>
                    <a:pt x="102" y="14"/>
                  </a:cubicBezTo>
                  <a:cubicBezTo>
                    <a:pt x="102" y="13"/>
                    <a:pt x="102" y="13"/>
                    <a:pt x="102" y="13"/>
                  </a:cubicBezTo>
                  <a:cubicBezTo>
                    <a:pt x="100" y="10"/>
                    <a:pt x="97" y="8"/>
                    <a:pt x="95" y="8"/>
                  </a:cubicBezTo>
                  <a:cubicBezTo>
                    <a:pt x="95" y="3"/>
                    <a:pt x="95" y="3"/>
                    <a:pt x="95" y="3"/>
                  </a:cubicBezTo>
                  <a:close/>
                  <a:moveTo>
                    <a:pt x="102" y="107"/>
                  </a:moveTo>
                  <a:cubicBezTo>
                    <a:pt x="99" y="106"/>
                    <a:pt x="97" y="106"/>
                    <a:pt x="95" y="105"/>
                  </a:cubicBezTo>
                  <a:cubicBezTo>
                    <a:pt x="95" y="92"/>
                    <a:pt x="95" y="92"/>
                    <a:pt x="95" y="92"/>
                  </a:cubicBezTo>
                  <a:cubicBezTo>
                    <a:pt x="95" y="92"/>
                    <a:pt x="95" y="93"/>
                    <a:pt x="95" y="93"/>
                  </a:cubicBezTo>
                  <a:cubicBezTo>
                    <a:pt x="97" y="96"/>
                    <a:pt x="99" y="98"/>
                    <a:pt x="102" y="100"/>
                  </a:cubicBezTo>
                  <a:cubicBezTo>
                    <a:pt x="102" y="107"/>
                    <a:pt x="102" y="107"/>
                    <a:pt x="102" y="107"/>
                  </a:cubicBezTo>
                  <a:close/>
                  <a:moveTo>
                    <a:pt x="102" y="19"/>
                  </a:moveTo>
                  <a:cubicBezTo>
                    <a:pt x="102" y="31"/>
                    <a:pt x="102" y="31"/>
                    <a:pt x="102" y="31"/>
                  </a:cubicBezTo>
                  <a:cubicBezTo>
                    <a:pt x="102" y="33"/>
                    <a:pt x="101" y="35"/>
                    <a:pt x="102" y="37"/>
                  </a:cubicBezTo>
                  <a:cubicBezTo>
                    <a:pt x="102" y="75"/>
                    <a:pt x="102" y="75"/>
                    <a:pt x="102" y="75"/>
                  </a:cubicBezTo>
                  <a:cubicBezTo>
                    <a:pt x="102" y="75"/>
                    <a:pt x="101" y="76"/>
                    <a:pt x="101" y="76"/>
                  </a:cubicBezTo>
                  <a:cubicBezTo>
                    <a:pt x="98" y="77"/>
                    <a:pt x="96" y="80"/>
                    <a:pt x="95" y="83"/>
                  </a:cubicBezTo>
                  <a:cubicBezTo>
                    <a:pt x="95" y="24"/>
                    <a:pt x="95" y="24"/>
                    <a:pt x="95" y="24"/>
                  </a:cubicBezTo>
                  <a:cubicBezTo>
                    <a:pt x="96" y="24"/>
                    <a:pt x="97" y="24"/>
                    <a:pt x="98" y="23"/>
                  </a:cubicBezTo>
                  <a:cubicBezTo>
                    <a:pt x="100" y="22"/>
                    <a:pt x="101" y="21"/>
                    <a:pt x="102" y="19"/>
                  </a:cubicBezTo>
                  <a:close/>
                  <a:moveTo>
                    <a:pt x="31" y="16"/>
                  </a:moveTo>
                  <a:cubicBezTo>
                    <a:pt x="58" y="3"/>
                    <a:pt x="79" y="0"/>
                    <a:pt x="95" y="3"/>
                  </a:cubicBezTo>
                  <a:cubicBezTo>
                    <a:pt x="95" y="8"/>
                    <a:pt x="95" y="8"/>
                    <a:pt x="95" y="8"/>
                  </a:cubicBezTo>
                  <a:cubicBezTo>
                    <a:pt x="93" y="8"/>
                    <a:pt x="92" y="8"/>
                    <a:pt x="91" y="9"/>
                  </a:cubicBezTo>
                  <a:cubicBezTo>
                    <a:pt x="91" y="9"/>
                    <a:pt x="91" y="9"/>
                    <a:pt x="91" y="9"/>
                  </a:cubicBezTo>
                  <a:cubicBezTo>
                    <a:pt x="87" y="11"/>
                    <a:pt x="86" y="16"/>
                    <a:pt x="88" y="20"/>
                  </a:cubicBezTo>
                  <a:cubicBezTo>
                    <a:pt x="89" y="22"/>
                    <a:pt x="92" y="24"/>
                    <a:pt x="95" y="24"/>
                  </a:cubicBezTo>
                  <a:cubicBezTo>
                    <a:pt x="95" y="83"/>
                    <a:pt x="95" y="83"/>
                    <a:pt x="95" y="83"/>
                  </a:cubicBezTo>
                  <a:cubicBezTo>
                    <a:pt x="94" y="86"/>
                    <a:pt x="94" y="89"/>
                    <a:pt x="95" y="92"/>
                  </a:cubicBezTo>
                  <a:cubicBezTo>
                    <a:pt x="95" y="105"/>
                    <a:pt x="95" y="105"/>
                    <a:pt x="95" y="105"/>
                  </a:cubicBezTo>
                  <a:cubicBezTo>
                    <a:pt x="80" y="98"/>
                    <a:pt x="68" y="81"/>
                    <a:pt x="52" y="82"/>
                  </a:cubicBezTo>
                  <a:cubicBezTo>
                    <a:pt x="45" y="83"/>
                    <a:pt x="37" y="83"/>
                    <a:pt x="31" y="83"/>
                  </a:cubicBezTo>
                  <a:cubicBezTo>
                    <a:pt x="31" y="71"/>
                    <a:pt x="31" y="71"/>
                    <a:pt x="31" y="71"/>
                  </a:cubicBezTo>
                  <a:cubicBezTo>
                    <a:pt x="33" y="71"/>
                    <a:pt x="36" y="70"/>
                    <a:pt x="38" y="69"/>
                  </a:cubicBezTo>
                  <a:cubicBezTo>
                    <a:pt x="38" y="69"/>
                    <a:pt x="38" y="69"/>
                    <a:pt x="38" y="69"/>
                  </a:cubicBezTo>
                  <a:cubicBezTo>
                    <a:pt x="46" y="65"/>
                    <a:pt x="49" y="56"/>
                    <a:pt x="45" y="48"/>
                  </a:cubicBezTo>
                  <a:cubicBezTo>
                    <a:pt x="42" y="42"/>
                    <a:pt x="37" y="39"/>
                    <a:pt x="31" y="39"/>
                  </a:cubicBezTo>
                  <a:lnTo>
                    <a:pt x="31" y="16"/>
                  </a:lnTo>
                  <a:close/>
                  <a:moveTo>
                    <a:pt x="3" y="59"/>
                  </a:moveTo>
                  <a:cubicBezTo>
                    <a:pt x="0" y="34"/>
                    <a:pt x="26" y="18"/>
                    <a:pt x="26" y="18"/>
                  </a:cubicBezTo>
                  <a:cubicBezTo>
                    <a:pt x="27" y="17"/>
                    <a:pt x="29" y="16"/>
                    <a:pt x="31" y="16"/>
                  </a:cubicBezTo>
                  <a:cubicBezTo>
                    <a:pt x="31" y="39"/>
                    <a:pt x="31" y="39"/>
                    <a:pt x="31" y="39"/>
                  </a:cubicBezTo>
                  <a:cubicBezTo>
                    <a:pt x="29" y="39"/>
                    <a:pt x="26" y="40"/>
                    <a:pt x="24" y="41"/>
                  </a:cubicBezTo>
                  <a:cubicBezTo>
                    <a:pt x="16" y="45"/>
                    <a:pt x="13" y="54"/>
                    <a:pt x="17" y="62"/>
                  </a:cubicBezTo>
                  <a:cubicBezTo>
                    <a:pt x="20" y="67"/>
                    <a:pt x="25" y="71"/>
                    <a:pt x="31" y="71"/>
                  </a:cubicBezTo>
                  <a:cubicBezTo>
                    <a:pt x="31" y="83"/>
                    <a:pt x="31" y="83"/>
                    <a:pt x="31" y="83"/>
                  </a:cubicBezTo>
                  <a:cubicBezTo>
                    <a:pt x="16" y="82"/>
                    <a:pt x="5" y="76"/>
                    <a:pt x="3" y="59"/>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260"/>
            <p:cNvSpPr>
              <a:spLocks noEditPoints="1"/>
            </p:cNvSpPr>
            <p:nvPr/>
          </p:nvSpPr>
          <p:spPr bwMode="auto">
            <a:xfrm>
              <a:off x="6057900" y="958850"/>
              <a:ext cx="277813" cy="300038"/>
            </a:xfrm>
            <a:custGeom>
              <a:avLst/>
              <a:gdLst>
                <a:gd name="T0" fmla="*/ 112 w 145"/>
                <a:gd name="T1" fmla="*/ 72 h 157"/>
                <a:gd name="T2" fmla="*/ 108 w 145"/>
                <a:gd name="T3" fmla="*/ 89 h 157"/>
                <a:gd name="T4" fmla="*/ 108 w 145"/>
                <a:gd name="T5" fmla="*/ 105 h 157"/>
                <a:gd name="T6" fmla="*/ 111 w 145"/>
                <a:gd name="T7" fmla="*/ 106 h 157"/>
                <a:gd name="T8" fmla="*/ 123 w 145"/>
                <a:gd name="T9" fmla="*/ 124 h 157"/>
                <a:gd name="T10" fmla="*/ 108 w 145"/>
                <a:gd name="T11" fmla="*/ 114 h 157"/>
                <a:gd name="T12" fmla="*/ 108 w 145"/>
                <a:gd name="T13" fmla="*/ 31 h 157"/>
                <a:gd name="T14" fmla="*/ 123 w 145"/>
                <a:gd name="T15" fmla="*/ 21 h 157"/>
                <a:gd name="T16" fmla="*/ 111 w 145"/>
                <a:gd name="T17" fmla="*/ 39 h 157"/>
                <a:gd name="T18" fmla="*/ 108 w 145"/>
                <a:gd name="T19" fmla="*/ 40 h 157"/>
                <a:gd name="T20" fmla="*/ 141 w 145"/>
                <a:gd name="T21" fmla="*/ 69 h 157"/>
                <a:gd name="T22" fmla="*/ 119 w 145"/>
                <a:gd name="T23" fmla="*/ 72 h 157"/>
                <a:gd name="T24" fmla="*/ 141 w 145"/>
                <a:gd name="T25" fmla="*/ 76 h 157"/>
                <a:gd name="T26" fmla="*/ 141 w 145"/>
                <a:gd name="T27" fmla="*/ 69 h 157"/>
                <a:gd name="T28" fmla="*/ 75 w 145"/>
                <a:gd name="T29" fmla="*/ 157 h 157"/>
                <a:gd name="T30" fmla="*/ 95 w 145"/>
                <a:gd name="T31" fmla="*/ 105 h 157"/>
                <a:gd name="T32" fmla="*/ 108 w 145"/>
                <a:gd name="T33" fmla="*/ 55 h 157"/>
                <a:gd name="T34" fmla="*/ 72 w 145"/>
                <a:gd name="T35" fmla="*/ 41 h 157"/>
                <a:gd name="T36" fmla="*/ 104 w 145"/>
                <a:gd name="T37" fmla="*/ 72 h 157"/>
                <a:gd name="T38" fmla="*/ 88 w 145"/>
                <a:gd name="T39" fmla="*/ 100 h 157"/>
                <a:gd name="T40" fmla="*/ 86 w 145"/>
                <a:gd name="T41" fmla="*/ 121 h 157"/>
                <a:gd name="T42" fmla="*/ 72 w 145"/>
                <a:gd name="T43" fmla="*/ 157 h 157"/>
                <a:gd name="T44" fmla="*/ 108 w 145"/>
                <a:gd name="T45" fmla="*/ 40 h 157"/>
                <a:gd name="T46" fmla="*/ 105 w 145"/>
                <a:gd name="T47" fmla="*/ 34 h 157"/>
                <a:gd name="T48" fmla="*/ 108 w 145"/>
                <a:gd name="T49" fmla="*/ 105 h 157"/>
                <a:gd name="T50" fmla="*/ 105 w 145"/>
                <a:gd name="T51" fmla="*/ 111 h 157"/>
                <a:gd name="T52" fmla="*/ 108 w 145"/>
                <a:gd name="T53" fmla="*/ 105 h 157"/>
                <a:gd name="T54" fmla="*/ 72 w 145"/>
                <a:gd name="T55" fmla="*/ 0 h 157"/>
                <a:gd name="T56" fmla="*/ 76 w 145"/>
                <a:gd name="T57" fmla="*/ 4 h 157"/>
                <a:gd name="T58" fmla="*/ 72 w 145"/>
                <a:gd name="T59" fmla="*/ 25 h 157"/>
                <a:gd name="T60" fmla="*/ 72 w 145"/>
                <a:gd name="T61" fmla="*/ 32 h 157"/>
                <a:gd name="T62" fmla="*/ 36 w 145"/>
                <a:gd name="T63" fmla="*/ 90 h 157"/>
                <a:gd name="T64" fmla="*/ 50 w 145"/>
                <a:gd name="T65" fmla="*/ 137 h 157"/>
                <a:gd name="T66" fmla="*/ 72 w 145"/>
                <a:gd name="T67" fmla="*/ 157 h 157"/>
                <a:gd name="T68" fmla="*/ 58 w 145"/>
                <a:gd name="T69" fmla="*/ 121 h 157"/>
                <a:gd name="T70" fmla="*/ 56 w 145"/>
                <a:gd name="T71" fmla="*/ 100 h 157"/>
                <a:gd name="T72" fmla="*/ 49 w 145"/>
                <a:gd name="T73" fmla="*/ 50 h 157"/>
                <a:gd name="T74" fmla="*/ 72 w 145"/>
                <a:gd name="T75" fmla="*/ 32 h 157"/>
                <a:gd name="T76" fmla="*/ 72 w 145"/>
                <a:gd name="T77" fmla="*/ 25 h 157"/>
                <a:gd name="T78" fmla="*/ 68 w 145"/>
                <a:gd name="T79" fmla="*/ 4 h 157"/>
                <a:gd name="T80" fmla="*/ 36 w 145"/>
                <a:gd name="T81" fmla="*/ 114 h 157"/>
                <a:gd name="T82" fmla="*/ 39 w 145"/>
                <a:gd name="T83" fmla="*/ 106 h 157"/>
                <a:gd name="T84" fmla="*/ 36 w 145"/>
                <a:gd name="T85" fmla="*/ 114 h 157"/>
                <a:gd name="T86" fmla="*/ 36 w 145"/>
                <a:gd name="T87" fmla="*/ 31 h 157"/>
                <a:gd name="T88" fmla="*/ 39 w 145"/>
                <a:gd name="T89" fmla="*/ 39 h 157"/>
                <a:gd name="T90" fmla="*/ 36 w 145"/>
                <a:gd name="T91" fmla="*/ 55 h 157"/>
                <a:gd name="T92" fmla="*/ 36 w 145"/>
                <a:gd name="T93" fmla="*/ 90 h 157"/>
                <a:gd name="T94" fmla="*/ 36 w 145"/>
                <a:gd name="T95" fmla="*/ 31 h 157"/>
                <a:gd name="T96" fmla="*/ 34 w 145"/>
                <a:gd name="T97" fmla="*/ 39 h 157"/>
                <a:gd name="T98" fmla="*/ 21 w 145"/>
                <a:gd name="T99" fmla="*/ 26 h 157"/>
                <a:gd name="T100" fmla="*/ 26 w 145"/>
                <a:gd name="T101" fmla="*/ 21 h 157"/>
                <a:gd name="T102" fmla="*/ 36 w 145"/>
                <a:gd name="T103" fmla="*/ 105 h 157"/>
                <a:gd name="T104" fmla="*/ 26 w 145"/>
                <a:gd name="T105" fmla="*/ 124 h 157"/>
                <a:gd name="T106" fmla="*/ 21 w 145"/>
                <a:gd name="T107" fmla="*/ 118 h 157"/>
                <a:gd name="T108" fmla="*/ 34 w 145"/>
                <a:gd name="T109" fmla="*/ 106 h 157"/>
                <a:gd name="T110" fmla="*/ 25 w 145"/>
                <a:gd name="T111" fmla="*/ 72 h 157"/>
                <a:gd name="T112" fmla="*/ 21 w 145"/>
                <a:gd name="T113" fmla="*/ 69 h 157"/>
                <a:gd name="T114" fmla="*/ 0 w 145"/>
                <a:gd name="T115" fmla="*/ 72 h 157"/>
                <a:gd name="T116" fmla="*/ 21 w 145"/>
                <a:gd name="T117" fmla="*/ 7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 h="157">
                  <a:moveTo>
                    <a:pt x="108" y="89"/>
                  </a:moveTo>
                  <a:cubicBezTo>
                    <a:pt x="111" y="84"/>
                    <a:pt x="112" y="78"/>
                    <a:pt x="112" y="72"/>
                  </a:cubicBezTo>
                  <a:cubicBezTo>
                    <a:pt x="112" y="66"/>
                    <a:pt x="111" y="61"/>
                    <a:pt x="108" y="55"/>
                  </a:cubicBezTo>
                  <a:cubicBezTo>
                    <a:pt x="108" y="89"/>
                    <a:pt x="108" y="89"/>
                    <a:pt x="108" y="89"/>
                  </a:cubicBezTo>
                  <a:close/>
                  <a:moveTo>
                    <a:pt x="108" y="114"/>
                  </a:moveTo>
                  <a:cubicBezTo>
                    <a:pt x="108" y="105"/>
                    <a:pt x="108" y="105"/>
                    <a:pt x="108" y="105"/>
                  </a:cubicBezTo>
                  <a:cubicBezTo>
                    <a:pt x="109" y="105"/>
                    <a:pt x="110" y="105"/>
                    <a:pt x="111" y="106"/>
                  </a:cubicBezTo>
                  <a:cubicBezTo>
                    <a:pt x="111" y="106"/>
                    <a:pt x="111" y="106"/>
                    <a:pt x="111" y="106"/>
                  </a:cubicBezTo>
                  <a:cubicBezTo>
                    <a:pt x="123" y="118"/>
                    <a:pt x="123" y="118"/>
                    <a:pt x="123" y="118"/>
                  </a:cubicBezTo>
                  <a:cubicBezTo>
                    <a:pt x="125" y="120"/>
                    <a:pt x="125" y="122"/>
                    <a:pt x="123" y="124"/>
                  </a:cubicBezTo>
                  <a:cubicBezTo>
                    <a:pt x="122" y="125"/>
                    <a:pt x="120" y="125"/>
                    <a:pt x="118" y="124"/>
                  </a:cubicBezTo>
                  <a:cubicBezTo>
                    <a:pt x="108" y="114"/>
                    <a:pt x="108" y="114"/>
                    <a:pt x="108" y="114"/>
                  </a:cubicBezTo>
                  <a:close/>
                  <a:moveTo>
                    <a:pt x="108" y="40"/>
                  </a:moveTo>
                  <a:cubicBezTo>
                    <a:pt x="108" y="31"/>
                    <a:pt x="108" y="31"/>
                    <a:pt x="108" y="31"/>
                  </a:cubicBezTo>
                  <a:cubicBezTo>
                    <a:pt x="118" y="21"/>
                    <a:pt x="118" y="21"/>
                    <a:pt x="118" y="21"/>
                  </a:cubicBezTo>
                  <a:cubicBezTo>
                    <a:pt x="120" y="20"/>
                    <a:pt x="122" y="20"/>
                    <a:pt x="123" y="21"/>
                  </a:cubicBezTo>
                  <a:cubicBezTo>
                    <a:pt x="125" y="23"/>
                    <a:pt x="125" y="25"/>
                    <a:pt x="123" y="26"/>
                  </a:cubicBezTo>
                  <a:cubicBezTo>
                    <a:pt x="111" y="39"/>
                    <a:pt x="111" y="39"/>
                    <a:pt x="111" y="39"/>
                  </a:cubicBezTo>
                  <a:cubicBezTo>
                    <a:pt x="111" y="39"/>
                    <a:pt x="111" y="39"/>
                    <a:pt x="111" y="39"/>
                  </a:cubicBezTo>
                  <a:cubicBezTo>
                    <a:pt x="110" y="40"/>
                    <a:pt x="109" y="40"/>
                    <a:pt x="108" y="40"/>
                  </a:cubicBezTo>
                  <a:close/>
                  <a:moveTo>
                    <a:pt x="141" y="69"/>
                  </a:moveTo>
                  <a:cubicBezTo>
                    <a:pt x="141" y="69"/>
                    <a:pt x="141" y="69"/>
                    <a:pt x="141" y="69"/>
                  </a:cubicBezTo>
                  <a:cubicBezTo>
                    <a:pt x="123" y="69"/>
                    <a:pt x="123" y="69"/>
                    <a:pt x="123" y="69"/>
                  </a:cubicBezTo>
                  <a:cubicBezTo>
                    <a:pt x="121" y="69"/>
                    <a:pt x="119" y="70"/>
                    <a:pt x="119" y="72"/>
                  </a:cubicBezTo>
                  <a:cubicBezTo>
                    <a:pt x="119" y="74"/>
                    <a:pt x="121" y="76"/>
                    <a:pt x="123" y="76"/>
                  </a:cubicBezTo>
                  <a:cubicBezTo>
                    <a:pt x="141" y="76"/>
                    <a:pt x="141" y="76"/>
                    <a:pt x="141" y="76"/>
                  </a:cubicBezTo>
                  <a:cubicBezTo>
                    <a:pt x="143" y="76"/>
                    <a:pt x="145" y="74"/>
                    <a:pt x="145" y="72"/>
                  </a:cubicBezTo>
                  <a:cubicBezTo>
                    <a:pt x="145" y="70"/>
                    <a:pt x="143" y="69"/>
                    <a:pt x="141" y="69"/>
                  </a:cubicBezTo>
                  <a:close/>
                  <a:moveTo>
                    <a:pt x="72" y="157"/>
                  </a:moveTo>
                  <a:cubicBezTo>
                    <a:pt x="75" y="157"/>
                    <a:pt x="75" y="157"/>
                    <a:pt x="75" y="157"/>
                  </a:cubicBezTo>
                  <a:cubicBezTo>
                    <a:pt x="86" y="157"/>
                    <a:pt x="94" y="148"/>
                    <a:pt x="95" y="137"/>
                  </a:cubicBezTo>
                  <a:cubicBezTo>
                    <a:pt x="95" y="105"/>
                    <a:pt x="95" y="105"/>
                    <a:pt x="95" y="105"/>
                  </a:cubicBezTo>
                  <a:cubicBezTo>
                    <a:pt x="100" y="101"/>
                    <a:pt x="105" y="96"/>
                    <a:pt x="108" y="89"/>
                  </a:cubicBezTo>
                  <a:cubicBezTo>
                    <a:pt x="108" y="55"/>
                    <a:pt x="108" y="55"/>
                    <a:pt x="108" y="55"/>
                  </a:cubicBezTo>
                  <a:cubicBezTo>
                    <a:pt x="102" y="42"/>
                    <a:pt x="88" y="32"/>
                    <a:pt x="72" y="32"/>
                  </a:cubicBezTo>
                  <a:cubicBezTo>
                    <a:pt x="72" y="41"/>
                    <a:pt x="72" y="41"/>
                    <a:pt x="72" y="41"/>
                  </a:cubicBezTo>
                  <a:cubicBezTo>
                    <a:pt x="81" y="41"/>
                    <a:pt x="89" y="44"/>
                    <a:pt x="94" y="50"/>
                  </a:cubicBezTo>
                  <a:cubicBezTo>
                    <a:pt x="100" y="56"/>
                    <a:pt x="104" y="64"/>
                    <a:pt x="104" y="72"/>
                  </a:cubicBezTo>
                  <a:cubicBezTo>
                    <a:pt x="104" y="84"/>
                    <a:pt x="97" y="94"/>
                    <a:pt x="88" y="100"/>
                  </a:cubicBezTo>
                  <a:cubicBezTo>
                    <a:pt x="88" y="100"/>
                    <a:pt x="88" y="100"/>
                    <a:pt x="88" y="100"/>
                  </a:cubicBezTo>
                  <a:cubicBezTo>
                    <a:pt x="87" y="100"/>
                    <a:pt x="86" y="102"/>
                    <a:pt x="86" y="103"/>
                  </a:cubicBezTo>
                  <a:cubicBezTo>
                    <a:pt x="86" y="121"/>
                    <a:pt x="86" y="121"/>
                    <a:pt x="86" y="121"/>
                  </a:cubicBezTo>
                  <a:cubicBezTo>
                    <a:pt x="72" y="121"/>
                    <a:pt x="72" y="121"/>
                    <a:pt x="72" y="121"/>
                  </a:cubicBezTo>
                  <a:cubicBezTo>
                    <a:pt x="72" y="157"/>
                    <a:pt x="72" y="157"/>
                    <a:pt x="72" y="157"/>
                  </a:cubicBezTo>
                  <a:close/>
                  <a:moveTo>
                    <a:pt x="108" y="31"/>
                  </a:moveTo>
                  <a:cubicBezTo>
                    <a:pt x="108" y="40"/>
                    <a:pt x="108" y="40"/>
                    <a:pt x="108" y="40"/>
                  </a:cubicBezTo>
                  <a:cubicBezTo>
                    <a:pt x="107" y="40"/>
                    <a:pt x="106" y="40"/>
                    <a:pt x="105" y="39"/>
                  </a:cubicBezTo>
                  <a:cubicBezTo>
                    <a:pt x="104" y="38"/>
                    <a:pt x="104" y="35"/>
                    <a:pt x="105" y="34"/>
                  </a:cubicBezTo>
                  <a:cubicBezTo>
                    <a:pt x="108" y="31"/>
                    <a:pt x="108" y="31"/>
                    <a:pt x="108" y="31"/>
                  </a:cubicBezTo>
                  <a:close/>
                  <a:moveTo>
                    <a:pt x="108" y="105"/>
                  </a:moveTo>
                  <a:cubicBezTo>
                    <a:pt x="108" y="114"/>
                    <a:pt x="108" y="114"/>
                    <a:pt x="108" y="114"/>
                  </a:cubicBezTo>
                  <a:cubicBezTo>
                    <a:pt x="105" y="111"/>
                    <a:pt x="105" y="111"/>
                    <a:pt x="105" y="111"/>
                  </a:cubicBezTo>
                  <a:cubicBezTo>
                    <a:pt x="104" y="109"/>
                    <a:pt x="104" y="107"/>
                    <a:pt x="105" y="106"/>
                  </a:cubicBezTo>
                  <a:cubicBezTo>
                    <a:pt x="106" y="105"/>
                    <a:pt x="107" y="105"/>
                    <a:pt x="108" y="105"/>
                  </a:cubicBezTo>
                  <a:close/>
                  <a:moveTo>
                    <a:pt x="72" y="25"/>
                  </a:moveTo>
                  <a:cubicBezTo>
                    <a:pt x="72" y="0"/>
                    <a:pt x="72" y="0"/>
                    <a:pt x="72" y="0"/>
                  </a:cubicBezTo>
                  <a:cubicBezTo>
                    <a:pt x="72" y="0"/>
                    <a:pt x="72" y="0"/>
                    <a:pt x="72" y="0"/>
                  </a:cubicBezTo>
                  <a:cubicBezTo>
                    <a:pt x="74" y="0"/>
                    <a:pt x="76" y="2"/>
                    <a:pt x="76" y="4"/>
                  </a:cubicBezTo>
                  <a:cubicBezTo>
                    <a:pt x="76" y="22"/>
                    <a:pt x="76" y="22"/>
                    <a:pt x="76" y="22"/>
                  </a:cubicBezTo>
                  <a:cubicBezTo>
                    <a:pt x="76" y="24"/>
                    <a:pt x="74" y="25"/>
                    <a:pt x="72" y="25"/>
                  </a:cubicBezTo>
                  <a:cubicBezTo>
                    <a:pt x="72" y="25"/>
                    <a:pt x="72" y="25"/>
                    <a:pt x="72" y="25"/>
                  </a:cubicBezTo>
                  <a:close/>
                  <a:moveTo>
                    <a:pt x="72" y="32"/>
                  </a:moveTo>
                  <a:cubicBezTo>
                    <a:pt x="56" y="32"/>
                    <a:pt x="42" y="41"/>
                    <a:pt x="36" y="55"/>
                  </a:cubicBezTo>
                  <a:cubicBezTo>
                    <a:pt x="36" y="90"/>
                    <a:pt x="36" y="90"/>
                    <a:pt x="36" y="90"/>
                  </a:cubicBezTo>
                  <a:cubicBezTo>
                    <a:pt x="39" y="96"/>
                    <a:pt x="44" y="102"/>
                    <a:pt x="50" y="106"/>
                  </a:cubicBezTo>
                  <a:cubicBezTo>
                    <a:pt x="50" y="137"/>
                    <a:pt x="50" y="137"/>
                    <a:pt x="50" y="137"/>
                  </a:cubicBezTo>
                  <a:cubicBezTo>
                    <a:pt x="50" y="148"/>
                    <a:pt x="59" y="157"/>
                    <a:pt x="70" y="157"/>
                  </a:cubicBezTo>
                  <a:cubicBezTo>
                    <a:pt x="72" y="157"/>
                    <a:pt x="72" y="157"/>
                    <a:pt x="72" y="157"/>
                  </a:cubicBezTo>
                  <a:cubicBezTo>
                    <a:pt x="72" y="121"/>
                    <a:pt x="72" y="121"/>
                    <a:pt x="72" y="121"/>
                  </a:cubicBezTo>
                  <a:cubicBezTo>
                    <a:pt x="58" y="121"/>
                    <a:pt x="58" y="121"/>
                    <a:pt x="58" y="121"/>
                  </a:cubicBezTo>
                  <a:cubicBezTo>
                    <a:pt x="58" y="103"/>
                    <a:pt x="58" y="103"/>
                    <a:pt x="58" y="103"/>
                  </a:cubicBezTo>
                  <a:cubicBezTo>
                    <a:pt x="58" y="102"/>
                    <a:pt x="58" y="101"/>
                    <a:pt x="56" y="100"/>
                  </a:cubicBezTo>
                  <a:cubicBezTo>
                    <a:pt x="47" y="94"/>
                    <a:pt x="40" y="84"/>
                    <a:pt x="40" y="72"/>
                  </a:cubicBezTo>
                  <a:cubicBezTo>
                    <a:pt x="40" y="64"/>
                    <a:pt x="44" y="56"/>
                    <a:pt x="49" y="50"/>
                  </a:cubicBezTo>
                  <a:cubicBezTo>
                    <a:pt x="55" y="44"/>
                    <a:pt x="63" y="41"/>
                    <a:pt x="72" y="41"/>
                  </a:cubicBezTo>
                  <a:cubicBezTo>
                    <a:pt x="72" y="32"/>
                    <a:pt x="72" y="32"/>
                    <a:pt x="72" y="32"/>
                  </a:cubicBezTo>
                  <a:close/>
                  <a:moveTo>
                    <a:pt x="72" y="0"/>
                  </a:moveTo>
                  <a:cubicBezTo>
                    <a:pt x="72" y="25"/>
                    <a:pt x="72" y="25"/>
                    <a:pt x="72" y="25"/>
                  </a:cubicBezTo>
                  <a:cubicBezTo>
                    <a:pt x="70" y="25"/>
                    <a:pt x="68" y="24"/>
                    <a:pt x="68" y="22"/>
                  </a:cubicBezTo>
                  <a:cubicBezTo>
                    <a:pt x="68" y="4"/>
                    <a:pt x="68" y="4"/>
                    <a:pt x="68" y="4"/>
                  </a:cubicBezTo>
                  <a:cubicBezTo>
                    <a:pt x="68" y="2"/>
                    <a:pt x="70" y="0"/>
                    <a:pt x="72" y="0"/>
                  </a:cubicBezTo>
                  <a:close/>
                  <a:moveTo>
                    <a:pt x="36" y="114"/>
                  </a:moveTo>
                  <a:cubicBezTo>
                    <a:pt x="36" y="105"/>
                    <a:pt x="36" y="105"/>
                    <a:pt x="36" y="105"/>
                  </a:cubicBezTo>
                  <a:cubicBezTo>
                    <a:pt x="37" y="104"/>
                    <a:pt x="38" y="105"/>
                    <a:pt x="39" y="106"/>
                  </a:cubicBezTo>
                  <a:cubicBezTo>
                    <a:pt x="40" y="107"/>
                    <a:pt x="40" y="109"/>
                    <a:pt x="39" y="111"/>
                  </a:cubicBezTo>
                  <a:cubicBezTo>
                    <a:pt x="36" y="114"/>
                    <a:pt x="36" y="114"/>
                    <a:pt x="36" y="114"/>
                  </a:cubicBezTo>
                  <a:close/>
                  <a:moveTo>
                    <a:pt x="36" y="40"/>
                  </a:moveTo>
                  <a:cubicBezTo>
                    <a:pt x="36" y="31"/>
                    <a:pt x="36" y="31"/>
                    <a:pt x="36" y="31"/>
                  </a:cubicBezTo>
                  <a:cubicBezTo>
                    <a:pt x="39" y="34"/>
                    <a:pt x="39" y="34"/>
                    <a:pt x="39" y="34"/>
                  </a:cubicBezTo>
                  <a:cubicBezTo>
                    <a:pt x="40" y="35"/>
                    <a:pt x="40" y="38"/>
                    <a:pt x="39" y="39"/>
                  </a:cubicBezTo>
                  <a:cubicBezTo>
                    <a:pt x="38" y="40"/>
                    <a:pt x="37" y="40"/>
                    <a:pt x="36" y="40"/>
                  </a:cubicBezTo>
                  <a:close/>
                  <a:moveTo>
                    <a:pt x="36" y="55"/>
                  </a:moveTo>
                  <a:cubicBezTo>
                    <a:pt x="33" y="60"/>
                    <a:pt x="32" y="66"/>
                    <a:pt x="32" y="72"/>
                  </a:cubicBezTo>
                  <a:cubicBezTo>
                    <a:pt x="32" y="79"/>
                    <a:pt x="33" y="85"/>
                    <a:pt x="36" y="90"/>
                  </a:cubicBezTo>
                  <a:cubicBezTo>
                    <a:pt x="36" y="55"/>
                    <a:pt x="36" y="55"/>
                    <a:pt x="36" y="55"/>
                  </a:cubicBezTo>
                  <a:close/>
                  <a:moveTo>
                    <a:pt x="36" y="31"/>
                  </a:moveTo>
                  <a:cubicBezTo>
                    <a:pt x="36" y="40"/>
                    <a:pt x="36" y="40"/>
                    <a:pt x="36" y="40"/>
                  </a:cubicBezTo>
                  <a:cubicBezTo>
                    <a:pt x="35" y="40"/>
                    <a:pt x="34" y="40"/>
                    <a:pt x="34" y="39"/>
                  </a:cubicBezTo>
                  <a:cubicBezTo>
                    <a:pt x="34" y="39"/>
                    <a:pt x="34" y="39"/>
                    <a:pt x="34" y="39"/>
                  </a:cubicBezTo>
                  <a:cubicBezTo>
                    <a:pt x="21" y="26"/>
                    <a:pt x="21" y="26"/>
                    <a:pt x="21" y="26"/>
                  </a:cubicBezTo>
                  <a:cubicBezTo>
                    <a:pt x="20" y="25"/>
                    <a:pt x="20" y="23"/>
                    <a:pt x="21" y="21"/>
                  </a:cubicBezTo>
                  <a:cubicBezTo>
                    <a:pt x="22" y="20"/>
                    <a:pt x="25" y="20"/>
                    <a:pt x="26" y="21"/>
                  </a:cubicBezTo>
                  <a:cubicBezTo>
                    <a:pt x="36" y="31"/>
                    <a:pt x="36" y="31"/>
                    <a:pt x="36" y="31"/>
                  </a:cubicBezTo>
                  <a:close/>
                  <a:moveTo>
                    <a:pt x="36" y="105"/>
                  </a:moveTo>
                  <a:cubicBezTo>
                    <a:pt x="36" y="114"/>
                    <a:pt x="36" y="114"/>
                    <a:pt x="36" y="114"/>
                  </a:cubicBezTo>
                  <a:cubicBezTo>
                    <a:pt x="26" y="124"/>
                    <a:pt x="26" y="124"/>
                    <a:pt x="26" y="124"/>
                  </a:cubicBezTo>
                  <a:cubicBezTo>
                    <a:pt x="25" y="125"/>
                    <a:pt x="22" y="125"/>
                    <a:pt x="21" y="124"/>
                  </a:cubicBezTo>
                  <a:cubicBezTo>
                    <a:pt x="20" y="122"/>
                    <a:pt x="20" y="120"/>
                    <a:pt x="21" y="118"/>
                  </a:cubicBezTo>
                  <a:cubicBezTo>
                    <a:pt x="34" y="106"/>
                    <a:pt x="34" y="106"/>
                    <a:pt x="34" y="106"/>
                  </a:cubicBezTo>
                  <a:cubicBezTo>
                    <a:pt x="34" y="106"/>
                    <a:pt x="34" y="106"/>
                    <a:pt x="34" y="106"/>
                  </a:cubicBezTo>
                  <a:cubicBezTo>
                    <a:pt x="34" y="105"/>
                    <a:pt x="35" y="105"/>
                    <a:pt x="36" y="105"/>
                  </a:cubicBezTo>
                  <a:close/>
                  <a:moveTo>
                    <a:pt x="25" y="72"/>
                  </a:moveTo>
                  <a:cubicBezTo>
                    <a:pt x="25" y="72"/>
                    <a:pt x="25" y="72"/>
                    <a:pt x="25" y="72"/>
                  </a:cubicBezTo>
                  <a:cubicBezTo>
                    <a:pt x="25" y="70"/>
                    <a:pt x="23" y="69"/>
                    <a:pt x="21" y="69"/>
                  </a:cubicBezTo>
                  <a:cubicBezTo>
                    <a:pt x="4" y="69"/>
                    <a:pt x="4" y="69"/>
                    <a:pt x="4" y="69"/>
                  </a:cubicBezTo>
                  <a:cubicBezTo>
                    <a:pt x="2" y="69"/>
                    <a:pt x="0" y="70"/>
                    <a:pt x="0" y="72"/>
                  </a:cubicBezTo>
                  <a:cubicBezTo>
                    <a:pt x="0" y="74"/>
                    <a:pt x="2" y="76"/>
                    <a:pt x="4" y="76"/>
                  </a:cubicBezTo>
                  <a:cubicBezTo>
                    <a:pt x="21" y="76"/>
                    <a:pt x="21" y="76"/>
                    <a:pt x="21" y="76"/>
                  </a:cubicBezTo>
                  <a:cubicBezTo>
                    <a:pt x="23" y="76"/>
                    <a:pt x="25" y="74"/>
                    <a:pt x="25"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日期占位符 4"/>
          <p:cNvSpPr>
            <a:spLocks noGrp="1"/>
          </p:cNvSpPr>
          <p:nvPr>
            <p:ph type="dt" sz="half" idx="14"/>
          </p:nvPr>
        </p:nvSpPr>
        <p:spPr>
          <a:xfrm>
            <a:off x="5401732" y="6959600"/>
            <a:ext cx="1388536" cy="206381"/>
          </a:xfrm>
        </p:spPr>
        <p:txBody>
          <a:bodyPr/>
          <a:lstStyle/>
          <a:p>
            <a:fld id="{6489D9C7-5DC6-4263-87FF-7C99F6FB63C3}" type="datetime1">
              <a:rPr lang="zh-CN" altLang="en-US" smtClean="0"/>
            </a:fld>
            <a:endParaRPr lang="zh-CN" altLang="en-US"/>
          </a:p>
        </p:txBody>
      </p:sp>
      <p:sp>
        <p:nvSpPr>
          <p:cNvPr id="6" name="页脚占位符 5"/>
          <p:cNvSpPr>
            <a:spLocks noGrp="1"/>
          </p:cNvSpPr>
          <p:nvPr>
            <p:ph type="ftr" sz="quarter" idx="15"/>
          </p:nvPr>
        </p:nvSpPr>
        <p:spPr>
          <a:xfrm>
            <a:off x="695325" y="6959600"/>
            <a:ext cx="4114800" cy="206381"/>
          </a:xfrm>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7" name="灯片编号占位符 6"/>
          <p:cNvSpPr>
            <a:spLocks noGrp="1"/>
          </p:cNvSpPr>
          <p:nvPr>
            <p:ph type="sldNum" sz="quarter" idx="16"/>
          </p:nvPr>
        </p:nvSpPr>
        <p:spPr>
          <a:xfrm>
            <a:off x="8610599" y="6959600"/>
            <a:ext cx="2886075" cy="206381"/>
          </a:xfrm>
        </p:spPr>
        <p:txBody>
          <a:bodyPr/>
          <a:lstStyle/>
          <a:p>
            <a:fld id="{5DD3DB80-B894-403A-B48E-6FDC1A72010E}" type="slidenum">
              <a:rPr lang="zh-CN" altLang="en-US" smtClean="0"/>
            </a:fld>
            <a:endParaRPr lang="zh-CN" altLang="en-US"/>
          </a:p>
        </p:txBody>
      </p:sp>
      <p:sp>
        <p:nvSpPr>
          <p:cNvPr id="3" name="标题 2"/>
          <p:cNvSpPr>
            <a:spLocks noGrp="1"/>
          </p:cNvSpPr>
          <p:nvPr>
            <p:ph type="title" hasCustomPrompt="1"/>
          </p:nvPr>
        </p:nvSpPr>
        <p:spPr>
          <a:xfrm>
            <a:off x="695325" y="2759564"/>
            <a:ext cx="10801350" cy="697410"/>
          </a:xfrm>
        </p:spPr>
        <p:txBody>
          <a:bodyPr>
            <a:normAutofit/>
          </a:bodyPr>
          <a:lstStyle>
            <a:lvl1pPr algn="ctr">
              <a:defRPr sz="2000"/>
            </a:lvl1pPr>
          </a:lstStyle>
          <a:p>
            <a:r>
              <a:rPr lang="zh-CN" altLang="en-US" dirty="0"/>
              <a:t>单击此处编辑标题</a:t>
            </a:r>
            <a:endParaRPr lang="zh-CN" altLang="en-US" dirty="0"/>
          </a:p>
        </p:txBody>
      </p:sp>
      <p:sp>
        <p:nvSpPr>
          <p:cNvPr id="8" name="文本占位符 7"/>
          <p:cNvSpPr>
            <a:spLocks noGrp="1"/>
          </p:cNvSpPr>
          <p:nvPr>
            <p:ph type="body" sz="quarter" idx="19"/>
          </p:nvPr>
        </p:nvSpPr>
        <p:spPr>
          <a:xfrm>
            <a:off x="695325" y="3535399"/>
            <a:ext cx="10801350" cy="384175"/>
          </a:xfrm>
        </p:spPr>
        <p:txBody>
          <a:bodyPr/>
          <a:lstStyle>
            <a:lvl1pPr marL="0" indent="0" algn="ctr">
              <a:buNone/>
              <a:defRPr/>
            </a:lvl1pPr>
          </a:lstStyle>
          <a:p>
            <a:pPr lvl="0"/>
            <a:endParaRPr lang="zh-CN" altLang="en-US" dirty="0"/>
          </a:p>
        </p:txBody>
      </p:sp>
      <p:sp>
        <p:nvSpPr>
          <p:cNvPr id="10" name="文本占位符 9"/>
          <p:cNvSpPr>
            <a:spLocks noGrp="1"/>
          </p:cNvSpPr>
          <p:nvPr>
            <p:ph type="body" sz="quarter" idx="20"/>
          </p:nvPr>
        </p:nvSpPr>
        <p:spPr>
          <a:xfrm>
            <a:off x="695325" y="3952409"/>
            <a:ext cx="10801350" cy="367540"/>
          </a:xfrm>
        </p:spPr>
        <p:txBody>
          <a:bodyPr/>
          <a:lstStyle>
            <a:lvl1pPr marL="0" indent="0" algn="ctr">
              <a:buNone/>
              <a:defRPr/>
            </a:lvl1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tags" Target="../tags/tag2.xml"/><Relationship Id="rId7" Type="http://schemas.openxmlformats.org/officeDocument/2006/relationships/tags" Target="../tags/tag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Freeform 20"/>
          <p:cNvSpPr/>
          <p:nvPr/>
        </p:nvSpPr>
        <p:spPr bwMode="auto">
          <a:xfrm>
            <a:off x="1879600" y="0"/>
            <a:ext cx="10312400" cy="792229"/>
          </a:xfrm>
          <a:custGeom>
            <a:avLst/>
            <a:gdLst>
              <a:gd name="T0" fmla="*/ 4461 w 4461"/>
              <a:gd name="T1" fmla="*/ 0 h 340"/>
              <a:gd name="T2" fmla="*/ 0 w 4461"/>
              <a:gd name="T3" fmla="*/ 0 h 340"/>
              <a:gd name="T4" fmla="*/ 3328 w 4461"/>
              <a:gd name="T5" fmla="*/ 340 h 340"/>
              <a:gd name="T6" fmla="*/ 4461 w 4461"/>
              <a:gd name="T7" fmla="*/ 276 h 340"/>
              <a:gd name="T8" fmla="*/ 4461 w 4461"/>
              <a:gd name="T9" fmla="*/ 0 h 340"/>
            </a:gdLst>
            <a:ahLst/>
            <a:cxnLst>
              <a:cxn ang="0">
                <a:pos x="T0" y="T1"/>
              </a:cxn>
              <a:cxn ang="0">
                <a:pos x="T2" y="T3"/>
              </a:cxn>
              <a:cxn ang="0">
                <a:pos x="T4" y="T5"/>
              </a:cxn>
              <a:cxn ang="0">
                <a:pos x="T6" y="T7"/>
              </a:cxn>
              <a:cxn ang="0">
                <a:pos x="T8" y="T9"/>
              </a:cxn>
            </a:cxnLst>
            <a:rect l="0" t="0" r="r" b="b"/>
            <a:pathLst>
              <a:path w="4461" h="340">
                <a:moveTo>
                  <a:pt x="4461" y="0"/>
                </a:moveTo>
                <a:cubicBezTo>
                  <a:pt x="0" y="0"/>
                  <a:pt x="0" y="0"/>
                  <a:pt x="0" y="0"/>
                </a:cubicBezTo>
                <a:cubicBezTo>
                  <a:pt x="0" y="0"/>
                  <a:pt x="1670" y="340"/>
                  <a:pt x="3328" y="340"/>
                </a:cubicBezTo>
                <a:cubicBezTo>
                  <a:pt x="3713" y="340"/>
                  <a:pt x="4098" y="321"/>
                  <a:pt x="4461" y="276"/>
                </a:cubicBezTo>
                <a:cubicBezTo>
                  <a:pt x="4461" y="0"/>
                  <a:pt x="4461" y="0"/>
                  <a:pt x="4461" y="0"/>
                </a:cubicBezTo>
              </a:path>
            </a:pathLst>
          </a:custGeom>
          <a:solidFill>
            <a:schemeClr val="accent2">
              <a:alpha val="69000"/>
            </a:schemeClr>
          </a:solidFill>
          <a:ln>
            <a:noFill/>
          </a:ln>
        </p:spPr>
        <p:txBody>
          <a:bodyPr vert="horz" wrap="square" lIns="91440" tIns="45720" rIns="91440" bIns="45720" numCol="1" anchor="t" anchorCtr="0" compatLnSpc="1"/>
          <a:lstStyle/>
          <a:p>
            <a:endParaRPr lang="zh-CN" altLang="en-US"/>
          </a:p>
        </p:txBody>
      </p:sp>
      <p:sp>
        <p:nvSpPr>
          <p:cNvPr id="23" name="Freeform 16"/>
          <p:cNvSpPr>
            <a:spLocks noEditPoints="1"/>
          </p:cNvSpPr>
          <p:nvPr/>
        </p:nvSpPr>
        <p:spPr bwMode="auto">
          <a:xfrm>
            <a:off x="0" y="1"/>
            <a:ext cx="7381875" cy="1218251"/>
          </a:xfrm>
          <a:custGeom>
            <a:avLst/>
            <a:gdLst>
              <a:gd name="T0" fmla="*/ 3653 w 3653"/>
              <a:gd name="T1" fmla="*/ 0 h 601"/>
              <a:gd name="T2" fmla="*/ 0 w 3653"/>
              <a:gd name="T3" fmla="*/ 0 h 601"/>
              <a:gd name="T4" fmla="*/ 0 w 3653"/>
              <a:gd name="T5" fmla="*/ 596 h 601"/>
              <a:gd name="T6" fmla="*/ 201 w 3653"/>
              <a:gd name="T7" fmla="*/ 601 h 601"/>
              <a:gd name="T8" fmla="*/ 3653 w 3653"/>
              <a:gd name="T9" fmla="*/ 0 h 601"/>
              <a:gd name="T10" fmla="*/ 3653 w 3653"/>
              <a:gd name="T11" fmla="*/ 0 h 601"/>
              <a:gd name="T12" fmla="*/ 3653 w 3653"/>
              <a:gd name="T13" fmla="*/ 0 h 601"/>
            </a:gdLst>
            <a:ahLst/>
            <a:cxnLst>
              <a:cxn ang="0">
                <a:pos x="T0" y="T1"/>
              </a:cxn>
              <a:cxn ang="0">
                <a:pos x="T2" y="T3"/>
              </a:cxn>
              <a:cxn ang="0">
                <a:pos x="T4" y="T5"/>
              </a:cxn>
              <a:cxn ang="0">
                <a:pos x="T6" y="T7"/>
              </a:cxn>
              <a:cxn ang="0">
                <a:pos x="T8" y="T9"/>
              </a:cxn>
              <a:cxn ang="0">
                <a:pos x="T10" y="T11"/>
              </a:cxn>
              <a:cxn ang="0">
                <a:pos x="T12" y="T13"/>
              </a:cxn>
            </a:cxnLst>
            <a:rect l="0" t="0" r="r" b="b"/>
            <a:pathLst>
              <a:path w="3653" h="601">
                <a:moveTo>
                  <a:pt x="3653" y="0"/>
                </a:moveTo>
                <a:cubicBezTo>
                  <a:pt x="0" y="0"/>
                  <a:pt x="0" y="0"/>
                  <a:pt x="0" y="0"/>
                </a:cubicBezTo>
                <a:cubicBezTo>
                  <a:pt x="0" y="596"/>
                  <a:pt x="0" y="596"/>
                  <a:pt x="0" y="596"/>
                </a:cubicBezTo>
                <a:cubicBezTo>
                  <a:pt x="0" y="596"/>
                  <a:pt x="70" y="601"/>
                  <a:pt x="201" y="601"/>
                </a:cubicBezTo>
                <a:cubicBezTo>
                  <a:pt x="687" y="601"/>
                  <a:pt x="2007" y="543"/>
                  <a:pt x="3653" y="0"/>
                </a:cubicBezTo>
                <a:moveTo>
                  <a:pt x="3653" y="0"/>
                </a:moveTo>
                <a:cubicBezTo>
                  <a:pt x="3653" y="0"/>
                  <a:pt x="3653" y="0"/>
                  <a:pt x="3653"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 name="标题占位符 1"/>
          <p:cNvSpPr>
            <a:spLocks noGrp="1"/>
          </p:cNvSpPr>
          <p:nvPr>
            <p:ph type="title"/>
            <p:custDataLst>
              <p:tags r:id="rId7"/>
            </p:custDataLst>
          </p:nvPr>
        </p:nvSpPr>
        <p:spPr>
          <a:xfrm>
            <a:off x="695325" y="1"/>
            <a:ext cx="10801350" cy="101599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8"/>
            </p:custDataLst>
          </p:nvPr>
        </p:nvSpPr>
        <p:spPr>
          <a:xfrm>
            <a:off x="695325" y="1125538"/>
            <a:ext cx="10801350" cy="505142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95325" y="6515100"/>
            <a:ext cx="4114800"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a:t>www.islide.cc </a:t>
            </a:r>
            <a:r>
              <a:rPr lang="zh-CN" altLang="en-US"/>
              <a:t>「 让</a:t>
            </a:r>
            <a:r>
              <a:rPr lang="en-US" altLang="zh-CN"/>
              <a:t>PPT</a:t>
            </a:r>
            <a:r>
              <a:rPr lang="zh-CN" altLang="en-US"/>
              <a:t>设计简单起来！」</a:t>
            </a:r>
            <a:endParaRPr lang="zh-CN" altLang="en-US"/>
          </a:p>
        </p:txBody>
      </p:sp>
      <p:sp>
        <p:nvSpPr>
          <p:cNvPr id="6" name="灯片编号占位符 5"/>
          <p:cNvSpPr>
            <a:spLocks noGrp="1"/>
          </p:cNvSpPr>
          <p:nvPr>
            <p:ph type="sldNum" sz="quarter" idx="4"/>
          </p:nvPr>
        </p:nvSpPr>
        <p:spPr>
          <a:xfrm>
            <a:off x="8610599" y="6515100"/>
            <a:ext cx="2886075"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sp>
        <p:nvSpPr>
          <p:cNvPr id="24" name="Freeform 261"/>
          <p:cNvSpPr>
            <a:spLocks noEditPoints="1"/>
          </p:cNvSpPr>
          <p:nvPr/>
        </p:nvSpPr>
        <p:spPr bwMode="auto">
          <a:xfrm>
            <a:off x="10506674" y="186772"/>
            <a:ext cx="830193" cy="769697"/>
          </a:xfrm>
          <a:custGeom>
            <a:avLst/>
            <a:gdLst>
              <a:gd name="T0" fmla="*/ 540 w 740"/>
              <a:gd name="T1" fmla="*/ 98 h 686"/>
              <a:gd name="T2" fmla="*/ 471 w 740"/>
              <a:gd name="T3" fmla="*/ 15 h 686"/>
              <a:gd name="T4" fmla="*/ 284 w 740"/>
              <a:gd name="T5" fmla="*/ 94 h 686"/>
              <a:gd name="T6" fmla="*/ 208 w 740"/>
              <a:gd name="T7" fmla="*/ 71 h 686"/>
              <a:gd name="T8" fmla="*/ 192 w 740"/>
              <a:gd name="T9" fmla="*/ 149 h 686"/>
              <a:gd name="T10" fmla="*/ 34 w 740"/>
              <a:gd name="T11" fmla="*/ 274 h 686"/>
              <a:gd name="T12" fmla="*/ 79 w 740"/>
              <a:gd name="T13" fmla="*/ 372 h 686"/>
              <a:gd name="T14" fmla="*/ 195 w 740"/>
              <a:gd name="T15" fmla="*/ 651 h 686"/>
              <a:gd name="T16" fmla="*/ 295 w 740"/>
              <a:gd name="T17" fmla="*/ 616 h 686"/>
              <a:gd name="T18" fmla="*/ 474 w 740"/>
              <a:gd name="T19" fmla="*/ 626 h 686"/>
              <a:gd name="T20" fmla="*/ 567 w 740"/>
              <a:gd name="T21" fmla="*/ 571 h 686"/>
              <a:gd name="T22" fmla="*/ 646 w 740"/>
              <a:gd name="T23" fmla="*/ 408 h 686"/>
              <a:gd name="T24" fmla="*/ 725 w 740"/>
              <a:gd name="T25" fmla="*/ 337 h 686"/>
              <a:gd name="T26" fmla="*/ 230 w 740"/>
              <a:gd name="T27" fmla="*/ 571 h 686"/>
              <a:gd name="T28" fmla="*/ 115 w 740"/>
              <a:gd name="T29" fmla="*/ 330 h 686"/>
              <a:gd name="T30" fmla="*/ 294 w 740"/>
              <a:gd name="T31" fmla="*/ 323 h 686"/>
              <a:gd name="T32" fmla="*/ 376 w 740"/>
              <a:gd name="T33" fmla="*/ 377 h 686"/>
              <a:gd name="T34" fmla="*/ 247 w 740"/>
              <a:gd name="T35" fmla="*/ 570 h 686"/>
              <a:gd name="T36" fmla="*/ 274 w 740"/>
              <a:gd name="T37" fmla="*/ 581 h 686"/>
              <a:gd name="T38" fmla="*/ 483 w 740"/>
              <a:gd name="T39" fmla="*/ 558 h 686"/>
              <a:gd name="T40" fmla="*/ 283 w 740"/>
              <a:gd name="T41" fmla="*/ 589 h 686"/>
              <a:gd name="T42" fmla="*/ 508 w 740"/>
              <a:gd name="T43" fmla="*/ 545 h 686"/>
              <a:gd name="T44" fmla="*/ 625 w 740"/>
              <a:gd name="T45" fmla="*/ 373 h 686"/>
              <a:gd name="T46" fmla="*/ 518 w 740"/>
              <a:gd name="T47" fmla="*/ 544 h 686"/>
              <a:gd name="T48" fmla="*/ 416 w 740"/>
              <a:gd name="T49" fmla="*/ 390 h 686"/>
              <a:gd name="T50" fmla="*/ 381 w 740"/>
              <a:gd name="T51" fmla="*/ 331 h 686"/>
              <a:gd name="T52" fmla="*/ 381 w 740"/>
              <a:gd name="T53" fmla="*/ 258 h 686"/>
              <a:gd name="T54" fmla="*/ 516 w 740"/>
              <a:gd name="T55" fmla="*/ 113 h 686"/>
              <a:gd name="T56" fmla="*/ 629 w 740"/>
              <a:gd name="T57" fmla="*/ 344 h 686"/>
              <a:gd name="T58" fmla="*/ 451 w 740"/>
              <a:gd name="T59" fmla="*/ 87 h 686"/>
              <a:gd name="T60" fmla="*/ 458 w 740"/>
              <a:gd name="T61" fmla="*/ 97 h 686"/>
              <a:gd name="T62" fmla="*/ 329 w 740"/>
              <a:gd name="T63" fmla="*/ 242 h 686"/>
              <a:gd name="T64" fmla="*/ 289 w 740"/>
              <a:gd name="T65" fmla="*/ 122 h 686"/>
              <a:gd name="T66" fmla="*/ 214 w 740"/>
              <a:gd name="T67" fmla="*/ 167 h 686"/>
              <a:gd name="T68" fmla="*/ 304 w 740"/>
              <a:gd name="T69" fmla="*/ 255 h 686"/>
              <a:gd name="T70" fmla="*/ 113 w 740"/>
              <a:gd name="T71" fmla="*/ 302 h 686"/>
              <a:gd name="T72" fmla="*/ 107 w 740"/>
              <a:gd name="T73" fmla="*/ 291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0" h="686">
                <a:moveTo>
                  <a:pt x="667" y="312"/>
                </a:moveTo>
                <a:cubicBezTo>
                  <a:pt x="540" y="98"/>
                  <a:pt x="540" y="98"/>
                  <a:pt x="540" y="98"/>
                </a:cubicBezTo>
                <a:cubicBezTo>
                  <a:pt x="555" y="80"/>
                  <a:pt x="558" y="55"/>
                  <a:pt x="546" y="34"/>
                </a:cubicBezTo>
                <a:cubicBezTo>
                  <a:pt x="530" y="9"/>
                  <a:pt x="497" y="0"/>
                  <a:pt x="471" y="15"/>
                </a:cubicBezTo>
                <a:cubicBezTo>
                  <a:pt x="455" y="25"/>
                  <a:pt x="446" y="42"/>
                  <a:pt x="445" y="59"/>
                </a:cubicBezTo>
                <a:cubicBezTo>
                  <a:pt x="284" y="94"/>
                  <a:pt x="284" y="94"/>
                  <a:pt x="284" y="94"/>
                </a:cubicBezTo>
                <a:cubicBezTo>
                  <a:pt x="283" y="93"/>
                  <a:pt x="283" y="91"/>
                  <a:pt x="282" y="90"/>
                </a:cubicBezTo>
                <a:cubicBezTo>
                  <a:pt x="267" y="64"/>
                  <a:pt x="233" y="56"/>
                  <a:pt x="208" y="71"/>
                </a:cubicBezTo>
                <a:cubicBezTo>
                  <a:pt x="182" y="86"/>
                  <a:pt x="174" y="119"/>
                  <a:pt x="189" y="145"/>
                </a:cubicBezTo>
                <a:cubicBezTo>
                  <a:pt x="190" y="146"/>
                  <a:pt x="191" y="148"/>
                  <a:pt x="192" y="149"/>
                </a:cubicBezTo>
                <a:cubicBezTo>
                  <a:pt x="86" y="272"/>
                  <a:pt x="86" y="272"/>
                  <a:pt x="86" y="272"/>
                </a:cubicBezTo>
                <a:cubicBezTo>
                  <a:pt x="70" y="264"/>
                  <a:pt x="51" y="265"/>
                  <a:pt x="34" y="274"/>
                </a:cubicBezTo>
                <a:cubicBezTo>
                  <a:pt x="9" y="289"/>
                  <a:pt x="0" y="323"/>
                  <a:pt x="15" y="348"/>
                </a:cubicBezTo>
                <a:cubicBezTo>
                  <a:pt x="29" y="371"/>
                  <a:pt x="56" y="380"/>
                  <a:pt x="79" y="372"/>
                </a:cubicBezTo>
                <a:cubicBezTo>
                  <a:pt x="205" y="584"/>
                  <a:pt x="205" y="584"/>
                  <a:pt x="205" y="584"/>
                </a:cubicBezTo>
                <a:cubicBezTo>
                  <a:pt x="186" y="601"/>
                  <a:pt x="182" y="629"/>
                  <a:pt x="195" y="651"/>
                </a:cubicBezTo>
                <a:cubicBezTo>
                  <a:pt x="210" y="677"/>
                  <a:pt x="243" y="686"/>
                  <a:pt x="269" y="670"/>
                </a:cubicBezTo>
                <a:cubicBezTo>
                  <a:pt x="289" y="659"/>
                  <a:pt x="298" y="637"/>
                  <a:pt x="295" y="616"/>
                </a:cubicBezTo>
                <a:cubicBezTo>
                  <a:pt x="466" y="599"/>
                  <a:pt x="466" y="599"/>
                  <a:pt x="466" y="599"/>
                </a:cubicBezTo>
                <a:cubicBezTo>
                  <a:pt x="466" y="608"/>
                  <a:pt x="469" y="617"/>
                  <a:pt x="474" y="626"/>
                </a:cubicBezTo>
                <a:cubicBezTo>
                  <a:pt x="489" y="651"/>
                  <a:pt x="522" y="660"/>
                  <a:pt x="548" y="645"/>
                </a:cubicBezTo>
                <a:cubicBezTo>
                  <a:pt x="573" y="629"/>
                  <a:pt x="582" y="596"/>
                  <a:pt x="567" y="571"/>
                </a:cubicBezTo>
                <a:cubicBezTo>
                  <a:pt x="562" y="562"/>
                  <a:pt x="555" y="556"/>
                  <a:pt x="547" y="551"/>
                </a:cubicBezTo>
                <a:cubicBezTo>
                  <a:pt x="646" y="408"/>
                  <a:pt x="646" y="408"/>
                  <a:pt x="646" y="408"/>
                </a:cubicBezTo>
                <a:cubicBezTo>
                  <a:pt x="663" y="421"/>
                  <a:pt x="687" y="423"/>
                  <a:pt x="706" y="411"/>
                </a:cubicBezTo>
                <a:cubicBezTo>
                  <a:pt x="732" y="396"/>
                  <a:pt x="740" y="363"/>
                  <a:pt x="725" y="337"/>
                </a:cubicBezTo>
                <a:cubicBezTo>
                  <a:pt x="713" y="317"/>
                  <a:pt x="689" y="307"/>
                  <a:pt x="667" y="312"/>
                </a:cubicBezTo>
                <a:close/>
                <a:moveTo>
                  <a:pt x="230" y="571"/>
                </a:moveTo>
                <a:cubicBezTo>
                  <a:pt x="103" y="356"/>
                  <a:pt x="103" y="356"/>
                  <a:pt x="103" y="356"/>
                </a:cubicBezTo>
                <a:cubicBezTo>
                  <a:pt x="109" y="349"/>
                  <a:pt x="114" y="339"/>
                  <a:pt x="115" y="330"/>
                </a:cubicBezTo>
                <a:cubicBezTo>
                  <a:pt x="289" y="312"/>
                  <a:pt x="289" y="312"/>
                  <a:pt x="289" y="312"/>
                </a:cubicBezTo>
                <a:cubicBezTo>
                  <a:pt x="291" y="316"/>
                  <a:pt x="292" y="319"/>
                  <a:pt x="294" y="323"/>
                </a:cubicBezTo>
                <a:cubicBezTo>
                  <a:pt x="307" y="345"/>
                  <a:pt x="334" y="354"/>
                  <a:pt x="358" y="346"/>
                </a:cubicBezTo>
                <a:cubicBezTo>
                  <a:pt x="376" y="377"/>
                  <a:pt x="376" y="377"/>
                  <a:pt x="376" y="377"/>
                </a:cubicBezTo>
                <a:cubicBezTo>
                  <a:pt x="391" y="403"/>
                  <a:pt x="391" y="403"/>
                  <a:pt x="391" y="403"/>
                </a:cubicBezTo>
                <a:cubicBezTo>
                  <a:pt x="247" y="570"/>
                  <a:pt x="247" y="570"/>
                  <a:pt x="247" y="570"/>
                </a:cubicBezTo>
                <a:cubicBezTo>
                  <a:pt x="241" y="569"/>
                  <a:pt x="235" y="570"/>
                  <a:pt x="230" y="571"/>
                </a:cubicBezTo>
                <a:close/>
                <a:moveTo>
                  <a:pt x="274" y="581"/>
                </a:moveTo>
                <a:cubicBezTo>
                  <a:pt x="406" y="428"/>
                  <a:pt x="406" y="428"/>
                  <a:pt x="406" y="428"/>
                </a:cubicBezTo>
                <a:cubicBezTo>
                  <a:pt x="483" y="558"/>
                  <a:pt x="483" y="558"/>
                  <a:pt x="483" y="558"/>
                </a:cubicBezTo>
                <a:cubicBezTo>
                  <a:pt x="480" y="562"/>
                  <a:pt x="477" y="566"/>
                  <a:pt x="474" y="570"/>
                </a:cubicBezTo>
                <a:cubicBezTo>
                  <a:pt x="283" y="589"/>
                  <a:pt x="283" y="589"/>
                  <a:pt x="283" y="589"/>
                </a:cubicBezTo>
                <a:cubicBezTo>
                  <a:pt x="280" y="586"/>
                  <a:pt x="278" y="583"/>
                  <a:pt x="274" y="581"/>
                </a:cubicBezTo>
                <a:close/>
                <a:moveTo>
                  <a:pt x="508" y="545"/>
                </a:moveTo>
                <a:cubicBezTo>
                  <a:pt x="432" y="416"/>
                  <a:pt x="432" y="416"/>
                  <a:pt x="432" y="416"/>
                </a:cubicBezTo>
                <a:cubicBezTo>
                  <a:pt x="625" y="373"/>
                  <a:pt x="625" y="373"/>
                  <a:pt x="625" y="373"/>
                </a:cubicBezTo>
                <a:cubicBezTo>
                  <a:pt x="626" y="377"/>
                  <a:pt x="627" y="381"/>
                  <a:pt x="628" y="384"/>
                </a:cubicBezTo>
                <a:cubicBezTo>
                  <a:pt x="518" y="544"/>
                  <a:pt x="518" y="544"/>
                  <a:pt x="518" y="544"/>
                </a:cubicBezTo>
                <a:cubicBezTo>
                  <a:pt x="515" y="544"/>
                  <a:pt x="512" y="545"/>
                  <a:pt x="508" y="545"/>
                </a:cubicBezTo>
                <a:close/>
                <a:moveTo>
                  <a:pt x="416" y="390"/>
                </a:moveTo>
                <a:cubicBezTo>
                  <a:pt x="399" y="360"/>
                  <a:pt x="399" y="360"/>
                  <a:pt x="399" y="360"/>
                </a:cubicBezTo>
                <a:cubicBezTo>
                  <a:pt x="381" y="331"/>
                  <a:pt x="381" y="331"/>
                  <a:pt x="381" y="331"/>
                </a:cubicBezTo>
                <a:cubicBezTo>
                  <a:pt x="396" y="314"/>
                  <a:pt x="399" y="288"/>
                  <a:pt x="387" y="268"/>
                </a:cubicBezTo>
                <a:cubicBezTo>
                  <a:pt x="385" y="264"/>
                  <a:pt x="383" y="261"/>
                  <a:pt x="381" y="258"/>
                </a:cubicBezTo>
                <a:cubicBezTo>
                  <a:pt x="481" y="113"/>
                  <a:pt x="481" y="113"/>
                  <a:pt x="481" y="113"/>
                </a:cubicBezTo>
                <a:cubicBezTo>
                  <a:pt x="492" y="117"/>
                  <a:pt x="505" y="117"/>
                  <a:pt x="516" y="113"/>
                </a:cubicBezTo>
                <a:cubicBezTo>
                  <a:pt x="642" y="325"/>
                  <a:pt x="642" y="325"/>
                  <a:pt x="642" y="325"/>
                </a:cubicBezTo>
                <a:cubicBezTo>
                  <a:pt x="636" y="330"/>
                  <a:pt x="632" y="337"/>
                  <a:pt x="629" y="344"/>
                </a:cubicBezTo>
                <a:lnTo>
                  <a:pt x="416" y="390"/>
                </a:lnTo>
                <a:close/>
                <a:moveTo>
                  <a:pt x="451" y="87"/>
                </a:moveTo>
                <a:cubicBezTo>
                  <a:pt x="451" y="88"/>
                  <a:pt x="452" y="89"/>
                  <a:pt x="452" y="90"/>
                </a:cubicBezTo>
                <a:cubicBezTo>
                  <a:pt x="454" y="92"/>
                  <a:pt x="456" y="95"/>
                  <a:pt x="458" y="97"/>
                </a:cubicBezTo>
                <a:cubicBezTo>
                  <a:pt x="357" y="243"/>
                  <a:pt x="357" y="243"/>
                  <a:pt x="357" y="243"/>
                </a:cubicBezTo>
                <a:cubicBezTo>
                  <a:pt x="348" y="241"/>
                  <a:pt x="338" y="240"/>
                  <a:pt x="329" y="242"/>
                </a:cubicBezTo>
                <a:cubicBezTo>
                  <a:pt x="276" y="153"/>
                  <a:pt x="276" y="153"/>
                  <a:pt x="276" y="153"/>
                </a:cubicBezTo>
                <a:cubicBezTo>
                  <a:pt x="284" y="144"/>
                  <a:pt x="288" y="133"/>
                  <a:pt x="289" y="122"/>
                </a:cubicBezTo>
                <a:lnTo>
                  <a:pt x="451" y="87"/>
                </a:lnTo>
                <a:close/>
                <a:moveTo>
                  <a:pt x="214" y="167"/>
                </a:moveTo>
                <a:cubicBezTo>
                  <a:pt x="226" y="172"/>
                  <a:pt x="240" y="173"/>
                  <a:pt x="253" y="169"/>
                </a:cubicBezTo>
                <a:cubicBezTo>
                  <a:pt x="304" y="255"/>
                  <a:pt x="304" y="255"/>
                  <a:pt x="304" y="255"/>
                </a:cubicBezTo>
                <a:cubicBezTo>
                  <a:pt x="295" y="263"/>
                  <a:pt x="290" y="273"/>
                  <a:pt x="288" y="284"/>
                </a:cubicBezTo>
                <a:cubicBezTo>
                  <a:pt x="113" y="302"/>
                  <a:pt x="113" y="302"/>
                  <a:pt x="113" y="302"/>
                </a:cubicBezTo>
                <a:cubicBezTo>
                  <a:pt x="112" y="299"/>
                  <a:pt x="110" y="296"/>
                  <a:pt x="109" y="293"/>
                </a:cubicBezTo>
                <a:cubicBezTo>
                  <a:pt x="108" y="292"/>
                  <a:pt x="107" y="291"/>
                  <a:pt x="107" y="291"/>
                </a:cubicBezTo>
                <a:lnTo>
                  <a:pt x="214" y="16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188119" y="5647532"/>
            <a:ext cx="1071563" cy="1277938"/>
            <a:chOff x="2520950" y="1922463"/>
            <a:chExt cx="1071563" cy="1277938"/>
          </a:xfrm>
          <a:solidFill>
            <a:schemeClr val="bg1">
              <a:lumMod val="85000"/>
            </a:schemeClr>
          </a:solidFill>
        </p:grpSpPr>
        <p:sp>
          <p:nvSpPr>
            <p:cNvPr id="26" name="Freeform 269"/>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0"/>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1"/>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2"/>
            <p:cNvSpPr/>
            <p:nvPr/>
          </p:nvSpPr>
          <p:spPr bwMode="auto">
            <a:xfrm>
              <a:off x="2606675" y="2852738"/>
              <a:ext cx="334963" cy="306388"/>
            </a:xfrm>
            <a:custGeom>
              <a:avLst/>
              <a:gdLst>
                <a:gd name="T0" fmla="*/ 131 w 175"/>
                <a:gd name="T1" fmla="*/ 0 h 160"/>
                <a:gd name="T2" fmla="*/ 115 w 175"/>
                <a:gd name="T3" fmla="*/ 48 h 160"/>
                <a:gd name="T4" fmla="*/ 65 w 175"/>
                <a:gd name="T5" fmla="*/ 68 h 160"/>
                <a:gd name="T6" fmla="*/ 2 w 175"/>
                <a:gd name="T7" fmla="*/ 90 h 160"/>
                <a:gd name="T8" fmla="*/ 123 w 175"/>
                <a:gd name="T9" fmla="*/ 160 h 160"/>
                <a:gd name="T10" fmla="*/ 175 w 175"/>
                <a:gd name="T11" fmla="*/ 4 h 160"/>
                <a:gd name="T12" fmla="*/ 131 w 175"/>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75" h="160">
                  <a:moveTo>
                    <a:pt x="131" y="0"/>
                  </a:moveTo>
                  <a:cubicBezTo>
                    <a:pt x="115" y="48"/>
                    <a:pt x="115" y="48"/>
                    <a:pt x="115" y="48"/>
                  </a:cubicBezTo>
                  <a:cubicBezTo>
                    <a:pt x="115" y="48"/>
                    <a:pt x="95" y="67"/>
                    <a:pt x="65" y="68"/>
                  </a:cubicBezTo>
                  <a:cubicBezTo>
                    <a:pt x="34" y="68"/>
                    <a:pt x="4" y="75"/>
                    <a:pt x="2" y="90"/>
                  </a:cubicBezTo>
                  <a:cubicBezTo>
                    <a:pt x="0" y="105"/>
                    <a:pt x="28" y="128"/>
                    <a:pt x="123" y="160"/>
                  </a:cubicBezTo>
                  <a:cubicBezTo>
                    <a:pt x="175" y="4"/>
                    <a:pt x="175" y="4"/>
                    <a:pt x="175" y="4"/>
                  </a:cubicBezTo>
                  <a:lnTo>
                    <a:pt x="1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3"/>
            <p:cNvSpPr/>
            <p:nvPr/>
          </p:nvSpPr>
          <p:spPr bwMode="auto">
            <a:xfrm>
              <a:off x="2816225" y="2852738"/>
              <a:ext cx="265113" cy="347663"/>
            </a:xfrm>
            <a:custGeom>
              <a:avLst/>
              <a:gdLst>
                <a:gd name="T0" fmla="*/ 76 w 138"/>
                <a:gd name="T1" fmla="*/ 18 h 182"/>
                <a:gd name="T2" fmla="*/ 60 w 138"/>
                <a:gd name="T3" fmla="*/ 66 h 182"/>
                <a:gd name="T4" fmla="*/ 86 w 138"/>
                <a:gd name="T5" fmla="*/ 111 h 182"/>
                <a:gd name="T6" fmla="*/ 131 w 138"/>
                <a:gd name="T7" fmla="*/ 169 h 182"/>
                <a:gd name="T8" fmla="*/ 0 w 138"/>
                <a:gd name="T9" fmla="*/ 155 h 182"/>
                <a:gd name="T10" fmla="*/ 51 w 138"/>
                <a:gd name="T11" fmla="*/ 0 h 182"/>
                <a:gd name="T12" fmla="*/ 76 w 138"/>
                <a:gd name="T13" fmla="*/ 18 h 182"/>
              </a:gdLst>
              <a:ahLst/>
              <a:cxnLst>
                <a:cxn ang="0">
                  <a:pos x="T0" y="T1"/>
                </a:cxn>
                <a:cxn ang="0">
                  <a:pos x="T2" y="T3"/>
                </a:cxn>
                <a:cxn ang="0">
                  <a:pos x="T4" y="T5"/>
                </a:cxn>
                <a:cxn ang="0">
                  <a:pos x="T6" y="T7"/>
                </a:cxn>
                <a:cxn ang="0">
                  <a:pos x="T8" y="T9"/>
                </a:cxn>
                <a:cxn ang="0">
                  <a:pos x="T10" y="T11"/>
                </a:cxn>
                <a:cxn ang="0">
                  <a:pos x="T12" y="T13"/>
                </a:cxn>
              </a:cxnLst>
              <a:rect l="0" t="0" r="r" b="b"/>
              <a:pathLst>
                <a:path w="138" h="182">
                  <a:moveTo>
                    <a:pt x="76" y="18"/>
                  </a:moveTo>
                  <a:cubicBezTo>
                    <a:pt x="60" y="66"/>
                    <a:pt x="60" y="66"/>
                    <a:pt x="60" y="66"/>
                  </a:cubicBezTo>
                  <a:cubicBezTo>
                    <a:pt x="60" y="66"/>
                    <a:pt x="62" y="93"/>
                    <a:pt x="86" y="111"/>
                  </a:cubicBezTo>
                  <a:cubicBezTo>
                    <a:pt x="110" y="130"/>
                    <a:pt x="138" y="156"/>
                    <a:pt x="131" y="169"/>
                  </a:cubicBezTo>
                  <a:cubicBezTo>
                    <a:pt x="124" y="182"/>
                    <a:pt x="68" y="178"/>
                    <a:pt x="0" y="155"/>
                  </a:cubicBezTo>
                  <a:cubicBezTo>
                    <a:pt x="51" y="0"/>
                    <a:pt x="51" y="0"/>
                    <a:pt x="51" y="0"/>
                  </a:cubicBezTo>
                  <a:lnTo>
                    <a:pt x="7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74"/>
            <p:cNvSpPr/>
            <p:nvPr/>
          </p:nvSpPr>
          <p:spPr bwMode="auto">
            <a:xfrm>
              <a:off x="2547938" y="2073275"/>
              <a:ext cx="1044575" cy="890588"/>
            </a:xfrm>
            <a:custGeom>
              <a:avLst/>
              <a:gdLst>
                <a:gd name="T0" fmla="*/ 456 w 547"/>
                <a:gd name="T1" fmla="*/ 19 h 465"/>
                <a:gd name="T2" fmla="*/ 488 w 547"/>
                <a:gd name="T3" fmla="*/ 235 h 465"/>
                <a:gd name="T4" fmla="*/ 182 w 547"/>
                <a:gd name="T5" fmla="*/ 388 h 465"/>
                <a:gd name="T6" fmla="*/ 30 w 547"/>
                <a:gd name="T7" fmla="*/ 236 h 465"/>
                <a:gd name="T8" fmla="*/ 0 w 547"/>
                <a:gd name="T9" fmla="*/ 247 h 465"/>
                <a:gd name="T10" fmla="*/ 172 w 547"/>
                <a:gd name="T11" fmla="*/ 418 h 465"/>
                <a:gd name="T12" fmla="*/ 518 w 547"/>
                <a:gd name="T13" fmla="*/ 245 h 465"/>
                <a:gd name="T14" fmla="*/ 482 w 547"/>
                <a:gd name="T15" fmla="*/ 0 h 465"/>
                <a:gd name="T16" fmla="*/ 456 w 547"/>
                <a:gd name="T17" fmla="*/ 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465">
                  <a:moveTo>
                    <a:pt x="456" y="19"/>
                  </a:moveTo>
                  <a:cubicBezTo>
                    <a:pt x="499" y="79"/>
                    <a:pt x="513" y="159"/>
                    <a:pt x="488" y="235"/>
                  </a:cubicBezTo>
                  <a:cubicBezTo>
                    <a:pt x="446" y="361"/>
                    <a:pt x="309" y="430"/>
                    <a:pt x="182" y="388"/>
                  </a:cubicBezTo>
                  <a:cubicBezTo>
                    <a:pt x="108" y="363"/>
                    <a:pt x="53" y="305"/>
                    <a:pt x="30" y="236"/>
                  </a:cubicBezTo>
                  <a:cubicBezTo>
                    <a:pt x="0" y="247"/>
                    <a:pt x="0" y="247"/>
                    <a:pt x="0" y="247"/>
                  </a:cubicBezTo>
                  <a:cubicBezTo>
                    <a:pt x="27" y="325"/>
                    <a:pt x="88" y="390"/>
                    <a:pt x="172" y="418"/>
                  </a:cubicBezTo>
                  <a:cubicBezTo>
                    <a:pt x="316" y="465"/>
                    <a:pt x="470" y="388"/>
                    <a:pt x="518" y="245"/>
                  </a:cubicBezTo>
                  <a:cubicBezTo>
                    <a:pt x="547" y="159"/>
                    <a:pt x="530" y="69"/>
                    <a:pt x="482" y="0"/>
                  </a:cubicBezTo>
                  <a:lnTo>
                    <a:pt x="4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75"/>
            <p:cNvSpPr>
              <a:spLocks noEditPoints="1"/>
            </p:cNvSpPr>
            <p:nvPr/>
          </p:nvSpPr>
          <p:spPr bwMode="auto">
            <a:xfrm>
              <a:off x="2579688" y="1922463"/>
              <a:ext cx="928688" cy="931863"/>
            </a:xfrm>
            <a:custGeom>
              <a:avLst/>
              <a:gdLst>
                <a:gd name="T0" fmla="*/ 311 w 486"/>
                <a:gd name="T1" fmla="*/ 38 h 487"/>
                <a:gd name="T2" fmla="*/ 38 w 486"/>
                <a:gd name="T3" fmla="*/ 175 h 487"/>
                <a:gd name="T4" fmla="*/ 175 w 486"/>
                <a:gd name="T5" fmla="*/ 449 h 487"/>
                <a:gd name="T6" fmla="*/ 449 w 486"/>
                <a:gd name="T7" fmla="*/ 312 h 487"/>
                <a:gd name="T8" fmla="*/ 311 w 486"/>
                <a:gd name="T9" fmla="*/ 38 h 487"/>
                <a:gd name="T10" fmla="*/ 178 w 486"/>
                <a:gd name="T11" fmla="*/ 439 h 487"/>
                <a:gd name="T12" fmla="*/ 47 w 486"/>
                <a:gd name="T13" fmla="*/ 178 h 487"/>
                <a:gd name="T14" fmla="*/ 308 w 486"/>
                <a:gd name="T15" fmla="*/ 47 h 487"/>
                <a:gd name="T16" fmla="*/ 439 w 486"/>
                <a:gd name="T17" fmla="*/ 308 h 487"/>
                <a:gd name="T18" fmla="*/ 178 w 486"/>
                <a:gd name="T19" fmla="*/ 439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6" h="487">
                  <a:moveTo>
                    <a:pt x="311" y="38"/>
                  </a:moveTo>
                  <a:cubicBezTo>
                    <a:pt x="198" y="0"/>
                    <a:pt x="75" y="61"/>
                    <a:pt x="38" y="175"/>
                  </a:cubicBezTo>
                  <a:cubicBezTo>
                    <a:pt x="0" y="289"/>
                    <a:pt x="61" y="411"/>
                    <a:pt x="175" y="449"/>
                  </a:cubicBezTo>
                  <a:cubicBezTo>
                    <a:pt x="288" y="487"/>
                    <a:pt x="411" y="425"/>
                    <a:pt x="449" y="312"/>
                  </a:cubicBezTo>
                  <a:cubicBezTo>
                    <a:pt x="486" y="198"/>
                    <a:pt x="425" y="75"/>
                    <a:pt x="311" y="38"/>
                  </a:cubicBezTo>
                  <a:close/>
                  <a:moveTo>
                    <a:pt x="178" y="439"/>
                  </a:moveTo>
                  <a:cubicBezTo>
                    <a:pt x="70" y="403"/>
                    <a:pt x="11" y="286"/>
                    <a:pt x="47" y="178"/>
                  </a:cubicBezTo>
                  <a:cubicBezTo>
                    <a:pt x="83" y="70"/>
                    <a:pt x="200" y="11"/>
                    <a:pt x="308" y="47"/>
                  </a:cubicBezTo>
                  <a:cubicBezTo>
                    <a:pt x="417" y="83"/>
                    <a:pt x="475" y="200"/>
                    <a:pt x="439" y="308"/>
                  </a:cubicBezTo>
                  <a:cubicBezTo>
                    <a:pt x="403" y="417"/>
                    <a:pt x="286" y="475"/>
                    <a:pt x="178" y="4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6"/>
            <p:cNvSpPr/>
            <p:nvPr/>
          </p:nvSpPr>
          <p:spPr bwMode="auto">
            <a:xfrm>
              <a:off x="2520950" y="1966913"/>
              <a:ext cx="1001713" cy="893763"/>
            </a:xfrm>
            <a:custGeom>
              <a:avLst/>
              <a:gdLst>
                <a:gd name="T0" fmla="*/ 246 w 524"/>
                <a:gd name="T1" fmla="*/ 26 h 467"/>
                <a:gd name="T2" fmla="*/ 232 w 524"/>
                <a:gd name="T3" fmla="*/ 39 h 467"/>
                <a:gd name="T4" fmla="*/ 220 w 524"/>
                <a:gd name="T5" fmla="*/ 48 h 467"/>
                <a:gd name="T6" fmla="*/ 215 w 524"/>
                <a:gd name="T7" fmla="*/ 39 h 467"/>
                <a:gd name="T8" fmla="*/ 208 w 524"/>
                <a:gd name="T9" fmla="*/ 52 h 467"/>
                <a:gd name="T10" fmla="*/ 186 w 524"/>
                <a:gd name="T11" fmla="*/ 49 h 467"/>
                <a:gd name="T12" fmla="*/ 168 w 524"/>
                <a:gd name="T13" fmla="*/ 58 h 467"/>
                <a:gd name="T14" fmla="*/ 142 w 524"/>
                <a:gd name="T15" fmla="*/ 77 h 467"/>
                <a:gd name="T16" fmla="*/ 126 w 524"/>
                <a:gd name="T17" fmla="*/ 90 h 467"/>
                <a:gd name="T18" fmla="*/ 132 w 524"/>
                <a:gd name="T19" fmla="*/ 104 h 467"/>
                <a:gd name="T20" fmla="*/ 131 w 524"/>
                <a:gd name="T21" fmla="*/ 111 h 467"/>
                <a:gd name="T22" fmla="*/ 125 w 524"/>
                <a:gd name="T23" fmla="*/ 99 h 467"/>
                <a:gd name="T24" fmla="*/ 120 w 524"/>
                <a:gd name="T25" fmla="*/ 86 h 467"/>
                <a:gd name="T26" fmla="*/ 111 w 524"/>
                <a:gd name="T27" fmla="*/ 101 h 467"/>
                <a:gd name="T28" fmla="*/ 103 w 524"/>
                <a:gd name="T29" fmla="*/ 131 h 467"/>
                <a:gd name="T30" fmla="*/ 119 w 524"/>
                <a:gd name="T31" fmla="*/ 129 h 467"/>
                <a:gd name="T32" fmla="*/ 129 w 524"/>
                <a:gd name="T33" fmla="*/ 152 h 467"/>
                <a:gd name="T34" fmla="*/ 141 w 524"/>
                <a:gd name="T35" fmla="*/ 177 h 467"/>
                <a:gd name="T36" fmla="*/ 153 w 524"/>
                <a:gd name="T37" fmla="*/ 198 h 467"/>
                <a:gd name="T38" fmla="*/ 169 w 524"/>
                <a:gd name="T39" fmla="*/ 229 h 467"/>
                <a:gd name="T40" fmla="*/ 150 w 524"/>
                <a:gd name="T41" fmla="*/ 262 h 467"/>
                <a:gd name="T42" fmla="*/ 118 w 524"/>
                <a:gd name="T43" fmla="*/ 298 h 467"/>
                <a:gd name="T44" fmla="*/ 114 w 524"/>
                <a:gd name="T45" fmla="*/ 330 h 467"/>
                <a:gd name="T46" fmla="*/ 102 w 524"/>
                <a:gd name="T47" fmla="*/ 328 h 467"/>
                <a:gd name="T48" fmla="*/ 89 w 524"/>
                <a:gd name="T49" fmla="*/ 273 h 467"/>
                <a:gd name="T50" fmla="*/ 81 w 524"/>
                <a:gd name="T51" fmla="*/ 190 h 467"/>
                <a:gd name="T52" fmla="*/ 88 w 524"/>
                <a:gd name="T53" fmla="*/ 135 h 467"/>
                <a:gd name="T54" fmla="*/ 149 w 524"/>
                <a:gd name="T55" fmla="*/ 372 h 467"/>
                <a:gd name="T56" fmla="*/ 183 w 524"/>
                <a:gd name="T57" fmla="*/ 377 h 467"/>
                <a:gd name="T58" fmla="*/ 227 w 524"/>
                <a:gd name="T59" fmla="*/ 387 h 467"/>
                <a:gd name="T60" fmla="*/ 217 w 524"/>
                <a:gd name="T61" fmla="*/ 403 h 467"/>
                <a:gd name="T62" fmla="*/ 243 w 524"/>
                <a:gd name="T63" fmla="*/ 409 h 467"/>
                <a:gd name="T64" fmla="*/ 280 w 524"/>
                <a:gd name="T65" fmla="*/ 417 h 467"/>
                <a:gd name="T66" fmla="*/ 400 w 524"/>
                <a:gd name="T67" fmla="*/ 49 h 467"/>
                <a:gd name="T68" fmla="*/ 479 w 524"/>
                <a:gd name="T69" fmla="*/ 213 h 467"/>
                <a:gd name="T70" fmla="*/ 466 w 524"/>
                <a:gd name="T71" fmla="*/ 196 h 467"/>
                <a:gd name="T72" fmla="*/ 440 w 524"/>
                <a:gd name="T73" fmla="*/ 224 h 467"/>
                <a:gd name="T74" fmla="*/ 427 w 524"/>
                <a:gd name="T75" fmla="*/ 186 h 467"/>
                <a:gd name="T76" fmla="*/ 427 w 524"/>
                <a:gd name="T77" fmla="*/ 220 h 467"/>
                <a:gd name="T78" fmla="*/ 447 w 524"/>
                <a:gd name="T79" fmla="*/ 236 h 467"/>
                <a:gd name="T80" fmla="*/ 423 w 524"/>
                <a:gd name="T81" fmla="*/ 276 h 467"/>
                <a:gd name="T82" fmla="*/ 396 w 524"/>
                <a:gd name="T83" fmla="*/ 317 h 467"/>
                <a:gd name="T84" fmla="*/ 372 w 524"/>
                <a:gd name="T85" fmla="*/ 342 h 467"/>
                <a:gd name="T86" fmla="*/ 317 w 524"/>
                <a:gd name="T87" fmla="*/ 362 h 467"/>
                <a:gd name="T88" fmla="*/ 316 w 524"/>
                <a:gd name="T89" fmla="*/ 328 h 467"/>
                <a:gd name="T90" fmla="*/ 331 w 524"/>
                <a:gd name="T91" fmla="*/ 291 h 467"/>
                <a:gd name="T92" fmla="*/ 328 w 524"/>
                <a:gd name="T93" fmla="*/ 246 h 467"/>
                <a:gd name="T94" fmla="*/ 317 w 524"/>
                <a:gd name="T95" fmla="*/ 217 h 467"/>
                <a:gd name="T96" fmla="*/ 263 w 524"/>
                <a:gd name="T97" fmla="*/ 201 h 467"/>
                <a:gd name="T98" fmla="*/ 253 w 524"/>
                <a:gd name="T99" fmla="*/ 166 h 467"/>
                <a:gd name="T100" fmla="*/ 293 w 524"/>
                <a:gd name="T101" fmla="*/ 118 h 467"/>
                <a:gd name="T102" fmla="*/ 336 w 524"/>
                <a:gd name="T103" fmla="*/ 115 h 467"/>
                <a:gd name="T104" fmla="*/ 357 w 524"/>
                <a:gd name="T105" fmla="*/ 133 h 467"/>
                <a:gd name="T106" fmla="*/ 388 w 524"/>
                <a:gd name="T107" fmla="*/ 144 h 467"/>
                <a:gd name="T108" fmla="*/ 422 w 524"/>
                <a:gd name="T109" fmla="*/ 149 h 467"/>
                <a:gd name="T110" fmla="*/ 397 w 524"/>
                <a:gd name="T111" fmla="*/ 126 h 467"/>
                <a:gd name="T112" fmla="*/ 398 w 524"/>
                <a:gd name="T113" fmla="*/ 114 h 467"/>
                <a:gd name="T114" fmla="*/ 359 w 524"/>
                <a:gd name="T115" fmla="*/ 102 h 467"/>
                <a:gd name="T116" fmla="*/ 323 w 524"/>
                <a:gd name="T117" fmla="*/ 101 h 467"/>
                <a:gd name="T118" fmla="*/ 327 w 524"/>
                <a:gd name="T119" fmla="*/ 65 h 467"/>
                <a:gd name="T120" fmla="*/ 310 w 524"/>
                <a:gd name="T121" fmla="*/ 37 h 467"/>
                <a:gd name="T122" fmla="*/ 341 w 524"/>
                <a:gd name="T123" fmla="*/ 3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467">
                  <a:moveTo>
                    <a:pt x="310" y="14"/>
                  </a:moveTo>
                  <a:cubicBezTo>
                    <a:pt x="310" y="14"/>
                    <a:pt x="238" y="0"/>
                    <a:pt x="173" y="39"/>
                  </a:cubicBezTo>
                  <a:cubicBezTo>
                    <a:pt x="173" y="39"/>
                    <a:pt x="222" y="13"/>
                    <a:pt x="244" y="20"/>
                  </a:cubicBezTo>
                  <a:cubicBezTo>
                    <a:pt x="248" y="24"/>
                    <a:pt x="248" y="24"/>
                    <a:pt x="248" y="24"/>
                  </a:cubicBezTo>
                  <a:cubicBezTo>
                    <a:pt x="248" y="24"/>
                    <a:pt x="247" y="26"/>
                    <a:pt x="246" y="26"/>
                  </a:cubicBezTo>
                  <a:cubicBezTo>
                    <a:pt x="245" y="27"/>
                    <a:pt x="241" y="29"/>
                    <a:pt x="240" y="30"/>
                  </a:cubicBezTo>
                  <a:cubicBezTo>
                    <a:pt x="240" y="31"/>
                    <a:pt x="239" y="35"/>
                    <a:pt x="239" y="35"/>
                  </a:cubicBezTo>
                  <a:cubicBezTo>
                    <a:pt x="237" y="36"/>
                    <a:pt x="237" y="36"/>
                    <a:pt x="237" y="36"/>
                  </a:cubicBezTo>
                  <a:cubicBezTo>
                    <a:pt x="237" y="36"/>
                    <a:pt x="235" y="36"/>
                    <a:pt x="234" y="37"/>
                  </a:cubicBezTo>
                  <a:cubicBezTo>
                    <a:pt x="234" y="38"/>
                    <a:pt x="233" y="38"/>
                    <a:pt x="232" y="39"/>
                  </a:cubicBezTo>
                  <a:cubicBezTo>
                    <a:pt x="232" y="41"/>
                    <a:pt x="231" y="43"/>
                    <a:pt x="231" y="43"/>
                  </a:cubicBezTo>
                  <a:cubicBezTo>
                    <a:pt x="230" y="47"/>
                    <a:pt x="230" y="47"/>
                    <a:pt x="230" y="47"/>
                  </a:cubicBezTo>
                  <a:cubicBezTo>
                    <a:pt x="228" y="49"/>
                    <a:pt x="228" y="49"/>
                    <a:pt x="228" y="49"/>
                  </a:cubicBezTo>
                  <a:cubicBezTo>
                    <a:pt x="225" y="50"/>
                    <a:pt x="225" y="50"/>
                    <a:pt x="225" y="50"/>
                  </a:cubicBezTo>
                  <a:cubicBezTo>
                    <a:pt x="225" y="50"/>
                    <a:pt x="221" y="50"/>
                    <a:pt x="220" y="48"/>
                  </a:cubicBezTo>
                  <a:cubicBezTo>
                    <a:pt x="218" y="47"/>
                    <a:pt x="219" y="44"/>
                    <a:pt x="219" y="44"/>
                  </a:cubicBezTo>
                  <a:cubicBezTo>
                    <a:pt x="224" y="43"/>
                    <a:pt x="224" y="43"/>
                    <a:pt x="224" y="43"/>
                  </a:cubicBezTo>
                  <a:cubicBezTo>
                    <a:pt x="224" y="43"/>
                    <a:pt x="224" y="42"/>
                    <a:pt x="223" y="41"/>
                  </a:cubicBezTo>
                  <a:cubicBezTo>
                    <a:pt x="223" y="40"/>
                    <a:pt x="224" y="38"/>
                    <a:pt x="221" y="38"/>
                  </a:cubicBezTo>
                  <a:cubicBezTo>
                    <a:pt x="219" y="37"/>
                    <a:pt x="215" y="39"/>
                    <a:pt x="215" y="39"/>
                  </a:cubicBezTo>
                  <a:cubicBezTo>
                    <a:pt x="210" y="40"/>
                    <a:pt x="210" y="40"/>
                    <a:pt x="210" y="40"/>
                  </a:cubicBezTo>
                  <a:cubicBezTo>
                    <a:pt x="210" y="40"/>
                    <a:pt x="207" y="44"/>
                    <a:pt x="208" y="44"/>
                  </a:cubicBezTo>
                  <a:cubicBezTo>
                    <a:pt x="209" y="45"/>
                    <a:pt x="210" y="46"/>
                    <a:pt x="210" y="46"/>
                  </a:cubicBezTo>
                  <a:cubicBezTo>
                    <a:pt x="210" y="46"/>
                    <a:pt x="210" y="48"/>
                    <a:pt x="210" y="49"/>
                  </a:cubicBezTo>
                  <a:cubicBezTo>
                    <a:pt x="210" y="50"/>
                    <a:pt x="208" y="52"/>
                    <a:pt x="208" y="52"/>
                  </a:cubicBezTo>
                  <a:cubicBezTo>
                    <a:pt x="208" y="52"/>
                    <a:pt x="207" y="53"/>
                    <a:pt x="204" y="52"/>
                  </a:cubicBezTo>
                  <a:cubicBezTo>
                    <a:pt x="202" y="50"/>
                    <a:pt x="200" y="49"/>
                    <a:pt x="199" y="48"/>
                  </a:cubicBezTo>
                  <a:cubicBezTo>
                    <a:pt x="198" y="47"/>
                    <a:pt x="196" y="46"/>
                    <a:pt x="195" y="46"/>
                  </a:cubicBezTo>
                  <a:cubicBezTo>
                    <a:pt x="193" y="46"/>
                    <a:pt x="193" y="46"/>
                    <a:pt x="192" y="47"/>
                  </a:cubicBezTo>
                  <a:cubicBezTo>
                    <a:pt x="192" y="48"/>
                    <a:pt x="186" y="49"/>
                    <a:pt x="186" y="49"/>
                  </a:cubicBezTo>
                  <a:cubicBezTo>
                    <a:pt x="186" y="49"/>
                    <a:pt x="184" y="49"/>
                    <a:pt x="184" y="50"/>
                  </a:cubicBezTo>
                  <a:cubicBezTo>
                    <a:pt x="183" y="51"/>
                    <a:pt x="181" y="54"/>
                    <a:pt x="181" y="54"/>
                  </a:cubicBezTo>
                  <a:cubicBezTo>
                    <a:pt x="181" y="54"/>
                    <a:pt x="179" y="55"/>
                    <a:pt x="175" y="55"/>
                  </a:cubicBezTo>
                  <a:cubicBezTo>
                    <a:pt x="172" y="55"/>
                    <a:pt x="171" y="55"/>
                    <a:pt x="171" y="55"/>
                  </a:cubicBezTo>
                  <a:cubicBezTo>
                    <a:pt x="168" y="58"/>
                    <a:pt x="168" y="58"/>
                    <a:pt x="168" y="58"/>
                  </a:cubicBezTo>
                  <a:cubicBezTo>
                    <a:pt x="168" y="58"/>
                    <a:pt x="165" y="59"/>
                    <a:pt x="163" y="61"/>
                  </a:cubicBezTo>
                  <a:cubicBezTo>
                    <a:pt x="161" y="62"/>
                    <a:pt x="154" y="64"/>
                    <a:pt x="154" y="64"/>
                  </a:cubicBezTo>
                  <a:cubicBezTo>
                    <a:pt x="153" y="64"/>
                    <a:pt x="150" y="66"/>
                    <a:pt x="149" y="67"/>
                  </a:cubicBezTo>
                  <a:cubicBezTo>
                    <a:pt x="148" y="69"/>
                    <a:pt x="147" y="72"/>
                    <a:pt x="146" y="73"/>
                  </a:cubicBezTo>
                  <a:cubicBezTo>
                    <a:pt x="145" y="73"/>
                    <a:pt x="143" y="76"/>
                    <a:pt x="142" y="77"/>
                  </a:cubicBezTo>
                  <a:cubicBezTo>
                    <a:pt x="141" y="79"/>
                    <a:pt x="139" y="81"/>
                    <a:pt x="138" y="81"/>
                  </a:cubicBezTo>
                  <a:cubicBezTo>
                    <a:pt x="137" y="82"/>
                    <a:pt x="135" y="83"/>
                    <a:pt x="134" y="83"/>
                  </a:cubicBezTo>
                  <a:cubicBezTo>
                    <a:pt x="134" y="83"/>
                    <a:pt x="129" y="83"/>
                    <a:pt x="127" y="83"/>
                  </a:cubicBezTo>
                  <a:cubicBezTo>
                    <a:pt x="125" y="84"/>
                    <a:pt x="124" y="86"/>
                    <a:pt x="124" y="87"/>
                  </a:cubicBezTo>
                  <a:cubicBezTo>
                    <a:pt x="123" y="87"/>
                    <a:pt x="125" y="90"/>
                    <a:pt x="126" y="90"/>
                  </a:cubicBezTo>
                  <a:cubicBezTo>
                    <a:pt x="126" y="90"/>
                    <a:pt x="128" y="92"/>
                    <a:pt x="128" y="92"/>
                  </a:cubicBezTo>
                  <a:cubicBezTo>
                    <a:pt x="128" y="92"/>
                    <a:pt x="127" y="95"/>
                    <a:pt x="127" y="96"/>
                  </a:cubicBezTo>
                  <a:cubicBezTo>
                    <a:pt x="127" y="97"/>
                    <a:pt x="124" y="100"/>
                    <a:pt x="126" y="100"/>
                  </a:cubicBezTo>
                  <a:cubicBezTo>
                    <a:pt x="127" y="101"/>
                    <a:pt x="129" y="102"/>
                    <a:pt x="129" y="102"/>
                  </a:cubicBezTo>
                  <a:cubicBezTo>
                    <a:pt x="132" y="104"/>
                    <a:pt x="132" y="104"/>
                    <a:pt x="132" y="104"/>
                  </a:cubicBezTo>
                  <a:cubicBezTo>
                    <a:pt x="135" y="107"/>
                    <a:pt x="135" y="107"/>
                    <a:pt x="135" y="107"/>
                  </a:cubicBezTo>
                  <a:cubicBezTo>
                    <a:pt x="136" y="109"/>
                    <a:pt x="136" y="109"/>
                    <a:pt x="136" y="109"/>
                  </a:cubicBezTo>
                  <a:cubicBezTo>
                    <a:pt x="136" y="109"/>
                    <a:pt x="135" y="111"/>
                    <a:pt x="135" y="112"/>
                  </a:cubicBezTo>
                  <a:cubicBezTo>
                    <a:pt x="134" y="113"/>
                    <a:pt x="132" y="114"/>
                    <a:pt x="132" y="113"/>
                  </a:cubicBezTo>
                  <a:cubicBezTo>
                    <a:pt x="131" y="113"/>
                    <a:pt x="131" y="113"/>
                    <a:pt x="131" y="111"/>
                  </a:cubicBezTo>
                  <a:cubicBezTo>
                    <a:pt x="131" y="109"/>
                    <a:pt x="132" y="109"/>
                    <a:pt x="130" y="108"/>
                  </a:cubicBezTo>
                  <a:cubicBezTo>
                    <a:pt x="129" y="107"/>
                    <a:pt x="126" y="108"/>
                    <a:pt x="126" y="107"/>
                  </a:cubicBezTo>
                  <a:cubicBezTo>
                    <a:pt x="125" y="106"/>
                    <a:pt x="124" y="106"/>
                    <a:pt x="123" y="104"/>
                  </a:cubicBezTo>
                  <a:cubicBezTo>
                    <a:pt x="123" y="103"/>
                    <a:pt x="122" y="105"/>
                    <a:pt x="123" y="103"/>
                  </a:cubicBezTo>
                  <a:cubicBezTo>
                    <a:pt x="123" y="101"/>
                    <a:pt x="125" y="100"/>
                    <a:pt x="125" y="99"/>
                  </a:cubicBezTo>
                  <a:cubicBezTo>
                    <a:pt x="124" y="98"/>
                    <a:pt x="124" y="95"/>
                    <a:pt x="123" y="95"/>
                  </a:cubicBezTo>
                  <a:cubicBezTo>
                    <a:pt x="122" y="95"/>
                    <a:pt x="123" y="97"/>
                    <a:pt x="122" y="95"/>
                  </a:cubicBezTo>
                  <a:cubicBezTo>
                    <a:pt x="121" y="92"/>
                    <a:pt x="120" y="91"/>
                    <a:pt x="120" y="91"/>
                  </a:cubicBezTo>
                  <a:cubicBezTo>
                    <a:pt x="119" y="91"/>
                    <a:pt x="118" y="91"/>
                    <a:pt x="118" y="90"/>
                  </a:cubicBezTo>
                  <a:cubicBezTo>
                    <a:pt x="118" y="89"/>
                    <a:pt x="120" y="87"/>
                    <a:pt x="120" y="86"/>
                  </a:cubicBezTo>
                  <a:cubicBezTo>
                    <a:pt x="121" y="84"/>
                    <a:pt x="122" y="83"/>
                    <a:pt x="122" y="82"/>
                  </a:cubicBezTo>
                  <a:cubicBezTo>
                    <a:pt x="123" y="81"/>
                    <a:pt x="126" y="75"/>
                    <a:pt x="126" y="75"/>
                  </a:cubicBezTo>
                  <a:cubicBezTo>
                    <a:pt x="126" y="75"/>
                    <a:pt x="115" y="86"/>
                    <a:pt x="110" y="94"/>
                  </a:cubicBezTo>
                  <a:cubicBezTo>
                    <a:pt x="110" y="94"/>
                    <a:pt x="112" y="95"/>
                    <a:pt x="112" y="96"/>
                  </a:cubicBezTo>
                  <a:cubicBezTo>
                    <a:pt x="111" y="98"/>
                    <a:pt x="112" y="100"/>
                    <a:pt x="111" y="101"/>
                  </a:cubicBezTo>
                  <a:cubicBezTo>
                    <a:pt x="110" y="103"/>
                    <a:pt x="110" y="102"/>
                    <a:pt x="108" y="107"/>
                  </a:cubicBezTo>
                  <a:cubicBezTo>
                    <a:pt x="107" y="113"/>
                    <a:pt x="107" y="114"/>
                    <a:pt x="106" y="116"/>
                  </a:cubicBezTo>
                  <a:cubicBezTo>
                    <a:pt x="105" y="117"/>
                    <a:pt x="103" y="119"/>
                    <a:pt x="103" y="121"/>
                  </a:cubicBezTo>
                  <a:cubicBezTo>
                    <a:pt x="102" y="122"/>
                    <a:pt x="102" y="128"/>
                    <a:pt x="102" y="129"/>
                  </a:cubicBezTo>
                  <a:cubicBezTo>
                    <a:pt x="102" y="130"/>
                    <a:pt x="102" y="130"/>
                    <a:pt x="103" y="131"/>
                  </a:cubicBezTo>
                  <a:cubicBezTo>
                    <a:pt x="103" y="133"/>
                    <a:pt x="100" y="136"/>
                    <a:pt x="103" y="133"/>
                  </a:cubicBezTo>
                  <a:cubicBezTo>
                    <a:pt x="107" y="130"/>
                    <a:pt x="109" y="129"/>
                    <a:pt x="109" y="129"/>
                  </a:cubicBezTo>
                  <a:cubicBezTo>
                    <a:pt x="111" y="127"/>
                    <a:pt x="111" y="127"/>
                    <a:pt x="111" y="127"/>
                  </a:cubicBezTo>
                  <a:cubicBezTo>
                    <a:pt x="111" y="127"/>
                    <a:pt x="112" y="125"/>
                    <a:pt x="115" y="126"/>
                  </a:cubicBezTo>
                  <a:cubicBezTo>
                    <a:pt x="118" y="128"/>
                    <a:pt x="118" y="127"/>
                    <a:pt x="119" y="129"/>
                  </a:cubicBezTo>
                  <a:cubicBezTo>
                    <a:pt x="119" y="131"/>
                    <a:pt x="116" y="133"/>
                    <a:pt x="117" y="134"/>
                  </a:cubicBezTo>
                  <a:cubicBezTo>
                    <a:pt x="119" y="135"/>
                    <a:pt x="124" y="134"/>
                    <a:pt x="125" y="135"/>
                  </a:cubicBezTo>
                  <a:cubicBezTo>
                    <a:pt x="127" y="136"/>
                    <a:pt x="128" y="136"/>
                    <a:pt x="128" y="139"/>
                  </a:cubicBezTo>
                  <a:cubicBezTo>
                    <a:pt x="128" y="141"/>
                    <a:pt x="128" y="145"/>
                    <a:pt x="129" y="146"/>
                  </a:cubicBezTo>
                  <a:cubicBezTo>
                    <a:pt x="130" y="147"/>
                    <a:pt x="129" y="149"/>
                    <a:pt x="129" y="152"/>
                  </a:cubicBezTo>
                  <a:cubicBezTo>
                    <a:pt x="129" y="154"/>
                    <a:pt x="132" y="156"/>
                    <a:pt x="133" y="157"/>
                  </a:cubicBezTo>
                  <a:cubicBezTo>
                    <a:pt x="134" y="157"/>
                    <a:pt x="139" y="159"/>
                    <a:pt x="140" y="160"/>
                  </a:cubicBezTo>
                  <a:cubicBezTo>
                    <a:pt x="141" y="161"/>
                    <a:pt x="139" y="163"/>
                    <a:pt x="141" y="164"/>
                  </a:cubicBezTo>
                  <a:cubicBezTo>
                    <a:pt x="143" y="166"/>
                    <a:pt x="142" y="171"/>
                    <a:pt x="142" y="171"/>
                  </a:cubicBezTo>
                  <a:cubicBezTo>
                    <a:pt x="142" y="171"/>
                    <a:pt x="142" y="176"/>
                    <a:pt x="141" y="177"/>
                  </a:cubicBezTo>
                  <a:cubicBezTo>
                    <a:pt x="140" y="178"/>
                    <a:pt x="139" y="180"/>
                    <a:pt x="141" y="181"/>
                  </a:cubicBezTo>
                  <a:cubicBezTo>
                    <a:pt x="142" y="182"/>
                    <a:pt x="146" y="184"/>
                    <a:pt x="146" y="184"/>
                  </a:cubicBezTo>
                  <a:cubicBezTo>
                    <a:pt x="146" y="184"/>
                    <a:pt x="143" y="186"/>
                    <a:pt x="146" y="189"/>
                  </a:cubicBezTo>
                  <a:cubicBezTo>
                    <a:pt x="149" y="191"/>
                    <a:pt x="152" y="193"/>
                    <a:pt x="153" y="194"/>
                  </a:cubicBezTo>
                  <a:cubicBezTo>
                    <a:pt x="153" y="195"/>
                    <a:pt x="149" y="197"/>
                    <a:pt x="153" y="198"/>
                  </a:cubicBezTo>
                  <a:cubicBezTo>
                    <a:pt x="158" y="199"/>
                    <a:pt x="162" y="200"/>
                    <a:pt x="163" y="202"/>
                  </a:cubicBezTo>
                  <a:cubicBezTo>
                    <a:pt x="164" y="204"/>
                    <a:pt x="162" y="206"/>
                    <a:pt x="166" y="210"/>
                  </a:cubicBezTo>
                  <a:cubicBezTo>
                    <a:pt x="170" y="215"/>
                    <a:pt x="172" y="216"/>
                    <a:pt x="173" y="217"/>
                  </a:cubicBezTo>
                  <a:cubicBezTo>
                    <a:pt x="174" y="218"/>
                    <a:pt x="176" y="219"/>
                    <a:pt x="174" y="223"/>
                  </a:cubicBezTo>
                  <a:cubicBezTo>
                    <a:pt x="172" y="226"/>
                    <a:pt x="171" y="228"/>
                    <a:pt x="169" y="229"/>
                  </a:cubicBezTo>
                  <a:cubicBezTo>
                    <a:pt x="166" y="230"/>
                    <a:pt x="162" y="235"/>
                    <a:pt x="160" y="236"/>
                  </a:cubicBezTo>
                  <a:cubicBezTo>
                    <a:pt x="158" y="237"/>
                    <a:pt x="156" y="239"/>
                    <a:pt x="157" y="242"/>
                  </a:cubicBezTo>
                  <a:cubicBezTo>
                    <a:pt x="157" y="245"/>
                    <a:pt x="158" y="248"/>
                    <a:pt x="157" y="250"/>
                  </a:cubicBezTo>
                  <a:cubicBezTo>
                    <a:pt x="157" y="252"/>
                    <a:pt x="156" y="256"/>
                    <a:pt x="154" y="258"/>
                  </a:cubicBezTo>
                  <a:cubicBezTo>
                    <a:pt x="153" y="260"/>
                    <a:pt x="150" y="262"/>
                    <a:pt x="150" y="262"/>
                  </a:cubicBezTo>
                  <a:cubicBezTo>
                    <a:pt x="150" y="262"/>
                    <a:pt x="152" y="266"/>
                    <a:pt x="149" y="268"/>
                  </a:cubicBezTo>
                  <a:cubicBezTo>
                    <a:pt x="145" y="270"/>
                    <a:pt x="141" y="271"/>
                    <a:pt x="139" y="271"/>
                  </a:cubicBezTo>
                  <a:cubicBezTo>
                    <a:pt x="136" y="271"/>
                    <a:pt x="132" y="274"/>
                    <a:pt x="132" y="274"/>
                  </a:cubicBezTo>
                  <a:cubicBezTo>
                    <a:pt x="132" y="274"/>
                    <a:pt x="129" y="282"/>
                    <a:pt x="128" y="283"/>
                  </a:cubicBezTo>
                  <a:cubicBezTo>
                    <a:pt x="128" y="284"/>
                    <a:pt x="116" y="295"/>
                    <a:pt x="118" y="298"/>
                  </a:cubicBezTo>
                  <a:cubicBezTo>
                    <a:pt x="119" y="302"/>
                    <a:pt x="119" y="305"/>
                    <a:pt x="117" y="307"/>
                  </a:cubicBezTo>
                  <a:cubicBezTo>
                    <a:pt x="116" y="309"/>
                    <a:pt x="115" y="308"/>
                    <a:pt x="114" y="309"/>
                  </a:cubicBezTo>
                  <a:cubicBezTo>
                    <a:pt x="113" y="311"/>
                    <a:pt x="109" y="308"/>
                    <a:pt x="110" y="313"/>
                  </a:cubicBezTo>
                  <a:cubicBezTo>
                    <a:pt x="111" y="319"/>
                    <a:pt x="113" y="320"/>
                    <a:pt x="113" y="323"/>
                  </a:cubicBezTo>
                  <a:cubicBezTo>
                    <a:pt x="114" y="326"/>
                    <a:pt x="113" y="327"/>
                    <a:pt x="114" y="330"/>
                  </a:cubicBezTo>
                  <a:cubicBezTo>
                    <a:pt x="115" y="333"/>
                    <a:pt x="115" y="336"/>
                    <a:pt x="117" y="338"/>
                  </a:cubicBezTo>
                  <a:cubicBezTo>
                    <a:pt x="118" y="341"/>
                    <a:pt x="120" y="343"/>
                    <a:pt x="120" y="345"/>
                  </a:cubicBezTo>
                  <a:cubicBezTo>
                    <a:pt x="119" y="347"/>
                    <a:pt x="122" y="354"/>
                    <a:pt x="118" y="348"/>
                  </a:cubicBezTo>
                  <a:cubicBezTo>
                    <a:pt x="113" y="343"/>
                    <a:pt x="117" y="348"/>
                    <a:pt x="112" y="340"/>
                  </a:cubicBezTo>
                  <a:cubicBezTo>
                    <a:pt x="107" y="331"/>
                    <a:pt x="104" y="333"/>
                    <a:pt x="102" y="328"/>
                  </a:cubicBezTo>
                  <a:cubicBezTo>
                    <a:pt x="100" y="323"/>
                    <a:pt x="100" y="338"/>
                    <a:pt x="100" y="321"/>
                  </a:cubicBezTo>
                  <a:cubicBezTo>
                    <a:pt x="99" y="303"/>
                    <a:pt x="97" y="304"/>
                    <a:pt x="96" y="300"/>
                  </a:cubicBezTo>
                  <a:cubicBezTo>
                    <a:pt x="96" y="296"/>
                    <a:pt x="96" y="300"/>
                    <a:pt x="94" y="291"/>
                  </a:cubicBezTo>
                  <a:cubicBezTo>
                    <a:pt x="92" y="282"/>
                    <a:pt x="94" y="288"/>
                    <a:pt x="92" y="282"/>
                  </a:cubicBezTo>
                  <a:cubicBezTo>
                    <a:pt x="90" y="276"/>
                    <a:pt x="88" y="282"/>
                    <a:pt x="89" y="273"/>
                  </a:cubicBezTo>
                  <a:cubicBezTo>
                    <a:pt x="90" y="263"/>
                    <a:pt x="88" y="269"/>
                    <a:pt x="88" y="258"/>
                  </a:cubicBezTo>
                  <a:cubicBezTo>
                    <a:pt x="89" y="246"/>
                    <a:pt x="94" y="247"/>
                    <a:pt x="90" y="241"/>
                  </a:cubicBezTo>
                  <a:cubicBezTo>
                    <a:pt x="86" y="234"/>
                    <a:pt x="85" y="236"/>
                    <a:pt x="85" y="232"/>
                  </a:cubicBezTo>
                  <a:cubicBezTo>
                    <a:pt x="84" y="228"/>
                    <a:pt x="85" y="232"/>
                    <a:pt x="83" y="222"/>
                  </a:cubicBezTo>
                  <a:cubicBezTo>
                    <a:pt x="81" y="211"/>
                    <a:pt x="75" y="205"/>
                    <a:pt x="81" y="190"/>
                  </a:cubicBezTo>
                  <a:cubicBezTo>
                    <a:pt x="86" y="175"/>
                    <a:pt x="87" y="173"/>
                    <a:pt x="87" y="173"/>
                  </a:cubicBezTo>
                  <a:cubicBezTo>
                    <a:pt x="87" y="173"/>
                    <a:pt x="81" y="164"/>
                    <a:pt x="87" y="157"/>
                  </a:cubicBezTo>
                  <a:cubicBezTo>
                    <a:pt x="92" y="149"/>
                    <a:pt x="92" y="152"/>
                    <a:pt x="92" y="149"/>
                  </a:cubicBezTo>
                  <a:cubicBezTo>
                    <a:pt x="92" y="145"/>
                    <a:pt x="91" y="146"/>
                    <a:pt x="90" y="141"/>
                  </a:cubicBezTo>
                  <a:cubicBezTo>
                    <a:pt x="88" y="137"/>
                    <a:pt x="88" y="137"/>
                    <a:pt x="88" y="135"/>
                  </a:cubicBezTo>
                  <a:cubicBezTo>
                    <a:pt x="88" y="133"/>
                    <a:pt x="89" y="128"/>
                    <a:pt x="89" y="128"/>
                  </a:cubicBezTo>
                  <a:cubicBezTo>
                    <a:pt x="86" y="128"/>
                    <a:pt x="86" y="128"/>
                    <a:pt x="86" y="128"/>
                  </a:cubicBezTo>
                  <a:cubicBezTo>
                    <a:pt x="86" y="128"/>
                    <a:pt x="0" y="320"/>
                    <a:pt x="188" y="415"/>
                  </a:cubicBezTo>
                  <a:cubicBezTo>
                    <a:pt x="188" y="415"/>
                    <a:pt x="146" y="390"/>
                    <a:pt x="145" y="380"/>
                  </a:cubicBezTo>
                  <a:cubicBezTo>
                    <a:pt x="145" y="380"/>
                    <a:pt x="147" y="371"/>
                    <a:pt x="149" y="372"/>
                  </a:cubicBezTo>
                  <a:cubicBezTo>
                    <a:pt x="151" y="372"/>
                    <a:pt x="153" y="375"/>
                    <a:pt x="157" y="373"/>
                  </a:cubicBezTo>
                  <a:cubicBezTo>
                    <a:pt x="160" y="372"/>
                    <a:pt x="165" y="370"/>
                    <a:pt x="165" y="370"/>
                  </a:cubicBezTo>
                  <a:cubicBezTo>
                    <a:pt x="164" y="374"/>
                    <a:pt x="164" y="374"/>
                    <a:pt x="164" y="374"/>
                  </a:cubicBezTo>
                  <a:cubicBezTo>
                    <a:pt x="164" y="374"/>
                    <a:pt x="161" y="374"/>
                    <a:pt x="170" y="375"/>
                  </a:cubicBezTo>
                  <a:cubicBezTo>
                    <a:pt x="180" y="377"/>
                    <a:pt x="180" y="378"/>
                    <a:pt x="183" y="377"/>
                  </a:cubicBezTo>
                  <a:cubicBezTo>
                    <a:pt x="187" y="377"/>
                    <a:pt x="193" y="371"/>
                    <a:pt x="194" y="376"/>
                  </a:cubicBezTo>
                  <a:cubicBezTo>
                    <a:pt x="194" y="381"/>
                    <a:pt x="190" y="378"/>
                    <a:pt x="194" y="381"/>
                  </a:cubicBezTo>
                  <a:cubicBezTo>
                    <a:pt x="198" y="384"/>
                    <a:pt x="207" y="384"/>
                    <a:pt x="207" y="384"/>
                  </a:cubicBezTo>
                  <a:cubicBezTo>
                    <a:pt x="207" y="384"/>
                    <a:pt x="220" y="390"/>
                    <a:pt x="222" y="389"/>
                  </a:cubicBezTo>
                  <a:cubicBezTo>
                    <a:pt x="224" y="388"/>
                    <a:pt x="225" y="385"/>
                    <a:pt x="227" y="387"/>
                  </a:cubicBezTo>
                  <a:cubicBezTo>
                    <a:pt x="229" y="388"/>
                    <a:pt x="229" y="392"/>
                    <a:pt x="229" y="392"/>
                  </a:cubicBezTo>
                  <a:cubicBezTo>
                    <a:pt x="220" y="394"/>
                    <a:pt x="220" y="394"/>
                    <a:pt x="220" y="394"/>
                  </a:cubicBezTo>
                  <a:cubicBezTo>
                    <a:pt x="211" y="397"/>
                    <a:pt x="211" y="397"/>
                    <a:pt x="211" y="397"/>
                  </a:cubicBezTo>
                  <a:cubicBezTo>
                    <a:pt x="211" y="397"/>
                    <a:pt x="208" y="397"/>
                    <a:pt x="210" y="399"/>
                  </a:cubicBezTo>
                  <a:cubicBezTo>
                    <a:pt x="213" y="401"/>
                    <a:pt x="214" y="401"/>
                    <a:pt x="217" y="403"/>
                  </a:cubicBezTo>
                  <a:cubicBezTo>
                    <a:pt x="220" y="404"/>
                    <a:pt x="226" y="413"/>
                    <a:pt x="229" y="410"/>
                  </a:cubicBezTo>
                  <a:cubicBezTo>
                    <a:pt x="233" y="407"/>
                    <a:pt x="233" y="407"/>
                    <a:pt x="235" y="405"/>
                  </a:cubicBezTo>
                  <a:cubicBezTo>
                    <a:pt x="238" y="403"/>
                    <a:pt x="238" y="400"/>
                    <a:pt x="241" y="401"/>
                  </a:cubicBezTo>
                  <a:cubicBezTo>
                    <a:pt x="245" y="402"/>
                    <a:pt x="248" y="404"/>
                    <a:pt x="248" y="404"/>
                  </a:cubicBezTo>
                  <a:cubicBezTo>
                    <a:pt x="243" y="409"/>
                    <a:pt x="243" y="409"/>
                    <a:pt x="243" y="409"/>
                  </a:cubicBezTo>
                  <a:cubicBezTo>
                    <a:pt x="243" y="409"/>
                    <a:pt x="249" y="411"/>
                    <a:pt x="251" y="411"/>
                  </a:cubicBezTo>
                  <a:cubicBezTo>
                    <a:pt x="253" y="412"/>
                    <a:pt x="253" y="416"/>
                    <a:pt x="257" y="414"/>
                  </a:cubicBezTo>
                  <a:cubicBezTo>
                    <a:pt x="261" y="412"/>
                    <a:pt x="262" y="412"/>
                    <a:pt x="265" y="413"/>
                  </a:cubicBezTo>
                  <a:cubicBezTo>
                    <a:pt x="269" y="413"/>
                    <a:pt x="274" y="413"/>
                    <a:pt x="275" y="414"/>
                  </a:cubicBezTo>
                  <a:cubicBezTo>
                    <a:pt x="276" y="415"/>
                    <a:pt x="279" y="417"/>
                    <a:pt x="280" y="417"/>
                  </a:cubicBezTo>
                  <a:cubicBezTo>
                    <a:pt x="282" y="418"/>
                    <a:pt x="287" y="425"/>
                    <a:pt x="289" y="425"/>
                  </a:cubicBezTo>
                  <a:cubicBezTo>
                    <a:pt x="291" y="424"/>
                    <a:pt x="299" y="427"/>
                    <a:pt x="299" y="427"/>
                  </a:cubicBezTo>
                  <a:cubicBezTo>
                    <a:pt x="299" y="427"/>
                    <a:pt x="269" y="441"/>
                    <a:pt x="220" y="426"/>
                  </a:cubicBezTo>
                  <a:cubicBezTo>
                    <a:pt x="220" y="426"/>
                    <a:pt x="328" y="467"/>
                    <a:pt x="425" y="381"/>
                  </a:cubicBezTo>
                  <a:cubicBezTo>
                    <a:pt x="522" y="294"/>
                    <a:pt x="524" y="143"/>
                    <a:pt x="400" y="49"/>
                  </a:cubicBezTo>
                  <a:cubicBezTo>
                    <a:pt x="400" y="49"/>
                    <a:pt x="492" y="123"/>
                    <a:pt x="486" y="233"/>
                  </a:cubicBezTo>
                  <a:cubicBezTo>
                    <a:pt x="485" y="234"/>
                    <a:pt x="485" y="234"/>
                    <a:pt x="485" y="234"/>
                  </a:cubicBezTo>
                  <a:cubicBezTo>
                    <a:pt x="483" y="230"/>
                    <a:pt x="482" y="232"/>
                    <a:pt x="481" y="226"/>
                  </a:cubicBezTo>
                  <a:cubicBezTo>
                    <a:pt x="481" y="221"/>
                    <a:pt x="482" y="222"/>
                    <a:pt x="481" y="219"/>
                  </a:cubicBezTo>
                  <a:cubicBezTo>
                    <a:pt x="481" y="215"/>
                    <a:pt x="480" y="217"/>
                    <a:pt x="479" y="213"/>
                  </a:cubicBezTo>
                  <a:cubicBezTo>
                    <a:pt x="478" y="209"/>
                    <a:pt x="477" y="209"/>
                    <a:pt x="476" y="207"/>
                  </a:cubicBezTo>
                  <a:cubicBezTo>
                    <a:pt x="475" y="204"/>
                    <a:pt x="475" y="197"/>
                    <a:pt x="474" y="195"/>
                  </a:cubicBezTo>
                  <a:cubicBezTo>
                    <a:pt x="473" y="193"/>
                    <a:pt x="469" y="191"/>
                    <a:pt x="467" y="190"/>
                  </a:cubicBezTo>
                  <a:cubicBezTo>
                    <a:pt x="466" y="189"/>
                    <a:pt x="467" y="187"/>
                    <a:pt x="466" y="189"/>
                  </a:cubicBezTo>
                  <a:cubicBezTo>
                    <a:pt x="464" y="191"/>
                    <a:pt x="466" y="196"/>
                    <a:pt x="466" y="196"/>
                  </a:cubicBezTo>
                  <a:cubicBezTo>
                    <a:pt x="464" y="203"/>
                    <a:pt x="464" y="203"/>
                    <a:pt x="464" y="203"/>
                  </a:cubicBezTo>
                  <a:cubicBezTo>
                    <a:pt x="464" y="203"/>
                    <a:pt x="464" y="211"/>
                    <a:pt x="464" y="213"/>
                  </a:cubicBezTo>
                  <a:cubicBezTo>
                    <a:pt x="463" y="215"/>
                    <a:pt x="459" y="219"/>
                    <a:pt x="459" y="219"/>
                  </a:cubicBezTo>
                  <a:cubicBezTo>
                    <a:pt x="459" y="219"/>
                    <a:pt x="456" y="225"/>
                    <a:pt x="454" y="225"/>
                  </a:cubicBezTo>
                  <a:cubicBezTo>
                    <a:pt x="452" y="225"/>
                    <a:pt x="440" y="224"/>
                    <a:pt x="440" y="224"/>
                  </a:cubicBezTo>
                  <a:cubicBezTo>
                    <a:pt x="440" y="224"/>
                    <a:pt x="438" y="219"/>
                    <a:pt x="438" y="215"/>
                  </a:cubicBezTo>
                  <a:cubicBezTo>
                    <a:pt x="437" y="211"/>
                    <a:pt x="431" y="208"/>
                    <a:pt x="431" y="206"/>
                  </a:cubicBezTo>
                  <a:cubicBezTo>
                    <a:pt x="430" y="205"/>
                    <a:pt x="433" y="203"/>
                    <a:pt x="432" y="198"/>
                  </a:cubicBezTo>
                  <a:cubicBezTo>
                    <a:pt x="430" y="193"/>
                    <a:pt x="433" y="195"/>
                    <a:pt x="430" y="190"/>
                  </a:cubicBezTo>
                  <a:cubicBezTo>
                    <a:pt x="427" y="186"/>
                    <a:pt x="427" y="186"/>
                    <a:pt x="427" y="186"/>
                  </a:cubicBezTo>
                  <a:cubicBezTo>
                    <a:pt x="427" y="186"/>
                    <a:pt x="420" y="180"/>
                    <a:pt x="421" y="186"/>
                  </a:cubicBezTo>
                  <a:cubicBezTo>
                    <a:pt x="422" y="192"/>
                    <a:pt x="417" y="196"/>
                    <a:pt x="420" y="197"/>
                  </a:cubicBezTo>
                  <a:cubicBezTo>
                    <a:pt x="422" y="198"/>
                    <a:pt x="424" y="197"/>
                    <a:pt x="424" y="202"/>
                  </a:cubicBezTo>
                  <a:cubicBezTo>
                    <a:pt x="425" y="206"/>
                    <a:pt x="425" y="209"/>
                    <a:pt x="426" y="210"/>
                  </a:cubicBezTo>
                  <a:cubicBezTo>
                    <a:pt x="426" y="212"/>
                    <a:pt x="425" y="219"/>
                    <a:pt x="427" y="220"/>
                  </a:cubicBezTo>
                  <a:cubicBezTo>
                    <a:pt x="428" y="221"/>
                    <a:pt x="434" y="222"/>
                    <a:pt x="432" y="224"/>
                  </a:cubicBezTo>
                  <a:cubicBezTo>
                    <a:pt x="431" y="226"/>
                    <a:pt x="427" y="229"/>
                    <a:pt x="430" y="231"/>
                  </a:cubicBezTo>
                  <a:cubicBezTo>
                    <a:pt x="433" y="233"/>
                    <a:pt x="433" y="234"/>
                    <a:pt x="435" y="235"/>
                  </a:cubicBezTo>
                  <a:cubicBezTo>
                    <a:pt x="437" y="235"/>
                    <a:pt x="436" y="235"/>
                    <a:pt x="440" y="235"/>
                  </a:cubicBezTo>
                  <a:cubicBezTo>
                    <a:pt x="444" y="235"/>
                    <a:pt x="447" y="236"/>
                    <a:pt x="447" y="236"/>
                  </a:cubicBezTo>
                  <a:cubicBezTo>
                    <a:pt x="447" y="236"/>
                    <a:pt x="451" y="241"/>
                    <a:pt x="450" y="242"/>
                  </a:cubicBezTo>
                  <a:cubicBezTo>
                    <a:pt x="450" y="244"/>
                    <a:pt x="446" y="251"/>
                    <a:pt x="446" y="251"/>
                  </a:cubicBezTo>
                  <a:cubicBezTo>
                    <a:pt x="439" y="258"/>
                    <a:pt x="439" y="258"/>
                    <a:pt x="439" y="258"/>
                  </a:cubicBezTo>
                  <a:cubicBezTo>
                    <a:pt x="439" y="258"/>
                    <a:pt x="434" y="272"/>
                    <a:pt x="432" y="271"/>
                  </a:cubicBezTo>
                  <a:cubicBezTo>
                    <a:pt x="430" y="270"/>
                    <a:pt x="425" y="276"/>
                    <a:pt x="423" y="276"/>
                  </a:cubicBezTo>
                  <a:cubicBezTo>
                    <a:pt x="421" y="277"/>
                    <a:pt x="418" y="286"/>
                    <a:pt x="418" y="286"/>
                  </a:cubicBezTo>
                  <a:cubicBezTo>
                    <a:pt x="412" y="290"/>
                    <a:pt x="412" y="290"/>
                    <a:pt x="412" y="290"/>
                  </a:cubicBezTo>
                  <a:cubicBezTo>
                    <a:pt x="412" y="290"/>
                    <a:pt x="409" y="296"/>
                    <a:pt x="409" y="299"/>
                  </a:cubicBezTo>
                  <a:cubicBezTo>
                    <a:pt x="409" y="301"/>
                    <a:pt x="407" y="308"/>
                    <a:pt x="405" y="312"/>
                  </a:cubicBezTo>
                  <a:cubicBezTo>
                    <a:pt x="403" y="315"/>
                    <a:pt x="396" y="317"/>
                    <a:pt x="396" y="317"/>
                  </a:cubicBezTo>
                  <a:cubicBezTo>
                    <a:pt x="396" y="317"/>
                    <a:pt x="401" y="326"/>
                    <a:pt x="397" y="326"/>
                  </a:cubicBezTo>
                  <a:cubicBezTo>
                    <a:pt x="393" y="326"/>
                    <a:pt x="387" y="330"/>
                    <a:pt x="386" y="331"/>
                  </a:cubicBezTo>
                  <a:cubicBezTo>
                    <a:pt x="385" y="332"/>
                    <a:pt x="384" y="335"/>
                    <a:pt x="382" y="335"/>
                  </a:cubicBezTo>
                  <a:cubicBezTo>
                    <a:pt x="379" y="335"/>
                    <a:pt x="375" y="334"/>
                    <a:pt x="374" y="335"/>
                  </a:cubicBezTo>
                  <a:cubicBezTo>
                    <a:pt x="374" y="337"/>
                    <a:pt x="372" y="342"/>
                    <a:pt x="372" y="342"/>
                  </a:cubicBezTo>
                  <a:cubicBezTo>
                    <a:pt x="361" y="351"/>
                    <a:pt x="361" y="351"/>
                    <a:pt x="361" y="351"/>
                  </a:cubicBezTo>
                  <a:cubicBezTo>
                    <a:pt x="349" y="355"/>
                    <a:pt x="349" y="355"/>
                    <a:pt x="349" y="355"/>
                  </a:cubicBezTo>
                  <a:cubicBezTo>
                    <a:pt x="349" y="355"/>
                    <a:pt x="348" y="361"/>
                    <a:pt x="345" y="360"/>
                  </a:cubicBezTo>
                  <a:cubicBezTo>
                    <a:pt x="342" y="360"/>
                    <a:pt x="332" y="360"/>
                    <a:pt x="330" y="361"/>
                  </a:cubicBezTo>
                  <a:cubicBezTo>
                    <a:pt x="328" y="362"/>
                    <a:pt x="320" y="363"/>
                    <a:pt x="317" y="362"/>
                  </a:cubicBezTo>
                  <a:cubicBezTo>
                    <a:pt x="315" y="362"/>
                    <a:pt x="317" y="369"/>
                    <a:pt x="315" y="362"/>
                  </a:cubicBezTo>
                  <a:cubicBezTo>
                    <a:pt x="314" y="354"/>
                    <a:pt x="315" y="359"/>
                    <a:pt x="314" y="350"/>
                  </a:cubicBezTo>
                  <a:cubicBezTo>
                    <a:pt x="313" y="342"/>
                    <a:pt x="311" y="347"/>
                    <a:pt x="313" y="342"/>
                  </a:cubicBezTo>
                  <a:cubicBezTo>
                    <a:pt x="315" y="336"/>
                    <a:pt x="314" y="341"/>
                    <a:pt x="315" y="336"/>
                  </a:cubicBezTo>
                  <a:cubicBezTo>
                    <a:pt x="317" y="331"/>
                    <a:pt x="317" y="335"/>
                    <a:pt x="316" y="328"/>
                  </a:cubicBezTo>
                  <a:cubicBezTo>
                    <a:pt x="316" y="321"/>
                    <a:pt x="315" y="323"/>
                    <a:pt x="313" y="318"/>
                  </a:cubicBezTo>
                  <a:cubicBezTo>
                    <a:pt x="310" y="313"/>
                    <a:pt x="306" y="316"/>
                    <a:pt x="311" y="310"/>
                  </a:cubicBezTo>
                  <a:cubicBezTo>
                    <a:pt x="315" y="305"/>
                    <a:pt x="312" y="311"/>
                    <a:pt x="315" y="305"/>
                  </a:cubicBezTo>
                  <a:cubicBezTo>
                    <a:pt x="319" y="299"/>
                    <a:pt x="317" y="298"/>
                    <a:pt x="322" y="296"/>
                  </a:cubicBezTo>
                  <a:cubicBezTo>
                    <a:pt x="326" y="295"/>
                    <a:pt x="330" y="295"/>
                    <a:pt x="331" y="291"/>
                  </a:cubicBezTo>
                  <a:cubicBezTo>
                    <a:pt x="331" y="287"/>
                    <a:pt x="332" y="286"/>
                    <a:pt x="332" y="283"/>
                  </a:cubicBezTo>
                  <a:cubicBezTo>
                    <a:pt x="332" y="281"/>
                    <a:pt x="329" y="276"/>
                    <a:pt x="329" y="274"/>
                  </a:cubicBezTo>
                  <a:cubicBezTo>
                    <a:pt x="329" y="273"/>
                    <a:pt x="329" y="273"/>
                    <a:pt x="327" y="268"/>
                  </a:cubicBezTo>
                  <a:cubicBezTo>
                    <a:pt x="326" y="263"/>
                    <a:pt x="325" y="260"/>
                    <a:pt x="325" y="260"/>
                  </a:cubicBezTo>
                  <a:cubicBezTo>
                    <a:pt x="325" y="260"/>
                    <a:pt x="327" y="250"/>
                    <a:pt x="328" y="246"/>
                  </a:cubicBezTo>
                  <a:cubicBezTo>
                    <a:pt x="330" y="242"/>
                    <a:pt x="326" y="248"/>
                    <a:pt x="330" y="242"/>
                  </a:cubicBezTo>
                  <a:cubicBezTo>
                    <a:pt x="333" y="237"/>
                    <a:pt x="335" y="233"/>
                    <a:pt x="335" y="233"/>
                  </a:cubicBezTo>
                  <a:cubicBezTo>
                    <a:pt x="335" y="233"/>
                    <a:pt x="329" y="226"/>
                    <a:pt x="326" y="226"/>
                  </a:cubicBezTo>
                  <a:cubicBezTo>
                    <a:pt x="323" y="225"/>
                    <a:pt x="322" y="230"/>
                    <a:pt x="319" y="225"/>
                  </a:cubicBezTo>
                  <a:cubicBezTo>
                    <a:pt x="316" y="220"/>
                    <a:pt x="318" y="218"/>
                    <a:pt x="317" y="217"/>
                  </a:cubicBezTo>
                  <a:cubicBezTo>
                    <a:pt x="316" y="215"/>
                    <a:pt x="313" y="214"/>
                    <a:pt x="310" y="215"/>
                  </a:cubicBezTo>
                  <a:cubicBezTo>
                    <a:pt x="307" y="216"/>
                    <a:pt x="302" y="214"/>
                    <a:pt x="297" y="215"/>
                  </a:cubicBezTo>
                  <a:cubicBezTo>
                    <a:pt x="292" y="215"/>
                    <a:pt x="291" y="214"/>
                    <a:pt x="285" y="212"/>
                  </a:cubicBezTo>
                  <a:cubicBezTo>
                    <a:pt x="279" y="211"/>
                    <a:pt x="272" y="210"/>
                    <a:pt x="269" y="206"/>
                  </a:cubicBezTo>
                  <a:cubicBezTo>
                    <a:pt x="265" y="203"/>
                    <a:pt x="264" y="206"/>
                    <a:pt x="263" y="201"/>
                  </a:cubicBezTo>
                  <a:cubicBezTo>
                    <a:pt x="263" y="195"/>
                    <a:pt x="265" y="196"/>
                    <a:pt x="261" y="193"/>
                  </a:cubicBezTo>
                  <a:cubicBezTo>
                    <a:pt x="258" y="189"/>
                    <a:pt x="256" y="190"/>
                    <a:pt x="257" y="186"/>
                  </a:cubicBezTo>
                  <a:cubicBezTo>
                    <a:pt x="258" y="182"/>
                    <a:pt x="260" y="183"/>
                    <a:pt x="258" y="178"/>
                  </a:cubicBezTo>
                  <a:cubicBezTo>
                    <a:pt x="256" y="174"/>
                    <a:pt x="260" y="181"/>
                    <a:pt x="256" y="174"/>
                  </a:cubicBezTo>
                  <a:cubicBezTo>
                    <a:pt x="253" y="166"/>
                    <a:pt x="249" y="170"/>
                    <a:pt x="253" y="166"/>
                  </a:cubicBezTo>
                  <a:cubicBezTo>
                    <a:pt x="256" y="162"/>
                    <a:pt x="257" y="165"/>
                    <a:pt x="259" y="160"/>
                  </a:cubicBezTo>
                  <a:cubicBezTo>
                    <a:pt x="261" y="154"/>
                    <a:pt x="266" y="165"/>
                    <a:pt x="265" y="152"/>
                  </a:cubicBezTo>
                  <a:cubicBezTo>
                    <a:pt x="264" y="139"/>
                    <a:pt x="262" y="141"/>
                    <a:pt x="269" y="134"/>
                  </a:cubicBezTo>
                  <a:cubicBezTo>
                    <a:pt x="277" y="127"/>
                    <a:pt x="284" y="126"/>
                    <a:pt x="286" y="125"/>
                  </a:cubicBezTo>
                  <a:cubicBezTo>
                    <a:pt x="287" y="123"/>
                    <a:pt x="291" y="119"/>
                    <a:pt x="293" y="118"/>
                  </a:cubicBezTo>
                  <a:cubicBezTo>
                    <a:pt x="295" y="117"/>
                    <a:pt x="294" y="116"/>
                    <a:pt x="298" y="117"/>
                  </a:cubicBezTo>
                  <a:cubicBezTo>
                    <a:pt x="302" y="119"/>
                    <a:pt x="308" y="119"/>
                    <a:pt x="312" y="117"/>
                  </a:cubicBezTo>
                  <a:cubicBezTo>
                    <a:pt x="315" y="115"/>
                    <a:pt x="321" y="112"/>
                    <a:pt x="323" y="112"/>
                  </a:cubicBezTo>
                  <a:cubicBezTo>
                    <a:pt x="325" y="113"/>
                    <a:pt x="323" y="113"/>
                    <a:pt x="328" y="114"/>
                  </a:cubicBezTo>
                  <a:cubicBezTo>
                    <a:pt x="332" y="114"/>
                    <a:pt x="334" y="114"/>
                    <a:pt x="336" y="115"/>
                  </a:cubicBezTo>
                  <a:cubicBezTo>
                    <a:pt x="339" y="116"/>
                    <a:pt x="333" y="115"/>
                    <a:pt x="342" y="116"/>
                  </a:cubicBezTo>
                  <a:cubicBezTo>
                    <a:pt x="350" y="117"/>
                    <a:pt x="348" y="117"/>
                    <a:pt x="350" y="117"/>
                  </a:cubicBezTo>
                  <a:cubicBezTo>
                    <a:pt x="352" y="118"/>
                    <a:pt x="351" y="118"/>
                    <a:pt x="354" y="120"/>
                  </a:cubicBezTo>
                  <a:cubicBezTo>
                    <a:pt x="357" y="121"/>
                    <a:pt x="359" y="114"/>
                    <a:pt x="357" y="121"/>
                  </a:cubicBezTo>
                  <a:cubicBezTo>
                    <a:pt x="355" y="129"/>
                    <a:pt x="351" y="131"/>
                    <a:pt x="357" y="133"/>
                  </a:cubicBezTo>
                  <a:cubicBezTo>
                    <a:pt x="362" y="135"/>
                    <a:pt x="356" y="134"/>
                    <a:pt x="362" y="135"/>
                  </a:cubicBezTo>
                  <a:cubicBezTo>
                    <a:pt x="368" y="137"/>
                    <a:pt x="366" y="138"/>
                    <a:pt x="368" y="140"/>
                  </a:cubicBezTo>
                  <a:cubicBezTo>
                    <a:pt x="371" y="142"/>
                    <a:pt x="371" y="145"/>
                    <a:pt x="376" y="146"/>
                  </a:cubicBezTo>
                  <a:cubicBezTo>
                    <a:pt x="380" y="148"/>
                    <a:pt x="372" y="152"/>
                    <a:pt x="380" y="148"/>
                  </a:cubicBezTo>
                  <a:cubicBezTo>
                    <a:pt x="388" y="144"/>
                    <a:pt x="378" y="139"/>
                    <a:pt x="388" y="144"/>
                  </a:cubicBezTo>
                  <a:cubicBezTo>
                    <a:pt x="399" y="148"/>
                    <a:pt x="399" y="151"/>
                    <a:pt x="401" y="151"/>
                  </a:cubicBezTo>
                  <a:cubicBezTo>
                    <a:pt x="404" y="150"/>
                    <a:pt x="403" y="152"/>
                    <a:pt x="409" y="152"/>
                  </a:cubicBezTo>
                  <a:cubicBezTo>
                    <a:pt x="414" y="151"/>
                    <a:pt x="415" y="151"/>
                    <a:pt x="416" y="152"/>
                  </a:cubicBezTo>
                  <a:cubicBezTo>
                    <a:pt x="418" y="154"/>
                    <a:pt x="417" y="158"/>
                    <a:pt x="420" y="155"/>
                  </a:cubicBezTo>
                  <a:cubicBezTo>
                    <a:pt x="423" y="151"/>
                    <a:pt x="427" y="154"/>
                    <a:pt x="422" y="149"/>
                  </a:cubicBezTo>
                  <a:cubicBezTo>
                    <a:pt x="417" y="144"/>
                    <a:pt x="414" y="147"/>
                    <a:pt x="414" y="143"/>
                  </a:cubicBezTo>
                  <a:cubicBezTo>
                    <a:pt x="415" y="139"/>
                    <a:pt x="420" y="142"/>
                    <a:pt x="415" y="139"/>
                  </a:cubicBezTo>
                  <a:cubicBezTo>
                    <a:pt x="409" y="136"/>
                    <a:pt x="410" y="136"/>
                    <a:pt x="407" y="133"/>
                  </a:cubicBezTo>
                  <a:cubicBezTo>
                    <a:pt x="403" y="131"/>
                    <a:pt x="397" y="135"/>
                    <a:pt x="397" y="130"/>
                  </a:cubicBezTo>
                  <a:cubicBezTo>
                    <a:pt x="397" y="126"/>
                    <a:pt x="386" y="130"/>
                    <a:pt x="397" y="126"/>
                  </a:cubicBezTo>
                  <a:cubicBezTo>
                    <a:pt x="407" y="121"/>
                    <a:pt x="405" y="117"/>
                    <a:pt x="409" y="120"/>
                  </a:cubicBezTo>
                  <a:cubicBezTo>
                    <a:pt x="414" y="123"/>
                    <a:pt x="411" y="128"/>
                    <a:pt x="415" y="126"/>
                  </a:cubicBezTo>
                  <a:cubicBezTo>
                    <a:pt x="420" y="124"/>
                    <a:pt x="426" y="124"/>
                    <a:pt x="422" y="118"/>
                  </a:cubicBezTo>
                  <a:cubicBezTo>
                    <a:pt x="417" y="112"/>
                    <a:pt x="421" y="115"/>
                    <a:pt x="415" y="110"/>
                  </a:cubicBezTo>
                  <a:cubicBezTo>
                    <a:pt x="410" y="105"/>
                    <a:pt x="400" y="117"/>
                    <a:pt x="398" y="114"/>
                  </a:cubicBezTo>
                  <a:cubicBezTo>
                    <a:pt x="396" y="112"/>
                    <a:pt x="395" y="110"/>
                    <a:pt x="392" y="110"/>
                  </a:cubicBezTo>
                  <a:cubicBezTo>
                    <a:pt x="390" y="110"/>
                    <a:pt x="389" y="115"/>
                    <a:pt x="387" y="119"/>
                  </a:cubicBezTo>
                  <a:cubicBezTo>
                    <a:pt x="385" y="123"/>
                    <a:pt x="389" y="125"/>
                    <a:pt x="383" y="120"/>
                  </a:cubicBezTo>
                  <a:cubicBezTo>
                    <a:pt x="378" y="115"/>
                    <a:pt x="390" y="121"/>
                    <a:pt x="378" y="111"/>
                  </a:cubicBezTo>
                  <a:cubicBezTo>
                    <a:pt x="367" y="101"/>
                    <a:pt x="361" y="101"/>
                    <a:pt x="359" y="102"/>
                  </a:cubicBezTo>
                  <a:cubicBezTo>
                    <a:pt x="356" y="104"/>
                    <a:pt x="354" y="102"/>
                    <a:pt x="352" y="103"/>
                  </a:cubicBezTo>
                  <a:cubicBezTo>
                    <a:pt x="350" y="104"/>
                    <a:pt x="354" y="109"/>
                    <a:pt x="350" y="104"/>
                  </a:cubicBezTo>
                  <a:cubicBezTo>
                    <a:pt x="345" y="99"/>
                    <a:pt x="338" y="102"/>
                    <a:pt x="338" y="102"/>
                  </a:cubicBezTo>
                  <a:cubicBezTo>
                    <a:pt x="338" y="102"/>
                    <a:pt x="336" y="101"/>
                    <a:pt x="333" y="102"/>
                  </a:cubicBezTo>
                  <a:cubicBezTo>
                    <a:pt x="330" y="103"/>
                    <a:pt x="325" y="103"/>
                    <a:pt x="323" y="101"/>
                  </a:cubicBezTo>
                  <a:cubicBezTo>
                    <a:pt x="320" y="99"/>
                    <a:pt x="313" y="99"/>
                    <a:pt x="321" y="94"/>
                  </a:cubicBezTo>
                  <a:cubicBezTo>
                    <a:pt x="328" y="89"/>
                    <a:pt x="323" y="92"/>
                    <a:pt x="332" y="91"/>
                  </a:cubicBezTo>
                  <a:cubicBezTo>
                    <a:pt x="341" y="90"/>
                    <a:pt x="353" y="94"/>
                    <a:pt x="344" y="88"/>
                  </a:cubicBezTo>
                  <a:cubicBezTo>
                    <a:pt x="334" y="82"/>
                    <a:pt x="350" y="88"/>
                    <a:pt x="339" y="76"/>
                  </a:cubicBezTo>
                  <a:cubicBezTo>
                    <a:pt x="327" y="65"/>
                    <a:pt x="324" y="74"/>
                    <a:pt x="327" y="65"/>
                  </a:cubicBezTo>
                  <a:cubicBezTo>
                    <a:pt x="331" y="56"/>
                    <a:pt x="329" y="56"/>
                    <a:pt x="326" y="55"/>
                  </a:cubicBezTo>
                  <a:cubicBezTo>
                    <a:pt x="323" y="55"/>
                    <a:pt x="314" y="54"/>
                    <a:pt x="311" y="53"/>
                  </a:cubicBezTo>
                  <a:cubicBezTo>
                    <a:pt x="307" y="52"/>
                    <a:pt x="310" y="56"/>
                    <a:pt x="305" y="51"/>
                  </a:cubicBezTo>
                  <a:cubicBezTo>
                    <a:pt x="300" y="45"/>
                    <a:pt x="296" y="50"/>
                    <a:pt x="300" y="45"/>
                  </a:cubicBezTo>
                  <a:cubicBezTo>
                    <a:pt x="305" y="40"/>
                    <a:pt x="306" y="39"/>
                    <a:pt x="310" y="37"/>
                  </a:cubicBezTo>
                  <a:cubicBezTo>
                    <a:pt x="315" y="35"/>
                    <a:pt x="318" y="23"/>
                    <a:pt x="326" y="30"/>
                  </a:cubicBezTo>
                  <a:cubicBezTo>
                    <a:pt x="334" y="38"/>
                    <a:pt x="331" y="36"/>
                    <a:pt x="338" y="39"/>
                  </a:cubicBezTo>
                  <a:cubicBezTo>
                    <a:pt x="346" y="42"/>
                    <a:pt x="349" y="41"/>
                    <a:pt x="350" y="40"/>
                  </a:cubicBezTo>
                  <a:cubicBezTo>
                    <a:pt x="350" y="38"/>
                    <a:pt x="343" y="31"/>
                    <a:pt x="343" y="31"/>
                  </a:cubicBezTo>
                  <a:cubicBezTo>
                    <a:pt x="343" y="31"/>
                    <a:pt x="340" y="31"/>
                    <a:pt x="341" y="30"/>
                  </a:cubicBezTo>
                  <a:cubicBezTo>
                    <a:pt x="343" y="29"/>
                    <a:pt x="346" y="27"/>
                    <a:pt x="346" y="27"/>
                  </a:cubicBezTo>
                  <a:cubicBezTo>
                    <a:pt x="344" y="24"/>
                    <a:pt x="344" y="24"/>
                    <a:pt x="344" y="24"/>
                  </a:cubicBezTo>
                  <a:cubicBezTo>
                    <a:pt x="344" y="24"/>
                    <a:pt x="317" y="15"/>
                    <a:pt x="3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KSO_TEMPLATE" hidden="1"/>
          <p:cNvSpPr/>
          <p:nvPr>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tags" Target="../tags/tag29.xml"/><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32.xml"/><Relationship Id="rId3" Type="http://schemas.openxmlformats.org/officeDocument/2006/relationships/image" Target="../media/image5.jpeg"/><Relationship Id="rId2" Type="http://schemas.openxmlformats.org/officeDocument/2006/relationships/tags" Target="../tags/tag31.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35.xml"/><Relationship Id="rId3" Type="http://schemas.openxmlformats.org/officeDocument/2006/relationships/image" Target="../media/image6.jpeg"/><Relationship Id="rId2" Type="http://schemas.openxmlformats.org/officeDocument/2006/relationships/tags" Target="../tags/tag34.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38.xml"/><Relationship Id="rId3" Type="http://schemas.openxmlformats.org/officeDocument/2006/relationships/image" Target="../media/image7.jpeg"/><Relationship Id="rId2" Type="http://schemas.openxmlformats.org/officeDocument/2006/relationships/tags" Target="../tags/tag37.xml"/><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41.xml"/><Relationship Id="rId3" Type="http://schemas.openxmlformats.org/officeDocument/2006/relationships/image" Target="../media/image8.png"/><Relationship Id="rId2" Type="http://schemas.openxmlformats.org/officeDocument/2006/relationships/tags" Target="../tags/tag40.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44.xml"/><Relationship Id="rId3" Type="http://schemas.openxmlformats.org/officeDocument/2006/relationships/image" Target="../media/image9.jpeg"/><Relationship Id="rId2" Type="http://schemas.openxmlformats.org/officeDocument/2006/relationships/tags" Target="../tags/tag43.xml"/><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50.xml"/><Relationship Id="rId3" Type="http://schemas.openxmlformats.org/officeDocument/2006/relationships/image" Target="../media/image10.png"/><Relationship Id="rId2" Type="http://schemas.openxmlformats.org/officeDocument/2006/relationships/tags" Target="../tags/tag49.xml"/><Relationship Id="rId1" Type="http://schemas.openxmlformats.org/officeDocument/2006/relationships/tags" Target="../tags/tag48.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56.xml"/><Relationship Id="rId3" Type="http://schemas.openxmlformats.org/officeDocument/2006/relationships/image" Target="../media/image11.png"/><Relationship Id="rId2" Type="http://schemas.openxmlformats.org/officeDocument/2006/relationships/tags" Target="../tags/tag55.xml"/><Relationship Id="rId1" Type="http://schemas.openxmlformats.org/officeDocument/2006/relationships/tags" Target="../tags/tag54.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tags" Target="../tags/tag11.xml"/><Relationship Id="rId7" Type="http://schemas.openxmlformats.org/officeDocument/2006/relationships/image" Target="../media/image1.png"/><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0" Type="http://schemas.openxmlformats.org/officeDocument/2006/relationships/notesSlide" Target="../notesSlides/notesSlide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59.xml"/><Relationship Id="rId3" Type="http://schemas.openxmlformats.org/officeDocument/2006/relationships/image" Target="../media/image12.png"/><Relationship Id="rId2" Type="http://schemas.openxmlformats.org/officeDocument/2006/relationships/tags" Target="../tags/tag58.xml"/><Relationship Id="rId1" Type="http://schemas.openxmlformats.org/officeDocument/2006/relationships/tags" Target="../tags/tag57.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3.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3.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3.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3.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87.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tags" Target="../tags/tag88.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tags" Target="../tags/tag89.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tags" Target="../tags/tag90.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3.xml"/><Relationship Id="rId2" Type="http://schemas.openxmlformats.org/officeDocument/2006/relationships/tags" Target="../tags/tag91.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3.xml"/><Relationship Id="rId2" Type="http://schemas.openxmlformats.org/officeDocument/2006/relationships/tags" Target="../tags/tag9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93.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9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98.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tags" Target="../tags/tag16.xml"/><Relationship Id="rId4" Type="http://schemas.openxmlformats.org/officeDocument/2006/relationships/image" Target="../media/image2.png"/><Relationship Id="rId3" Type="http://schemas.microsoft.com/office/2007/relationships/media" Target="file:///D:\&#22823;&#19977;&#20914;&#21050;&#65292;&#20320;&#26159;&#26368;&#26834;&#21714;~\&#22823;&#19977;&#19979;\&#39640;&#32423;&#25968;&#25454;&#24211;\neo4j\Intro%20to%20Graph%20Databases%20Episode%20#1%20-%20Evolution%20of%20DBs.mp4" TargetMode="External"/><Relationship Id="rId2" Type="http://schemas.openxmlformats.org/officeDocument/2006/relationships/video" Target="file:///D:\&#22823;&#19977;&#20914;&#21050;&#65292;&#20320;&#26159;&#26368;&#26834;&#21714;~\&#22823;&#19977;&#19979;\&#39640;&#32423;&#25968;&#25454;&#24211;\neo4j\Intro%20to%20Graph%20Databases%20Episode%20#1%20-%20Evolution%20of%20DBs.mp4" TargetMode="Externa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99.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65.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08250" y="1974850"/>
            <a:ext cx="7267575" cy="1577975"/>
          </a:xfrm>
        </p:spPr>
        <p:txBody>
          <a:bodyPr/>
          <a:lstStyle/>
          <a:p>
            <a:r>
              <a:rPr lang="zh-CN" altLang="en-US" sz="4000"/>
              <a:t>Neo4j —— 图形数据库</a:t>
            </a:r>
            <a:endParaRPr lang="zh-CN" altLang="en-US" sz="4000"/>
          </a:p>
        </p:txBody>
      </p:sp>
      <p:sp>
        <p:nvSpPr>
          <p:cNvPr id="3" name="副标题 2"/>
          <p:cNvSpPr>
            <a:spLocks noGrp="1"/>
          </p:cNvSpPr>
          <p:nvPr>
            <p:ph type="subTitle" idx="1"/>
          </p:nvPr>
        </p:nvSpPr>
        <p:spPr/>
        <p:txBody>
          <a:bodyPr/>
          <a:lstStyle/>
          <a:p>
            <a:r>
              <a:rPr lang="zh-CN" altLang="en-US" sz="1800"/>
              <a:t>小组成员：郭韵婷、宋雅文、刘彦延</a:t>
            </a:r>
            <a:endParaRPr lang="zh-CN" altLang="en-US" sz="180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属性图模型</a:t>
            </a:r>
            <a:r>
              <a:rPr lang="zh-CN" altLang="en-US">
                <a:sym typeface="+mn-lt"/>
              </a:rPr>
              <a:t>特征</a:t>
            </a:r>
            <a:endParaRPr lang="zh-CN" altLang="en-US">
              <a:sym typeface="+mn-lt"/>
            </a:endParaRPr>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内容占位符 5"/>
          <p:cNvSpPr>
            <a:spLocks noGrp="1"/>
          </p:cNvSpPr>
          <p:nvPr>
            <p:ph idx="1"/>
          </p:nvPr>
        </p:nvSpPr>
        <p:spPr>
          <a:xfrm>
            <a:off x="695325" y="2121218"/>
            <a:ext cx="10801350" cy="5051425"/>
          </a:xfrm>
        </p:spPr>
        <p:txBody>
          <a:bodyPr>
            <a:normAutofit/>
          </a:bodyPr>
          <a:lstStyle/>
          <a:p>
            <a:r>
              <a:rPr lang="en-US" altLang="zh-CN" sz="2400">
                <a:latin typeface="宋体" panose="02010600030101010101" pitchFamily="2" charset="-122"/>
                <a:ea typeface="宋体" panose="02010600030101010101" pitchFamily="2" charset="-122"/>
                <a:cs typeface="宋体" panose="02010600030101010101" pitchFamily="2" charset="-122"/>
              </a:rPr>
              <a:t>1</a:t>
            </a:r>
            <a:r>
              <a:rPr lang="zh-CN" altLang="en-US" sz="2400">
                <a:latin typeface="宋体" panose="02010600030101010101" pitchFamily="2" charset="-122"/>
                <a:ea typeface="宋体" panose="02010600030101010101" pitchFamily="2" charset="-122"/>
                <a:cs typeface="宋体" panose="02010600030101010101" pitchFamily="2" charset="-122"/>
              </a:rPr>
              <a:t>、带标签的属性图由</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节点</a:t>
            </a:r>
            <a:r>
              <a:rPr lang="zh-CN" altLang="en-US" sz="2400">
                <a:latin typeface="宋体" panose="02010600030101010101" pitchFamily="2" charset="-122"/>
                <a:ea typeface="宋体" panose="02010600030101010101" pitchFamily="2" charset="-122"/>
                <a:cs typeface="宋体" panose="02010600030101010101" pitchFamily="2" charset="-122"/>
              </a:rPr>
              <a:t>、关系、属性和标签组成</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2</a:t>
            </a:r>
            <a:r>
              <a:rPr lang="zh-CN" altLang="en-US" sz="2400">
                <a:latin typeface="宋体" panose="02010600030101010101" pitchFamily="2" charset="-122"/>
                <a:ea typeface="宋体" panose="02010600030101010101" pitchFamily="2" charset="-122"/>
                <a:cs typeface="宋体" panose="02010600030101010101" pitchFamily="2" charset="-122"/>
              </a:rPr>
              <a:t>、节点上包含属性，属性可以以任何键值对的形式存在。在</a:t>
            </a:r>
            <a:r>
              <a:rPr lang="en-US" altLang="zh-CN" sz="2400">
                <a:latin typeface="宋体" panose="02010600030101010101" pitchFamily="2" charset="-122"/>
                <a:ea typeface="宋体" panose="02010600030101010101" pitchFamily="2" charset="-122"/>
                <a:cs typeface="宋体" panose="02010600030101010101" pitchFamily="2" charset="-122"/>
              </a:rPr>
              <a:t>Neo4j</a:t>
            </a:r>
            <a:r>
              <a:rPr lang="zh-CN" altLang="en-US" sz="2400">
                <a:latin typeface="宋体" panose="02010600030101010101" pitchFamily="2" charset="-122"/>
                <a:ea typeface="宋体" panose="02010600030101010101" pitchFamily="2" charset="-122"/>
                <a:cs typeface="宋体" panose="02010600030101010101" pitchFamily="2" charset="-122"/>
              </a:rPr>
              <a:t>中，键一般是字符串，值则可以是</a:t>
            </a:r>
            <a:r>
              <a:rPr lang="en-US" altLang="zh-CN" sz="2400">
                <a:latin typeface="宋体" panose="02010600030101010101" pitchFamily="2" charset="-122"/>
                <a:ea typeface="宋体" panose="02010600030101010101" pitchFamily="2" charset="-122"/>
                <a:cs typeface="宋体" panose="02010600030101010101" pitchFamily="2" charset="-122"/>
              </a:rPr>
              <a:t>Java</a:t>
            </a:r>
            <a:r>
              <a:rPr lang="zh-CN" altLang="en-US" sz="2400">
                <a:latin typeface="宋体" panose="02010600030101010101" pitchFamily="2" charset="-122"/>
                <a:ea typeface="宋体" panose="02010600030101010101" pitchFamily="2" charset="-122"/>
                <a:cs typeface="宋体" panose="02010600030101010101" pitchFamily="2" charset="-122"/>
              </a:rPr>
              <a:t>字符串和基元数据，或是这些数据类型的数组。</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3</a:t>
            </a:r>
            <a:r>
              <a:rPr lang="zh-CN" altLang="en-US" sz="2400">
                <a:latin typeface="宋体" panose="02010600030101010101" pitchFamily="2" charset="-122"/>
                <a:ea typeface="宋体" panose="02010600030101010101" pitchFamily="2" charset="-122"/>
                <a:cs typeface="宋体" panose="02010600030101010101" pitchFamily="2" charset="-122"/>
              </a:rPr>
              <a:t>、节点可以被打上一个或多个标签，标签把节点组织在一起，并表示它们在这个数据集中的角色。</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4</a:t>
            </a:r>
            <a:r>
              <a:rPr lang="zh-CN" altLang="en-US" sz="2400">
                <a:latin typeface="宋体" panose="02010600030101010101" pitchFamily="2" charset="-122"/>
                <a:ea typeface="宋体" panose="02010600030101010101" pitchFamily="2" charset="-122"/>
                <a:cs typeface="宋体" panose="02010600030101010101" pitchFamily="2" charset="-122"/>
              </a:rPr>
              <a:t>、关系连接节点，从而构成图。每条</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关系</a:t>
            </a:r>
            <a:r>
              <a:rPr lang="zh-CN" altLang="en-US" sz="2400">
                <a:latin typeface="宋体" panose="02010600030101010101" pitchFamily="2" charset="-122"/>
                <a:ea typeface="宋体" panose="02010600030101010101" pitchFamily="2" charset="-122"/>
                <a:cs typeface="宋体" panose="02010600030101010101" pitchFamily="2" charset="-122"/>
              </a:rPr>
              <a:t>都有一个方向、一个名字、一个开始节点和一个结束节点。</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5</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关系</a:t>
            </a:r>
            <a:r>
              <a:rPr lang="zh-CN" altLang="en-US" sz="2400">
                <a:latin typeface="宋体" panose="02010600030101010101" pitchFamily="2" charset="-122"/>
                <a:ea typeface="宋体" panose="02010600030101010101" pitchFamily="2" charset="-122"/>
                <a:cs typeface="宋体" panose="02010600030101010101" pitchFamily="2" charset="-122"/>
              </a:rPr>
              <a:t>也可以有属性，可以增加额外的语义（包括特性和权重），还可以用于运行时的约束查询。</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ea"/>
              </a:rPr>
              <a:t>节点</a:t>
            </a:r>
            <a:endParaRPr lang="en-US" altLang="zh-CN">
              <a:sym typeface="+mn-lt"/>
            </a:endParaRPr>
          </a:p>
        </p:txBody>
      </p:sp>
      <p:sp>
        <p:nvSpPr>
          <p:cNvPr id="2" name="内容占位符 1"/>
          <p:cNvSpPr>
            <a:spLocks noGrp="1"/>
          </p:cNvSpPr>
          <p:nvPr>
            <p:ph idx="1"/>
            <p:custDataLst>
              <p:tags r:id="rId2"/>
            </p:custDataLst>
          </p:nvPr>
        </p:nvSpPr>
        <p:spPr>
          <a:xfrm>
            <a:off x="551180" y="1239838"/>
            <a:ext cx="10801350" cy="5051425"/>
          </a:xfrm>
        </p:spPr>
        <p:txBody>
          <a:bodyPr/>
          <a:lstStyle/>
          <a:p>
            <a:endParaRPr lang="en-US" altLang="zh-CN"/>
          </a:p>
          <a:p>
            <a:pPr marL="0" indent="0">
              <a:buNone/>
            </a:pPr>
            <a:r>
              <a:rPr lang="en-US" altLang="zh-CN"/>
              <a:t>用于表示实体，可以添加标签和分组</a:t>
            </a:r>
            <a:endParaRPr lang="en-US" altLang="zh-CN"/>
          </a:p>
          <a:p>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   </a:t>
            </a:r>
            <a:endParaRPr lang="en-US" altLang="zh-CN"/>
          </a:p>
          <a:p>
            <a:pPr marL="0" indent="0">
              <a:buNone/>
            </a:pPr>
            <a:endParaRPr lang="en-US" altLang="zh-CN"/>
          </a:p>
          <a:p>
            <a:pPr marL="0" indent="0">
              <a:buNone/>
            </a:pPr>
            <a:r>
              <a:rPr lang="en-US" altLang="zh-CN"/>
              <a:t>（只有一个属性，属性名是name,属性值是Marko）</a:t>
            </a: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descr="2"/>
          <p:cNvPicPr>
            <a:picLocks noChangeAspect="1"/>
          </p:cNvPicPr>
          <p:nvPr/>
        </p:nvPicPr>
        <p:blipFill>
          <a:blip r:embed="rId3"/>
          <a:stretch>
            <a:fillRect/>
          </a:stretch>
        </p:blipFill>
        <p:spPr>
          <a:xfrm>
            <a:off x="2136140" y="2906395"/>
            <a:ext cx="3295015" cy="1377315"/>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ea"/>
              </a:rPr>
              <a:t>关系</a:t>
            </a:r>
            <a:endParaRPr lang="en-US" altLang="zh-CN">
              <a:sym typeface="+mn-ea"/>
            </a:endParaRPr>
          </a:p>
        </p:txBody>
      </p:sp>
      <p:sp>
        <p:nvSpPr>
          <p:cNvPr id="2" name="内容占位符 1"/>
          <p:cNvSpPr>
            <a:spLocks noGrp="1"/>
          </p:cNvSpPr>
          <p:nvPr>
            <p:ph idx="1"/>
            <p:custDataLst>
              <p:tags r:id="rId2"/>
            </p:custDataLst>
          </p:nvPr>
        </p:nvSpPr>
        <p:spPr>
          <a:xfrm>
            <a:off x="551180" y="1240155"/>
            <a:ext cx="11103610" cy="5051425"/>
          </a:xfrm>
        </p:spPr>
        <p:txBody>
          <a:bodyPr>
            <a:normAutofit fontScale="92500" lnSpcReduction="10000"/>
          </a:bodyPr>
          <a:lstStyle/>
          <a:p>
            <a:pPr marL="0" indent="0">
              <a:buNone/>
            </a:pPr>
            <a:r>
              <a:rPr lang="en-US" altLang="zh-CN"/>
              <a:t>关系是定向</a:t>
            </a:r>
            <a:r>
              <a:rPr lang="zh-CN" altLang="en-US"/>
              <a:t>，</a:t>
            </a:r>
            <a:r>
              <a:rPr lang="en-US" altLang="zh-CN"/>
              <a:t>是有方向性的</a:t>
            </a:r>
            <a:endParaRPr lang="en-US" altLang="zh-CN"/>
          </a:p>
          <a:p>
            <a:pPr marL="0" indent="0">
              <a:buNone/>
            </a:pPr>
            <a:endParaRPr lang="en-US" altLang="zh-CN"/>
          </a:p>
          <a:p>
            <a:pPr marL="0" indent="0">
              <a:buNone/>
            </a:pPr>
            <a:r>
              <a:rPr lang="en-US" altLang="zh-CN"/>
              <a:t>一个关系连接两个节点，必须有一个开始节点和结束节点</a:t>
            </a:r>
            <a:endParaRPr lang="en-US" altLang="zh-CN"/>
          </a:p>
          <a:p>
            <a:pPr marL="0" indent="0">
              <a:buNone/>
            </a:pPr>
            <a:endParaRPr lang="en-US" altLang="zh-CN"/>
          </a:p>
          <a:p>
            <a:pPr marL="0" indent="0">
              <a:buNone/>
            </a:pPr>
            <a:r>
              <a:rPr lang="en-US" altLang="zh-CN"/>
              <a:t>通过关系可以找到很多关联的数据，</a:t>
            </a:r>
            <a:endParaRPr lang="en-US" altLang="zh-CN"/>
          </a:p>
          <a:p>
            <a:pPr marL="0" indent="0">
              <a:buNone/>
            </a:pPr>
            <a:r>
              <a:rPr lang="en-US" altLang="zh-CN"/>
              <a:t>比如节点集合，关系集合以及他们的属性集合。</a:t>
            </a:r>
            <a:endParaRPr lang="en-US" altLang="zh-CN"/>
          </a:p>
          <a:p>
            <a:pPr marL="0" indent="0">
              <a:buNone/>
            </a:pPr>
            <a:endParaRPr lang="en-US" altLang="zh-CN"/>
          </a:p>
          <a:p>
            <a:pPr marL="0" indent="0">
              <a:buNone/>
            </a:pPr>
            <a:r>
              <a:rPr lang="en-US" altLang="zh-CN"/>
              <a:t>对一个节点来说，与他关联的关系看起来有输入/输出两个方向，</a:t>
            </a:r>
            <a:endParaRPr lang="en-US" altLang="zh-CN"/>
          </a:p>
          <a:p>
            <a:pPr marL="0" indent="0">
              <a:buNone/>
            </a:pPr>
            <a:r>
              <a:rPr lang="en-US" altLang="zh-CN"/>
              <a:t>这个特性对于我们遍历图非常有帮助</a:t>
            </a:r>
            <a:endParaRPr lang="en-US" altLang="zh-CN"/>
          </a:p>
          <a:p>
            <a:pPr marL="0" indent="0">
              <a:buNone/>
            </a:pPr>
            <a:r>
              <a:rPr lang="en-US" altLang="zh-CN"/>
              <a:t>	</a:t>
            </a:r>
            <a:endParaRPr lang="en-US" altLang="zh-CN"/>
          </a:p>
          <a:p>
            <a:pPr marL="0" indent="0">
              <a:buNone/>
            </a:pPr>
            <a:r>
              <a:rPr lang="en-US" altLang="zh-CN"/>
              <a:t>                                                                           </a:t>
            </a:r>
            <a:endParaRPr lang="en-US" altLang="zh-CN"/>
          </a:p>
          <a:p>
            <a:pPr marL="0" indent="0">
              <a:buNone/>
            </a:pPr>
            <a:endParaRPr lang="en-US" altLang="zh-CN"/>
          </a:p>
          <a:p>
            <a:pPr marL="0" indent="0">
              <a:buNone/>
            </a:pPr>
            <a:endParaRPr lang="en-US" altLang="zh-CN"/>
          </a:p>
          <a:p>
            <a:pPr marL="0" indent="0">
              <a:buNone/>
            </a:pPr>
            <a:r>
              <a:rPr lang="en-US" altLang="zh-CN"/>
              <a:t>                                                                                           </a:t>
            </a: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7" name="图片 6" descr="4"/>
          <p:cNvPicPr>
            <a:picLocks noChangeAspect="1"/>
          </p:cNvPicPr>
          <p:nvPr/>
        </p:nvPicPr>
        <p:blipFill>
          <a:blip r:embed="rId3"/>
          <a:stretch>
            <a:fillRect/>
          </a:stretch>
        </p:blipFill>
        <p:spPr>
          <a:xfrm>
            <a:off x="7664450" y="319405"/>
            <a:ext cx="4504055" cy="5338445"/>
          </a:xfrm>
          <a:prstGeom prst="rect">
            <a:avLst/>
          </a:prstGeom>
        </p:spPr>
      </p:pic>
      <p:sp>
        <p:nvSpPr>
          <p:cNvPr id="8" name="文本框 7"/>
          <p:cNvSpPr txBox="1"/>
          <p:nvPr/>
        </p:nvSpPr>
        <p:spPr>
          <a:xfrm>
            <a:off x="8234045" y="5186680"/>
            <a:ext cx="3563620" cy="368300"/>
          </a:xfrm>
          <a:prstGeom prst="rect">
            <a:avLst/>
          </a:prstGeom>
          <a:noFill/>
        </p:spPr>
        <p:txBody>
          <a:bodyPr wrap="square" rtlCol="0">
            <a:spAutoFit/>
          </a:bodyPr>
          <a:lstStyle/>
          <a:p>
            <a:r>
              <a:rPr lang="en-US" altLang="zh-CN">
                <a:sym typeface="+mn-ea"/>
              </a:rPr>
              <a:t> </a:t>
            </a:r>
            <a:r>
              <a:rPr lang="zh-CN" altLang="en-US">
                <a:sym typeface="+mn-ea"/>
              </a:rPr>
              <a:t>（</a:t>
            </a:r>
            <a:r>
              <a:rPr lang="en-US" altLang="zh-CN">
                <a:sym typeface="+mn-ea"/>
              </a:rPr>
              <a:t>有两种关系的社会化网络图</a:t>
            </a:r>
            <a:r>
              <a:rPr lang="zh-CN" altLang="en-US">
                <a:sym typeface="+mn-ea"/>
              </a:rPr>
              <a:t>）</a:t>
            </a:r>
            <a:endParaRPr lang="zh-CN" altLang="en-US">
              <a:sym typeface="+mn-ea"/>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ea"/>
              </a:rPr>
              <a:t>属性</a:t>
            </a:r>
            <a:endParaRPr lang="en-US" altLang="zh-CN">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endParaRPr lang="en-US" altLang="zh-CN"/>
          </a:p>
          <a:p>
            <a:pPr marL="0" indent="0">
              <a:buNone/>
            </a:pPr>
            <a:r>
              <a:rPr lang="en-US" altLang="zh-CN"/>
              <a:t>节点和关系都可以设置自己的属性。</a:t>
            </a:r>
            <a:endParaRPr lang="en-US" altLang="zh-CN"/>
          </a:p>
          <a:p>
            <a:pPr marL="0" indent="0">
              <a:buNone/>
            </a:pPr>
            <a:r>
              <a:rPr lang="en-US" altLang="zh-CN"/>
              <a:t>属性由Key-Value键值对组成，键名是字符串。</a:t>
            </a:r>
            <a:endParaRPr lang="en-US" altLang="zh-CN"/>
          </a:p>
          <a:p>
            <a:pPr marL="0" indent="0">
              <a:buNone/>
            </a:pPr>
            <a:r>
              <a:rPr lang="en-US" altLang="zh-CN"/>
              <a:t>属性可以是原始值或者原始值类型的一个数组</a:t>
            </a: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descr="5"/>
          <p:cNvPicPr>
            <a:picLocks noChangeAspect="1"/>
          </p:cNvPicPr>
          <p:nvPr/>
        </p:nvPicPr>
        <p:blipFill>
          <a:blip r:embed="rId3"/>
          <a:stretch>
            <a:fillRect/>
          </a:stretch>
        </p:blipFill>
        <p:spPr>
          <a:xfrm>
            <a:off x="6678930" y="97155"/>
            <a:ext cx="5264785" cy="6735445"/>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ea"/>
              </a:rPr>
              <a:t>标签</a:t>
            </a:r>
            <a:endParaRPr lang="en-US" altLang="zh-CN">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pPr marL="0" indent="0">
              <a:buNone/>
            </a:pPr>
            <a:endParaRPr lang="en-US" altLang="zh-CN"/>
          </a:p>
          <a:p>
            <a:pPr marL="0" indent="0">
              <a:buNone/>
            </a:pPr>
            <a:r>
              <a:rPr lang="en-US" altLang="zh-CN"/>
              <a:t>用于标记节点的分组，多个节点可以有相同的标签，</a:t>
            </a:r>
            <a:endParaRPr lang="en-US" altLang="zh-CN"/>
          </a:p>
          <a:p>
            <a:pPr marL="0" indent="0">
              <a:buNone/>
            </a:pPr>
            <a:r>
              <a:rPr lang="en-US" altLang="zh-CN"/>
              <a:t>一个节点可以有多个Label，Label用于对节点进行分组；</a:t>
            </a: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p:cNvPicPr>
            <a:picLocks noChangeAspect="1"/>
          </p:cNvPicPr>
          <p:nvPr/>
        </p:nvPicPr>
        <p:blipFill>
          <a:blip r:embed="rId3"/>
          <a:stretch>
            <a:fillRect/>
          </a:stretch>
        </p:blipFill>
        <p:spPr>
          <a:xfrm>
            <a:off x="1106805" y="2410460"/>
            <a:ext cx="10196830" cy="1980565"/>
          </a:xfrm>
          <a:prstGeom prst="rect">
            <a:avLst/>
          </a:prstGeom>
        </p:spPr>
      </p:pic>
      <p:sp>
        <p:nvSpPr>
          <p:cNvPr id="7" name="文本框 6"/>
          <p:cNvSpPr txBox="1"/>
          <p:nvPr/>
        </p:nvSpPr>
        <p:spPr>
          <a:xfrm>
            <a:off x="4203065" y="4970145"/>
            <a:ext cx="5758180" cy="368300"/>
          </a:xfrm>
          <a:prstGeom prst="rect">
            <a:avLst/>
          </a:prstGeom>
          <a:noFill/>
        </p:spPr>
        <p:txBody>
          <a:bodyPr wrap="square" rtlCol="0">
            <a:spAutoFit/>
          </a:bodyPr>
          <a:lstStyle/>
          <a:p>
            <a:r>
              <a:rPr lang="zh-CN" altLang="en-US"/>
              <a:t>（</a:t>
            </a:r>
            <a:r>
              <a:rPr lang="en-US" altLang="zh-CN"/>
              <a:t>Lable</a:t>
            </a:r>
            <a:r>
              <a:rPr lang="zh-CN" altLang="en-US"/>
              <a:t>：</a:t>
            </a:r>
            <a:r>
              <a:rPr lang="en-US" altLang="zh-CN"/>
              <a:t>Person</a:t>
            </a:r>
            <a:r>
              <a:rPr lang="zh-CN" altLang="en-US"/>
              <a:t>）</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br>
              <a:rPr lang="en-US" altLang="zh-CN">
                <a:sym typeface="+mn-lt"/>
              </a:rPr>
            </a:br>
            <a:r>
              <a:rPr lang="en-US" altLang="zh-CN">
                <a:sym typeface="+mn-lt"/>
              </a:rPr>
              <a:t> 路径</a:t>
            </a:r>
            <a:endParaRPr lang="en-US" altLang="zh-CN">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pPr marL="0" indent="0">
              <a:buNone/>
            </a:pPr>
            <a:endParaRPr lang="en-US" altLang="zh-CN"/>
          </a:p>
          <a:p>
            <a:pPr marL="0" indent="0">
              <a:buNone/>
            </a:pPr>
            <a:r>
              <a:rPr lang="en-US" altLang="zh-CN"/>
              <a:t> 由至少一个节点，通过各种关系连接组成，经常是作为一个查询或遍历的结果</a:t>
            </a: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descr="6"/>
          <p:cNvPicPr>
            <a:picLocks noChangeAspect="1"/>
          </p:cNvPicPr>
          <p:nvPr/>
        </p:nvPicPr>
        <p:blipFill>
          <a:blip r:embed="rId3"/>
          <a:stretch>
            <a:fillRect/>
          </a:stretch>
        </p:blipFill>
        <p:spPr>
          <a:xfrm>
            <a:off x="3291205" y="2444115"/>
            <a:ext cx="2651125" cy="3230880"/>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sz="3200" dirty="0"/>
              <a:t>查询语言</a:t>
            </a:r>
            <a:r>
              <a:rPr lang="en-US" altLang="zh-CN" sz="3200" dirty="0"/>
              <a:t>CYPHER</a:t>
            </a:r>
            <a:endParaRPr lang="en-US" altLang="zh-CN" sz="3200" dirty="0"/>
          </a:p>
        </p:txBody>
      </p:sp>
      <p:sp>
        <p:nvSpPr>
          <p:cNvPr id="13" name="文本框 12"/>
          <p:cNvSpPr txBox="1"/>
          <p:nvPr>
            <p:custDataLst>
              <p:tags r:id="rId2"/>
            </p:custDataLst>
          </p:nvPr>
        </p:nvSpPr>
        <p:spPr>
          <a:xfrm>
            <a:off x="3636349" y="1597376"/>
            <a:ext cx="1512094" cy="791493"/>
          </a:xfrm>
          <a:prstGeom prst="rect">
            <a:avLst/>
          </a:prstGeom>
        </p:spPr>
        <p:txBody>
          <a:bodyPr vert="horz" lIns="91440" tIns="45720" rIns="91440" bIns="45720" rtlCol="0" anchor="ctr">
            <a:normAutofit fontScale="87500" lnSpcReduction="100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04</a:t>
            </a:r>
            <a:endParaRPr lang="en-US" altLang="zh-CN" sz="6000">
              <a:solidFill>
                <a:schemeClr val="tx2"/>
              </a:solidFill>
            </a:endParaRPr>
          </a:p>
        </p:txBody>
      </p:sp>
      <p:sp>
        <p:nvSpPr>
          <p:cNvPr id="2" name="页脚占位符 1"/>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lstStyle/>
          <a:p>
            <a:fld id="{5DD3DB80-B894-403A-B48E-6FDC1A72010E}" type="slidenum">
              <a:rPr lang="zh-CN" altLang="en-US" smtClean="0"/>
            </a:fld>
            <a:endParaRPr lang="zh-CN" altLang="en-US"/>
          </a:p>
        </p:txBody>
      </p:sp>
      <p:sp>
        <p:nvSpPr>
          <p:cNvPr id="4" name="文本占位符 3"/>
          <p:cNvSpPr/>
          <p:nvPr>
            <p:ph type="body" idx="1"/>
          </p:nvPr>
        </p:nvSpPr>
        <p:spPr/>
        <p:txBody>
          <a:bodyPr/>
          <a:p>
            <a:endParaRPr lang="zh-CN" altLang="en-US"/>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Cypher</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pPr marL="0" indent="0">
              <a:buNone/>
            </a:pPr>
          </a:p>
          <a:p>
            <a:pPr marL="0" indent="0">
              <a:buNone/>
            </a:pPr>
            <a:r>
              <a:t>Cypher is a declarative, SQL-inspired language for describing patterns in graphs visually using an ascii-art syntax.</a:t>
            </a:r>
          </a:p>
          <a:p>
            <a:pPr marL="0" indent="0">
              <a:buNone/>
            </a:pPr>
            <a:r>
              <a:t>It allows us to state what we want to select, insert, update or delete from our graph data without requiring us to describe exactly how to do it.</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p:cNvPicPr>
            <a:picLocks noChangeAspect="1"/>
          </p:cNvPicPr>
          <p:nvPr/>
        </p:nvPicPr>
        <p:blipFill>
          <a:blip r:embed="rId3"/>
          <a:stretch>
            <a:fillRect/>
          </a:stretch>
        </p:blipFill>
        <p:spPr>
          <a:xfrm>
            <a:off x="2031365" y="2930525"/>
            <a:ext cx="7958455" cy="3904615"/>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ea"/>
              </a:rPr>
              <a:t>Nodes</a:t>
            </a:r>
            <a:endParaRPr lang="en-US" altLang="zh-CN">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pPr marL="0" indent="0">
              <a:buNone/>
            </a:pPr>
            <a:endParaRPr lang="en-US" altLang="zh-CN" sz="2800"/>
          </a:p>
          <a:p>
            <a:pPr marL="0" indent="0">
              <a:buNone/>
            </a:pPr>
            <a:r>
              <a:rPr lang="en-US" altLang="zh-CN" sz="2800"/>
              <a:t>(p:Person).</a:t>
            </a:r>
            <a:endParaRPr lang="en-US" altLang="zh-CN" sz="2800"/>
          </a:p>
          <a:p>
            <a:pPr marL="0" indent="0">
              <a:buNone/>
            </a:pPr>
            <a:r>
              <a:rPr lang="en-US" altLang="zh-CN" sz="2800"/>
              <a:t>添加属性：(p: Person {name: “yinglish”})</a:t>
            </a:r>
            <a:endParaRPr lang="en-US" altLang="zh-CN" sz="2800"/>
          </a:p>
          <a:p>
            <a:pPr marL="0" indent="0">
              <a:buNone/>
            </a:pPr>
            <a:r>
              <a:rPr lang="en-US" altLang="zh-CN" sz="2800"/>
              <a:t>MATCH (node1:Label1)--&gt;(node2:Label2)</a:t>
            </a:r>
            <a:endParaRPr lang="en-US" altLang="zh-CN" sz="2800"/>
          </a:p>
          <a:p>
            <a:pPr marL="0" indent="0">
              <a:buNone/>
            </a:pPr>
            <a:r>
              <a:rPr lang="en-US" altLang="zh-CN" sz="2800"/>
              <a:t>WHERE node1.propertyA = {value}</a:t>
            </a:r>
            <a:endParaRPr lang="en-US" altLang="zh-CN" sz="2800"/>
          </a:p>
          <a:p>
            <a:pPr marL="0" indent="0">
              <a:buNone/>
            </a:pPr>
            <a:r>
              <a:rPr lang="en-US" altLang="zh-CN" sz="2800"/>
              <a:t>RETURN node2.propertyA, node2.propertyB</a:t>
            </a:r>
            <a:endParaRPr lang="en-US" altLang="zh-CN" sz="2800"/>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br>
              <a:rPr lang="en-US" altLang="zh-CN">
                <a:sym typeface="+mn-lt"/>
              </a:rPr>
            </a:br>
            <a:br>
              <a:rPr lang="en-US" altLang="zh-CN">
                <a:sym typeface="+mn-lt"/>
              </a:rPr>
            </a:br>
            <a:r>
              <a:rPr lang="en-US" altLang="zh-CN">
                <a:sym typeface="+mn-lt"/>
              </a:rPr>
              <a:t>Relationships</a:t>
            </a:r>
            <a:endParaRPr lang="en-US" altLang="zh-CN">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endParaRPr lang="en-US" altLang="zh-CN"/>
          </a:p>
          <a:p>
            <a:r>
              <a:rPr lang="en-US" altLang="zh-CN"/>
              <a:t> Relationships are basically an arrow --&gt; between two nodes. Additional information can be placed in </a:t>
            </a:r>
            <a:r>
              <a:rPr lang="en-US" altLang="zh-CN">
                <a:solidFill>
                  <a:srgbClr val="FF0000"/>
                </a:solidFill>
              </a:rPr>
              <a:t>square brackets </a:t>
            </a:r>
            <a:r>
              <a:rPr lang="en-US" altLang="zh-CN"/>
              <a:t>inside of the arrow.</a:t>
            </a:r>
            <a:endParaRPr lang="en-US" altLang="zh-CN"/>
          </a:p>
          <a:p>
            <a:endParaRPr lang="en-US" altLang="zh-CN"/>
          </a:p>
          <a:p>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p:cNvPicPr>
            <a:picLocks noChangeAspect="1"/>
          </p:cNvPicPr>
          <p:nvPr/>
        </p:nvPicPr>
        <p:blipFill>
          <a:blip r:embed="rId3"/>
          <a:stretch>
            <a:fillRect/>
          </a:stretch>
        </p:blipFill>
        <p:spPr>
          <a:xfrm>
            <a:off x="1170940" y="2604770"/>
            <a:ext cx="9368155" cy="338645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434340" y="705394"/>
            <a:ext cx="11062335" cy="5555071"/>
            <a:chOff x="757282" y="1700808"/>
            <a:chExt cx="10763205" cy="474715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57282" y="1700808"/>
              <a:ext cx="10763205" cy="4747156"/>
              <a:chOff x="1175743" y="1700808"/>
              <a:chExt cx="10344744" cy="4747156"/>
            </a:xfrm>
          </p:grpSpPr>
          <p:sp>
            <p:nvSpPr>
              <p:cNvPr id="7" name="iṡľïḑè"/>
              <p:cNvSpPr txBox="1"/>
              <p:nvPr>
                <p:custDataLst>
                  <p:tags r:id="rId3"/>
                </p:custDataLst>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charset="-122"/>
                    <a:cs typeface="+mn-ea"/>
                  </a:defRPr>
                </a:lvl1pPr>
                <a:lvl2pPr marL="742950" indent="-285750">
                  <a:defRPr sz="3200" b="1">
                    <a:solidFill>
                      <a:srgbClr val="4D4D4D"/>
                    </a:solidFill>
                    <a:latin typeface="Arial" panose="020B0604020202020204" pitchFamily="34" charset="0"/>
                    <a:ea typeface="黑体" panose="02010609060101010101" charset="-122"/>
                  </a:defRPr>
                </a:lvl2pPr>
                <a:lvl3pPr marL="1143000" indent="-228600">
                  <a:defRPr sz="3200" b="1">
                    <a:solidFill>
                      <a:srgbClr val="4D4D4D"/>
                    </a:solidFill>
                    <a:latin typeface="Arial" panose="020B0604020202020204" pitchFamily="34" charset="0"/>
                    <a:ea typeface="黑体" panose="02010609060101010101" charset="-122"/>
                  </a:defRPr>
                </a:lvl3pPr>
                <a:lvl4pPr marL="1600200" indent="-228600">
                  <a:defRPr sz="3200" b="1">
                    <a:solidFill>
                      <a:srgbClr val="4D4D4D"/>
                    </a:solidFill>
                    <a:latin typeface="Arial" panose="020B0604020202020204" pitchFamily="34" charset="0"/>
                    <a:ea typeface="黑体" panose="02010609060101010101" charset="-122"/>
                  </a:defRPr>
                </a:lvl4pPr>
                <a:lvl5pPr marL="2057400" indent="-228600">
                  <a:defRPr sz="3200" b="1">
                    <a:solidFill>
                      <a:srgbClr val="4D4D4D"/>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9pPr>
              </a:lstStyle>
              <a:p>
                <a:pPr marL="342900" indent="-342900">
                  <a:lnSpc>
                    <a:spcPct val="150000"/>
                  </a:lnSpc>
                  <a:buFont typeface="+mj-lt"/>
                  <a:buAutoNum type="arabicPeriod"/>
                </a:pPr>
                <a:r>
                  <a:rPr lang="zh-CN" altLang="en-US" sz="2000" b="0" dirty="0">
                    <a:latin typeface="+mn-ea"/>
                    <a:ea typeface="+mn-ea"/>
                    <a:sym typeface="+mn-lt"/>
                  </a:rPr>
                  <a:t>概述</a:t>
                </a:r>
                <a:endParaRPr lang="zh-CN" altLang="en-US" sz="2000" b="0" dirty="0">
                  <a:latin typeface="+mn-ea"/>
                  <a:ea typeface="+mn-ea"/>
                  <a:sym typeface="+mn-lt"/>
                </a:endParaRPr>
              </a:p>
              <a:p>
                <a:pPr marL="342900" indent="-342900">
                  <a:lnSpc>
                    <a:spcPct val="150000"/>
                  </a:lnSpc>
                  <a:buFont typeface="+mj-lt"/>
                  <a:buAutoNum type="arabicPeriod"/>
                </a:pPr>
                <a:r>
                  <a:rPr lang="zh-CN" altLang="en-US" sz="2000" b="0" dirty="0">
                    <a:latin typeface="+mn-ea"/>
                    <a:ea typeface="+mn-ea"/>
                    <a:sym typeface="+mn-lt"/>
                  </a:rPr>
                  <a:t>历史</a:t>
                </a:r>
                <a:endParaRPr lang="zh-CN" altLang="en-US" sz="2000" b="0" dirty="0">
                  <a:latin typeface="+mn-ea"/>
                  <a:ea typeface="+mn-ea"/>
                  <a:sym typeface="+mn-lt"/>
                </a:endParaRPr>
              </a:p>
              <a:p>
                <a:pPr marL="342900" indent="-342900">
                  <a:lnSpc>
                    <a:spcPct val="150000"/>
                  </a:lnSpc>
                  <a:buFont typeface="+mj-lt"/>
                  <a:buAutoNum type="arabicPeriod"/>
                </a:pPr>
                <a:r>
                  <a:rPr lang="zh-CN" altLang="en-US" sz="2000" b="0" dirty="0">
                    <a:latin typeface="+mn-ea"/>
                    <a:ea typeface="+mn-ea"/>
                    <a:sym typeface="+mn-lt"/>
                  </a:rPr>
                  <a:t>数据模型</a:t>
                </a:r>
                <a:endParaRPr lang="zh-CN" altLang="en-US" sz="2000" b="0" dirty="0">
                  <a:latin typeface="+mn-ea"/>
                  <a:ea typeface="+mn-ea"/>
                  <a:sym typeface="+mn-lt"/>
                </a:endParaRPr>
              </a:p>
              <a:p>
                <a:pPr marL="342900" indent="-342900">
                  <a:lnSpc>
                    <a:spcPct val="150000"/>
                  </a:lnSpc>
                  <a:buFont typeface="+mj-lt"/>
                  <a:buAutoNum type="arabicPeriod"/>
                </a:pPr>
                <a:r>
                  <a:rPr lang="zh-CN" altLang="en-US" sz="2000" b="0" dirty="0">
                    <a:latin typeface="+mn-ea"/>
                    <a:ea typeface="+mn-ea"/>
                  </a:rPr>
                  <a:t>查询语言</a:t>
                </a:r>
                <a:r>
                  <a:rPr lang="en-US" altLang="zh-CN" sz="2000" b="0" dirty="0">
                    <a:latin typeface="+mn-ea"/>
                    <a:ea typeface="+mn-ea"/>
                  </a:rPr>
                  <a:t>CYPHER</a:t>
                </a:r>
                <a:endParaRPr lang="zh-CN" altLang="en-US" sz="2000" b="0" dirty="0">
                  <a:latin typeface="+mn-ea"/>
                  <a:ea typeface="+mn-ea"/>
                  <a:sym typeface="+mn-lt"/>
                </a:endParaRPr>
              </a:p>
              <a:p>
                <a:pPr marL="342900" indent="-342900">
                  <a:lnSpc>
                    <a:spcPct val="150000"/>
                  </a:lnSpc>
                  <a:buFont typeface="+mj-lt"/>
                  <a:buAutoNum type="arabicPeriod"/>
                </a:pPr>
                <a:r>
                  <a:rPr lang="zh-CN" altLang="en-US" sz="2000" b="0" dirty="0">
                    <a:latin typeface="+mn-ea"/>
                    <a:ea typeface="+mn-ea"/>
                  </a:rPr>
                  <a:t>基本操作</a:t>
                </a:r>
                <a:endParaRPr lang="zh-CN" altLang="en-US" sz="2000" b="0" dirty="0">
                  <a:latin typeface="+mn-ea"/>
                  <a:ea typeface="+mn-ea"/>
                  <a:sym typeface="+mn-lt"/>
                </a:endParaRPr>
              </a:p>
              <a:p>
                <a:pPr marL="342900" indent="-342900">
                  <a:lnSpc>
                    <a:spcPct val="150000"/>
                  </a:lnSpc>
                  <a:buFont typeface="+mj-lt"/>
                  <a:buAutoNum type="arabicPeriod"/>
                </a:pPr>
                <a:r>
                  <a:rPr lang="zh-CN" altLang="en-US" sz="2000" b="0" dirty="0">
                    <a:latin typeface="+mn-ea"/>
                    <a:ea typeface="+mn-ea"/>
                    <a:sym typeface="+mn-lt"/>
                  </a:rPr>
                  <a:t>体系结构</a:t>
                </a:r>
                <a:endParaRPr lang="zh-CN" altLang="en-US" sz="2000" b="0" dirty="0">
                  <a:latin typeface="+mn-ea"/>
                  <a:ea typeface="+mn-ea"/>
                  <a:sym typeface="+mn-lt"/>
                </a:endParaRPr>
              </a:p>
              <a:p>
                <a:pPr marL="342900" indent="-342900">
                  <a:lnSpc>
                    <a:spcPct val="150000"/>
                  </a:lnSpc>
                  <a:buFont typeface="+mj-lt"/>
                  <a:buAutoNum type="arabicPeriod"/>
                </a:pPr>
                <a:r>
                  <a:rPr lang="zh-CN" altLang="en-US" sz="2000" b="0" dirty="0">
                    <a:latin typeface="+mn-ea"/>
                    <a:ea typeface="+mn-ea"/>
                    <a:sym typeface="+mn-lt"/>
                  </a:rPr>
                  <a:t>特点</a:t>
                </a:r>
                <a:endParaRPr lang="en-US" altLang="zh-CN" sz="2000" b="0" dirty="0">
                  <a:latin typeface="+mn-ea"/>
                  <a:ea typeface="+mn-ea"/>
                  <a:sym typeface="+mn-lt"/>
                </a:endParaRPr>
              </a:p>
              <a:p>
                <a:pPr marL="342900" indent="-342900">
                  <a:lnSpc>
                    <a:spcPct val="150000"/>
                  </a:lnSpc>
                  <a:buFont typeface="+mj-lt"/>
                  <a:buAutoNum type="arabicPeriod"/>
                </a:pPr>
                <a:r>
                  <a:rPr lang="zh-CN" altLang="en-US" sz="2000" b="0" dirty="0">
                    <a:latin typeface="+mn-ea"/>
                    <a:ea typeface="+mn-ea"/>
                    <a:sym typeface="+mn-lt"/>
                  </a:rPr>
                  <a:t>非功能性特点</a:t>
                </a:r>
                <a:endParaRPr lang="en-US" altLang="zh-CN" sz="2000" b="0" dirty="0">
                  <a:latin typeface="+mn-ea"/>
                  <a:ea typeface="+mn-ea"/>
                  <a:sym typeface="+mn-lt"/>
                </a:endParaRPr>
              </a:p>
              <a:p>
                <a:pPr marL="342900" indent="-342900">
                  <a:lnSpc>
                    <a:spcPct val="150000"/>
                  </a:lnSpc>
                  <a:buFont typeface="+mj-lt"/>
                  <a:buAutoNum type="arabicPeriod"/>
                </a:pPr>
                <a:r>
                  <a:rPr lang="zh-CN" altLang="en-US" sz="2000" b="0" dirty="0">
                    <a:latin typeface="+mn-ea"/>
                    <a:ea typeface="+mn-ea"/>
                    <a:sym typeface="+mn-lt"/>
                  </a:rPr>
                  <a:t>集群</a:t>
                </a:r>
                <a:endParaRPr lang="en-US" altLang="zh-CN" sz="2000" b="0" dirty="0">
                  <a:latin typeface="+mn-ea"/>
                  <a:ea typeface="+mn-ea"/>
                  <a:sym typeface="+mn-lt"/>
                </a:endParaRPr>
              </a:p>
              <a:p>
                <a:pPr marL="342900" indent="-342900">
                  <a:lnSpc>
                    <a:spcPct val="150000"/>
                  </a:lnSpc>
                  <a:buFont typeface="+mj-lt"/>
                  <a:buAutoNum type="arabicPeriod"/>
                </a:pPr>
                <a:r>
                  <a:rPr lang="zh-CN" altLang="en-US" sz="2000" b="0" dirty="0">
                    <a:latin typeface="+mn-ea"/>
                    <a:ea typeface="+mn-ea"/>
                    <a:sym typeface="+mn-lt"/>
                  </a:rPr>
                  <a:t>模式选择及其他</a:t>
                </a:r>
                <a:endParaRPr lang="en-US" altLang="zh-CN" sz="2000" b="0" dirty="0">
                  <a:latin typeface="+mn-ea"/>
                  <a:ea typeface="+mn-ea"/>
                  <a:sym typeface="+mn-lt"/>
                </a:endParaRPr>
              </a:p>
              <a:p>
                <a:pPr marL="342900" indent="-342900">
                  <a:lnSpc>
                    <a:spcPct val="150000"/>
                  </a:lnSpc>
                  <a:buFont typeface="+mj-lt"/>
                  <a:buAutoNum type="arabicPeriod"/>
                </a:pPr>
                <a:endParaRPr lang="en-US" altLang="zh-CN" sz="2400" b="0" dirty="0">
                  <a:latin typeface="+mn-ea"/>
                  <a:ea typeface="+mn-ea"/>
                  <a:sym typeface="+mn-lt"/>
                </a:endParaRPr>
              </a:p>
            </p:txBody>
          </p:sp>
          <p:cxnSp>
            <p:nvCxnSpPr>
              <p:cNvPr id="8" name="直接连接符 7"/>
              <p:cNvCxnSpPr/>
              <p:nvPr>
                <p:custDataLst>
                  <p:tags r:id="rId4"/>
                </p:custDataLst>
              </p:nvPr>
            </p:nvCxnSpPr>
            <p:spPr>
              <a:xfrm>
                <a:off x="3697101" y="1781071"/>
                <a:ext cx="6634" cy="4666893"/>
              </a:xfrm>
              <a:prstGeom prst="line">
                <a:avLst/>
              </a:prstGeom>
              <a:solidFill>
                <a:srgbClr val="FFCC00"/>
              </a:solidFill>
              <a:ln w="3175" cap="flat" cmpd="sng" algn="ctr">
                <a:solidFill>
                  <a:schemeClr val="accent2"/>
                </a:solidFill>
                <a:prstDash val="solid"/>
                <a:round/>
                <a:headEnd type="none" w="med" len="med"/>
                <a:tailEnd type="none" w="med" len="med"/>
              </a:ln>
              <a:effectLst/>
            </p:spPr>
          </p:cxnSp>
          <p:sp>
            <p:nvSpPr>
              <p:cNvPr id="9" name="išľïḋé"/>
              <p:cNvSpPr txBox="1"/>
              <p:nvPr>
                <p:custDataLst>
                  <p:tags r:id="rId5"/>
                </p:custDataLst>
              </p:nvPr>
            </p:nvSpPr>
            <p:spPr>
              <a:xfrm>
                <a:off x="1175743" y="1700808"/>
                <a:ext cx="2521108" cy="503635"/>
              </a:xfrm>
              <a:prstGeom prst="rect">
                <a:avLst/>
              </a:prstGeom>
              <a:solidFill>
                <a:schemeClr val="bg1"/>
              </a:solidFill>
            </p:spPr>
            <p:txBody>
              <a:bodyPr wrap="square" rtlCol="0">
                <a:spAutoFit/>
              </a:bodyPr>
              <a:lstStyle/>
              <a:p>
                <a:pPr algn="r"/>
                <a:r>
                  <a:rPr lang="tr-TR" sz="2800" b="1">
                    <a:solidFill>
                      <a:schemeClr val="tx2"/>
                    </a:solidFill>
                    <a:latin typeface="+mj-lt"/>
                    <a:ea typeface="+mj-ea"/>
                    <a:cs typeface="+mj-cs"/>
                    <a:sym typeface="+mn-lt"/>
                  </a:rPr>
                  <a:t>CONTENTS</a:t>
                </a:r>
                <a:endParaRPr lang="tr-TR" sz="2800" b="1">
                  <a:solidFill>
                    <a:schemeClr val="tx2"/>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535689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2"/>
            </a:solidFill>
            <a:ln>
              <a:noFill/>
            </a:ln>
          </p:spPr>
          <p:txBody>
            <a:bodyPr/>
            <a:lstStyle/>
            <a:p>
              <a:endParaRPr lang="zh-CN" altLang="en-US">
                <a:cs typeface="+mn-ea"/>
                <a:sym typeface="+mn-lt"/>
              </a:endParaRPr>
            </a:p>
          </p:txBody>
        </p:sp>
      </p:gr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p:cNvPicPr>
            <a:picLocks noChangeAspect="1"/>
          </p:cNvPicPr>
          <p:nvPr/>
        </p:nvPicPr>
        <p:blipFill>
          <a:blip r:embed="rId7"/>
          <a:stretch>
            <a:fillRect/>
          </a:stretch>
        </p:blipFill>
        <p:spPr>
          <a:xfrm>
            <a:off x="8081645" y="1294765"/>
            <a:ext cx="2847340" cy="1600200"/>
          </a:xfrm>
          <a:prstGeom prst="rect">
            <a:avLst/>
          </a:prstGeom>
        </p:spPr>
      </p:pic>
    </p:spTree>
    <p:custDataLst>
      <p:tags r:id="rId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Patterns</a:t>
            </a:r>
            <a:endParaRPr lang="en-US" altLang="zh-CN">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pPr marL="0" indent="0">
              <a:buNone/>
            </a:pPr>
            <a:endParaRPr lang="en-US" altLang="zh-CN"/>
          </a:p>
          <a:p>
            <a:pPr marL="0" indent="0">
              <a:buNone/>
            </a:pPr>
            <a:r>
              <a:rPr lang="en-US" altLang="zh-CN"/>
              <a:t>Nodes and relationship expressions are the building blocks for more complex patterns. </a:t>
            </a: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p:cNvPicPr>
            <a:picLocks noChangeAspect="1"/>
          </p:cNvPicPr>
          <p:nvPr/>
        </p:nvPicPr>
        <p:blipFill>
          <a:blip r:embed="rId3"/>
          <a:stretch>
            <a:fillRect/>
          </a:stretch>
        </p:blipFill>
        <p:spPr>
          <a:xfrm>
            <a:off x="1181735" y="2065655"/>
            <a:ext cx="7966710" cy="444944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sz="3200" dirty="0"/>
              <a:t>基本操作</a:t>
            </a:r>
            <a:endParaRPr lang="zh-CN" altLang="en-US" sz="3200" dirty="0"/>
          </a:p>
        </p:txBody>
      </p:sp>
      <p:sp>
        <p:nvSpPr>
          <p:cNvPr id="13" name="文本框 12"/>
          <p:cNvSpPr txBox="1"/>
          <p:nvPr>
            <p:custDataLst>
              <p:tags r:id="rId2"/>
            </p:custDataLst>
          </p:nvPr>
        </p:nvSpPr>
        <p:spPr>
          <a:xfrm>
            <a:off x="3636349" y="1597376"/>
            <a:ext cx="1512094" cy="791493"/>
          </a:xfrm>
          <a:prstGeom prst="rect">
            <a:avLst/>
          </a:prstGeom>
        </p:spPr>
        <p:txBody>
          <a:bodyPr vert="horz" lIns="91440" tIns="45720" rIns="91440" bIns="45720" rtlCol="0" anchor="ctr">
            <a:normAutofit fontScale="87500" lnSpcReduction="100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05</a:t>
            </a:r>
            <a:endParaRPr lang="en-US" altLang="zh-CN" sz="6000">
              <a:solidFill>
                <a:schemeClr val="tx2"/>
              </a:solidFill>
            </a:endParaRPr>
          </a:p>
        </p:txBody>
      </p:sp>
      <p:sp>
        <p:nvSpPr>
          <p:cNvPr id="2" name="页脚占位符 1"/>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lstStyle/>
          <a:p>
            <a:fld id="{5DD3DB80-B894-403A-B48E-6FDC1A72010E}" type="slidenum">
              <a:rPr lang="zh-CN" altLang="en-US" smtClean="0"/>
            </a:fld>
            <a:endParaRPr lang="zh-CN" altLang="en-US"/>
          </a:p>
        </p:txBody>
      </p:sp>
      <p:sp>
        <p:nvSpPr>
          <p:cNvPr id="4" name="文本占位符 3"/>
          <p:cNvSpPr/>
          <p:nvPr>
            <p:ph type="body" idx="1"/>
          </p:nvPr>
        </p:nvSpPr>
        <p:spPr/>
        <p:txBody>
          <a:bodyPr/>
          <a:p>
            <a:endParaRPr lang="zh-CN" altLang="en-US"/>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创建节点并展示</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pPr marL="0" indent="0">
              <a:buNone/>
            </a:pPr>
            <a:endParaRPr lang="en-US" altLang="zh-CN"/>
          </a:p>
          <a:p>
            <a:pPr marL="0" indent="0">
              <a:buNone/>
            </a:pPr>
            <a:endParaRPr lang="en-US" altLang="zh-CN"/>
          </a:p>
          <a:p>
            <a:pPr marL="0" indent="0">
              <a:buNone/>
            </a:pPr>
            <a:r>
              <a:rPr lang="en-US" altLang="zh-CN"/>
              <a:t>CREATE (a:Artist { name : "筷子兄弟" })</a:t>
            </a:r>
            <a:endParaRPr lang="en-US" altLang="zh-CN"/>
          </a:p>
          <a:p>
            <a:pPr marL="0" indent="0">
              <a:buNone/>
            </a:pPr>
            <a:r>
              <a:rPr lang="en-US" altLang="zh-CN"/>
              <a:t>RETURN a</a:t>
            </a:r>
            <a:endParaRPr lang="en-US" altLang="zh-CN"/>
          </a:p>
          <a:p>
            <a:pPr marL="0" indent="0">
              <a:buNone/>
            </a:pPr>
            <a:endParaRPr lang="en-US" altLang="zh-CN"/>
          </a:p>
          <a:p>
            <a:pPr marL="0" indent="0">
              <a:buNone/>
            </a:pPr>
            <a:r>
              <a:rPr lang="en-US" altLang="zh-CN">
                <a:sym typeface="+mn-ea"/>
              </a:rPr>
              <a:t>创建一个带有 Artist 标签的节点，节点有一个 name 属性，该属性的值是筷子兄弟</a:t>
            </a:r>
            <a:endParaRPr lang="en-US" altLang="zh-CN"/>
          </a:p>
          <a:p>
            <a:pPr marL="0" indent="0">
              <a:buNone/>
            </a:pPr>
            <a:endParaRPr lang="en-US" altLang="zh-CN"/>
          </a:p>
          <a:p>
            <a:pPr marL="0" indent="0">
              <a:buNone/>
            </a:pPr>
            <a:r>
              <a:rPr lang="en-US" altLang="zh-CN"/>
              <a:t>CREATE (a:Album { name: "我们是太阳",year:”2010”}) </a:t>
            </a:r>
            <a:endParaRPr lang="en-US" altLang="zh-CN"/>
          </a:p>
          <a:p>
            <a:pPr marL="0" indent="0">
              <a:buNone/>
            </a:pPr>
            <a:r>
              <a:rPr lang="en-US" altLang="zh-CN"/>
              <a:t>CREATE (b:Album { name: "小</a:t>
            </a:r>
            <a:r>
              <a:rPr lang="zh-CN" altLang="en-US"/>
              <a:t>苹</a:t>
            </a:r>
            <a:r>
              <a:rPr lang="en-US" altLang="zh-CN"/>
              <a:t>果",year:”2012“}) </a:t>
            </a:r>
            <a:endParaRPr lang="en-US" altLang="zh-CN"/>
          </a:p>
          <a:p>
            <a:pPr marL="0" indent="0">
              <a:buNone/>
            </a:pPr>
            <a:r>
              <a:rPr lang="en-US" altLang="zh-CN"/>
              <a:t>RETURN a,b</a:t>
            </a:r>
            <a:endParaRPr lang="en-US" altLang="zh-CN"/>
          </a:p>
          <a:p>
            <a:pPr marL="0" indent="0">
              <a:buNone/>
            </a:pPr>
            <a:endParaRPr lang="en-US" altLang="zh-CN"/>
          </a:p>
          <a:p>
            <a:pPr marL="0" indent="0">
              <a:buNone/>
            </a:pP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创建关系</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normAutofit fontScale="90000" lnSpcReduction="20000"/>
          </a:bodyPr>
          <a:lstStyle/>
          <a:p>
            <a:endParaRPr lang="en-US" altLang="zh-CN"/>
          </a:p>
          <a:p>
            <a:r>
              <a:rPr lang="en-US" altLang="zh-CN"/>
              <a:t>创建一个乐队和专辑之间的关系</a:t>
            </a:r>
            <a:endParaRPr lang="en-US" altLang="zh-CN"/>
          </a:p>
          <a:p>
            <a:endParaRPr lang="en-US" altLang="zh-CN"/>
          </a:p>
          <a:p>
            <a:r>
              <a:rPr lang="en-US" altLang="zh-CN"/>
              <a:t>MATCH (a:Artist),(b:Album)</a:t>
            </a:r>
            <a:endParaRPr lang="en-US" altLang="zh-CN"/>
          </a:p>
          <a:p>
            <a:r>
              <a:rPr lang="en-US" altLang="zh-CN"/>
              <a:t>WHERE a.name = "筷子兄弟" AND b.name = "猛龙过江"</a:t>
            </a:r>
            <a:endParaRPr lang="en-US" altLang="zh-CN"/>
          </a:p>
          <a:p>
            <a:r>
              <a:rPr lang="en-US" altLang="zh-CN"/>
              <a:t>CREATE (a)-[r:RELEASED]-&gt;(b)</a:t>
            </a:r>
            <a:endParaRPr lang="en-US" altLang="zh-CN"/>
          </a:p>
          <a:p>
            <a:r>
              <a:rPr lang="en-US" altLang="zh-CN"/>
              <a:t>RETURN r</a:t>
            </a:r>
            <a:endParaRPr lang="en-US" altLang="zh-CN"/>
          </a:p>
          <a:p>
            <a:endParaRPr lang="en-US" altLang="zh-CN"/>
          </a:p>
          <a:p>
            <a:r>
              <a:rPr lang="en-US" altLang="zh-CN"/>
              <a:t>王太利在筷子兄弟乐队中参与演奏，在专辑中进行表演并且专辑是由他来创作的</a:t>
            </a:r>
            <a:endParaRPr lang="en-US" altLang="zh-CN"/>
          </a:p>
          <a:p>
            <a:endParaRPr lang="en-US" altLang="zh-CN"/>
          </a:p>
          <a:p>
            <a:r>
              <a:rPr lang="en-US" altLang="zh-CN"/>
              <a:t>CREATE (p:Person { name: "王太利" })</a:t>
            </a:r>
            <a:endParaRPr lang="en-US" altLang="zh-CN"/>
          </a:p>
          <a:p>
            <a:r>
              <a:rPr lang="en-US" altLang="zh-CN"/>
              <a:t>MATCH (a:Artist),(b:Album),(p:Person)</a:t>
            </a:r>
            <a:endParaRPr lang="en-US" altLang="zh-CN"/>
          </a:p>
          <a:p>
            <a:r>
              <a:rPr lang="en-US" altLang="zh-CN"/>
              <a:t>WHERE a.name = "筷子兄弟" AND b.name = "猛龙过江" AND p.name = "王太利" </a:t>
            </a:r>
            <a:endParaRPr lang="en-US" altLang="zh-CN"/>
          </a:p>
          <a:p>
            <a:r>
              <a:rPr lang="en-US" altLang="zh-CN"/>
              <a:t>CREATE (p)-[:PRODUCED]-&gt;(b), (p)-[:PERFORMED_ON]-&gt;(b), (p)-[:PLAYS_IN]-&gt;(a)</a:t>
            </a:r>
            <a:endParaRPr lang="en-US" altLang="zh-CN"/>
          </a:p>
          <a:p>
            <a:r>
              <a:rPr lang="en-US" altLang="zh-CN"/>
              <a:t>RETURN a,b,p</a:t>
            </a: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创建索引</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endParaRPr lang="en-US" altLang="zh-CN"/>
          </a:p>
          <a:p>
            <a:r>
              <a:rPr lang="en-US" altLang="zh-CN"/>
              <a:t>在 Neo4j 中，你可以给有标签的点的任何属性创建索引。一旦你创建了一个索引，Neo4j 将会管理它，在数据更新时保持最新的索引。索引创建完成后，当你在执行查询时会自动使用</a:t>
            </a:r>
            <a:r>
              <a:rPr lang="zh-CN" altLang="en-US"/>
              <a:t>。</a:t>
            </a:r>
            <a:endParaRPr lang="en-US" altLang="zh-CN"/>
          </a:p>
          <a:p>
            <a:endParaRPr lang="en-US" altLang="zh-CN"/>
          </a:p>
          <a:p>
            <a:r>
              <a:rPr lang="en-US" altLang="zh-CN"/>
              <a:t>CREATE INDEX ON :Album(name)</a:t>
            </a:r>
            <a:endParaRPr lang="en-US" altLang="zh-CN"/>
          </a:p>
          <a:p>
            <a:endParaRPr lang="en-US" altLang="zh-CN"/>
          </a:p>
          <a:p>
            <a:r>
              <a:rPr lang="en-US" altLang="zh-CN"/>
              <a:t>为所有标签为 Album 的</a:t>
            </a:r>
            <a:r>
              <a:rPr lang="zh-CN" altLang="en-US"/>
              <a:t>节点</a:t>
            </a:r>
            <a:r>
              <a:rPr lang="en-US" altLang="zh-CN"/>
              <a:t>的 name 属性创建了一个索引</a:t>
            </a:r>
            <a:endParaRPr lang="en-US" altLang="zh-CN"/>
          </a:p>
          <a:p>
            <a:endParaRPr lang="en-US" altLang="zh-CN"/>
          </a:p>
          <a:p>
            <a:r>
              <a:rPr lang="en-US" altLang="zh-CN"/>
              <a:t>在 Neo4j 浏览器中，你可以使用 :schema 命令查看所有索引和约束。</a:t>
            </a: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创建约束</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endParaRPr lang="en-US" altLang="zh-CN"/>
          </a:p>
          <a:p>
            <a:r>
              <a:rPr lang="en-US" altLang="zh-CN"/>
              <a:t>约束允许你对节点或关系的输入数据进行限制。有助于数据的完整性，因为它们阻止用户输入错误的数据类型。如果某个用户在应用了约束时输入了错误的类型会收到错误消息。</a:t>
            </a:r>
            <a:endParaRPr lang="en-US" altLang="zh-CN"/>
          </a:p>
          <a:p>
            <a:endParaRPr lang="en-US" altLang="zh-CN"/>
          </a:p>
          <a:p>
            <a:r>
              <a:rPr lang="en-US" altLang="zh-CN"/>
              <a:t>唯一约束</a:t>
            </a:r>
            <a:endParaRPr lang="en-US" altLang="zh-CN"/>
          </a:p>
          <a:p>
            <a:pPr marL="0" indent="0">
              <a:buNone/>
            </a:pPr>
            <a:r>
              <a:rPr lang="en-US" altLang="zh-CN"/>
              <a:t>指定该属性必须包含唯一值（比如两个 Artist 节点不允许有相同值的 name 属性。）</a:t>
            </a:r>
            <a:endParaRPr lang="en-US" altLang="zh-CN"/>
          </a:p>
          <a:p>
            <a:pPr marL="0" indent="0">
              <a:buNone/>
            </a:pPr>
            <a:r>
              <a:rPr lang="en-US" altLang="zh-CN"/>
              <a:t>CREATE CONSTRAINT ON (a:Artist) ASSERT a.name IS UNIQUE</a:t>
            </a:r>
            <a:endParaRPr lang="en-US" altLang="zh-CN"/>
          </a:p>
          <a:p>
            <a:pPr marL="0" indent="0">
              <a:buNone/>
            </a:pPr>
            <a:r>
              <a:rPr lang="en-US" altLang="zh-CN"/>
              <a:t>:schems </a:t>
            </a:r>
            <a:r>
              <a:rPr lang="zh-CN" altLang="en-US"/>
              <a:t>查看约束</a:t>
            </a:r>
            <a:endParaRPr lang="en-US" altLang="zh-CN"/>
          </a:p>
          <a:p>
            <a:endParaRPr lang="en-US" altLang="zh-CN"/>
          </a:p>
          <a:p>
            <a:r>
              <a:rPr lang="en-US" altLang="zh-CN"/>
              <a:t>属性存在约束</a:t>
            </a:r>
            <a:endParaRPr lang="en-US" altLang="zh-CN"/>
          </a:p>
          <a:p>
            <a:pPr marL="0" indent="0">
              <a:buNone/>
            </a:pPr>
            <a:r>
              <a:rPr lang="en-US" altLang="zh-CN"/>
              <a:t>确保具有特定标签的节点或具有特定类型的关系都存在某个属性（属性存在约束只在 Neo4j 企业版中可用）</a:t>
            </a:r>
            <a:endParaRPr lang="en-US" altLang="zh-CN"/>
          </a:p>
          <a:p>
            <a:pPr marL="0" indent="0">
              <a:buNone/>
            </a:pPr>
            <a:r>
              <a:rPr lang="en-US" altLang="zh-CN"/>
              <a:t>CREATE CONSTRAINT ON (a:Artist) ASSERT exists(a.name)</a:t>
            </a: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查询节点</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endParaRPr lang="en-US" altLang="zh-CN"/>
          </a:p>
          <a:p>
            <a:r>
              <a:rPr lang="en-US" altLang="zh-CN"/>
              <a:t>查找名为 “</a:t>
            </a:r>
            <a:r>
              <a:rPr lang="en-US" altLang="zh-CN">
                <a:sym typeface="+mn-ea"/>
              </a:rPr>
              <a:t>小</a:t>
            </a:r>
            <a:r>
              <a:rPr lang="zh-CN" altLang="en-US">
                <a:sym typeface="+mn-ea"/>
              </a:rPr>
              <a:t>苹</a:t>
            </a:r>
            <a:r>
              <a:rPr lang="en-US" altLang="zh-CN">
                <a:sym typeface="+mn-ea"/>
              </a:rPr>
              <a:t>果</a:t>
            </a:r>
            <a:r>
              <a:rPr lang="en-US" altLang="zh-CN"/>
              <a:t>” 的</a:t>
            </a:r>
            <a:r>
              <a:rPr lang="zh-CN" altLang="en-US"/>
              <a:t>专辑</a:t>
            </a:r>
            <a:endParaRPr lang="zh-CN" altLang="en-US"/>
          </a:p>
          <a:p>
            <a:endParaRPr lang="zh-CN" altLang="en-US"/>
          </a:p>
          <a:p>
            <a:r>
              <a:rPr lang="zh-CN" altLang="en-US"/>
              <a:t>MATCH (</a:t>
            </a:r>
            <a:r>
              <a:rPr lang="en-US" altLang="zh-CN"/>
              <a:t>apple:Album </a:t>
            </a:r>
            <a:r>
              <a:rPr lang="zh-CN" altLang="en-US"/>
              <a:t>{name: "小苹果"}) RETURN </a:t>
            </a:r>
            <a:r>
              <a:rPr lang="en-US" altLang="zh-CN"/>
              <a:t>apple</a:t>
            </a:r>
            <a:endParaRPr lang="en-US" altLang="zh-CN"/>
          </a:p>
          <a:p>
            <a:endParaRPr lang="en-US" altLang="zh-CN"/>
          </a:p>
          <a:p>
            <a:endParaRPr lang="en-US" altLang="zh-CN"/>
          </a:p>
          <a:p>
            <a:r>
              <a:rPr lang="en-US" altLang="zh-CN"/>
              <a:t>MATCH (albums:Album) WHERE albums.year &gt;  2010</a:t>
            </a:r>
            <a:endParaRPr lang="en-US" altLang="zh-CN"/>
          </a:p>
          <a:p>
            <a:r>
              <a:rPr lang="en-US" altLang="zh-CN"/>
              <a:t>RETURN </a:t>
            </a:r>
            <a:r>
              <a:rPr lang="en-US" altLang="zh-CN">
                <a:sym typeface="+mn-ea"/>
              </a:rPr>
              <a:t>albums</a:t>
            </a:r>
            <a:r>
              <a:rPr lang="en-US" altLang="zh-CN"/>
              <a:t>.name</a:t>
            </a: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查询关系</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lstStyle/>
          <a:p>
            <a:r>
              <a:rPr lang="en-US" altLang="zh-CN"/>
              <a:t>查找“王太利”</a:t>
            </a:r>
            <a:r>
              <a:rPr lang="zh-CN" altLang="en-US"/>
              <a:t>参加过的乐队</a:t>
            </a:r>
            <a:endParaRPr lang="zh-CN" altLang="en-US"/>
          </a:p>
          <a:p>
            <a:endParaRPr lang="zh-CN" altLang="en-US"/>
          </a:p>
          <a:p>
            <a:r>
              <a:rPr lang="zh-CN" altLang="en-US"/>
              <a:t>MATCH (</a:t>
            </a:r>
            <a:r>
              <a:rPr lang="en-US" altLang="zh-CN"/>
              <a:t>wang</a:t>
            </a:r>
            <a:r>
              <a:rPr lang="zh-CN" altLang="en-US"/>
              <a:t>:Person {name: "王太利"})-[:</a:t>
            </a:r>
            <a:r>
              <a:rPr lang="en-US" altLang="zh-CN"/>
              <a:t>PLAYS</a:t>
            </a:r>
            <a:r>
              <a:rPr lang="zh-CN" altLang="en-US"/>
              <a:t>_IN]-&gt;(</a:t>
            </a:r>
            <a:r>
              <a:rPr lang="en-US" altLang="zh-CN"/>
              <a:t>banks</a:t>
            </a:r>
            <a:r>
              <a:rPr lang="zh-CN" altLang="en-US"/>
              <a:t>)</a:t>
            </a:r>
            <a:endParaRPr lang="zh-CN" altLang="en-US"/>
          </a:p>
          <a:p>
            <a:r>
              <a:rPr lang="zh-CN" altLang="en-US"/>
              <a:t>RETURN </a:t>
            </a:r>
            <a:r>
              <a:rPr lang="en-US" altLang="zh-CN">
                <a:sym typeface="+mn-ea"/>
              </a:rPr>
              <a:t>banks</a:t>
            </a:r>
            <a:endParaRPr lang="zh-CN" altLang="en-US"/>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a:sym typeface="+mn-lt"/>
              </a:rPr>
              <a:t>删除</a:t>
            </a:r>
            <a:endParaRPr lang="zh-CN" altLang="en-US">
              <a:sym typeface="+mn-lt"/>
            </a:endParaRPr>
          </a:p>
        </p:txBody>
      </p:sp>
      <p:sp>
        <p:nvSpPr>
          <p:cNvPr id="2" name="内容占位符 1"/>
          <p:cNvSpPr>
            <a:spLocks noGrp="1"/>
          </p:cNvSpPr>
          <p:nvPr>
            <p:ph idx="1"/>
            <p:custDataLst>
              <p:tags r:id="rId2"/>
            </p:custDataLst>
          </p:nvPr>
        </p:nvSpPr>
        <p:spPr>
          <a:xfrm>
            <a:off x="695325" y="1125538"/>
            <a:ext cx="10801350" cy="5051425"/>
          </a:xfrm>
        </p:spPr>
        <p:txBody>
          <a:bodyPr>
            <a:normAutofit lnSpcReduction="10000"/>
          </a:bodyPr>
          <a:lstStyle/>
          <a:p>
            <a:pPr marL="0" indent="0">
              <a:buNone/>
            </a:pPr>
            <a:endParaRPr lang="en-US" altLang="zh-CN"/>
          </a:p>
          <a:p>
            <a:pPr marL="0" indent="0">
              <a:buNone/>
            </a:pPr>
            <a:r>
              <a:rPr lang="en-US" altLang="zh-CN"/>
              <a:t>删除关系</a:t>
            </a:r>
            <a:endParaRPr lang="en-US" altLang="zh-CN"/>
          </a:p>
          <a:p>
            <a:pPr marL="0" indent="0">
              <a:buNone/>
            </a:pPr>
            <a:endParaRPr lang="en-US" altLang="zh-CN"/>
          </a:p>
          <a:p>
            <a:pPr marL="0" indent="0">
              <a:buNone/>
            </a:pPr>
            <a:r>
              <a:rPr lang="zh-CN" altLang="en-US">
                <a:sym typeface="+mn-ea"/>
              </a:rPr>
              <a:t>MATCH (</a:t>
            </a:r>
            <a:r>
              <a:rPr lang="en-US" altLang="zh-CN">
                <a:sym typeface="+mn-ea"/>
              </a:rPr>
              <a:t>wang</a:t>
            </a:r>
            <a:r>
              <a:rPr lang="zh-CN" altLang="en-US">
                <a:sym typeface="+mn-ea"/>
              </a:rPr>
              <a:t>:Person {name: "王太利"})-[</a:t>
            </a:r>
            <a:r>
              <a:rPr lang="en-US" altLang="zh-CN">
                <a:sym typeface="+mn-ea"/>
              </a:rPr>
              <a:t>role</a:t>
            </a:r>
            <a:r>
              <a:rPr lang="zh-CN" altLang="en-US">
                <a:sym typeface="+mn-ea"/>
              </a:rPr>
              <a:t>:</a:t>
            </a:r>
            <a:r>
              <a:rPr lang="en-US" altLang="zh-CN">
                <a:sym typeface="+mn-ea"/>
              </a:rPr>
              <a:t>PLAYS</a:t>
            </a:r>
            <a:r>
              <a:rPr lang="zh-CN" altLang="en-US">
                <a:sym typeface="+mn-ea"/>
              </a:rPr>
              <a:t>_IN]-&gt;(</a:t>
            </a:r>
            <a:r>
              <a:rPr lang="en-US" altLang="zh-CN">
                <a:sym typeface="+mn-ea"/>
              </a:rPr>
              <a:t>banks</a:t>
            </a:r>
            <a:r>
              <a:rPr lang="zh-CN" altLang="en-US">
                <a:sym typeface="+mn-ea"/>
              </a:rPr>
              <a:t>) </a:t>
            </a:r>
            <a:r>
              <a:rPr lang="en-US" altLang="zh-CN">
                <a:sym typeface="+mn-ea"/>
              </a:rPr>
              <a:t>delete role</a:t>
            </a:r>
            <a:endParaRPr lang="en-US" altLang="zh-CN">
              <a:sym typeface="+mn-ea"/>
            </a:endParaRPr>
          </a:p>
          <a:p>
            <a:pPr marL="0" indent="0">
              <a:buNone/>
            </a:pPr>
            <a:endParaRPr lang="en-US" altLang="zh-CN">
              <a:sym typeface="+mn-ea"/>
            </a:endParaRPr>
          </a:p>
          <a:p>
            <a:pPr marL="0" indent="0">
              <a:buNone/>
            </a:pPr>
            <a:endParaRPr lang="zh-CN" altLang="en-US"/>
          </a:p>
          <a:p>
            <a:pPr marL="0" indent="0">
              <a:buNone/>
            </a:pPr>
            <a:r>
              <a:rPr lang="en-US" altLang="zh-CN"/>
              <a:t>删除节点和节点关系</a:t>
            </a:r>
            <a:endParaRPr lang="en-US" altLang="zh-CN"/>
          </a:p>
          <a:p>
            <a:pPr marL="0" indent="0">
              <a:buNone/>
            </a:pPr>
            <a:endParaRPr lang="en-US" altLang="zh-CN"/>
          </a:p>
          <a:p>
            <a:pPr marL="0" indent="0">
              <a:buNone/>
            </a:pPr>
            <a:r>
              <a:rPr lang="zh-CN" altLang="en-US">
                <a:sym typeface="+mn-ea"/>
              </a:rPr>
              <a:t>MATCH (</a:t>
            </a:r>
            <a:r>
              <a:rPr lang="en-US" altLang="zh-CN">
                <a:sym typeface="+mn-ea"/>
              </a:rPr>
              <a:t>wang</a:t>
            </a:r>
            <a:r>
              <a:rPr lang="zh-CN" altLang="en-US">
                <a:sym typeface="+mn-ea"/>
              </a:rPr>
              <a:t>:Person {name: "王太利"})-[</a:t>
            </a:r>
            <a:r>
              <a:rPr lang="en-US" altLang="zh-CN">
                <a:sym typeface="+mn-ea"/>
              </a:rPr>
              <a:t>role</a:t>
            </a:r>
            <a:r>
              <a:rPr lang="zh-CN" altLang="en-US">
                <a:sym typeface="+mn-ea"/>
              </a:rPr>
              <a:t>:</a:t>
            </a:r>
            <a:r>
              <a:rPr lang="en-US" altLang="zh-CN">
                <a:sym typeface="+mn-ea"/>
              </a:rPr>
              <a:t>PLAYS</a:t>
            </a:r>
            <a:r>
              <a:rPr lang="zh-CN" altLang="en-US">
                <a:sym typeface="+mn-ea"/>
              </a:rPr>
              <a:t>_IN]-&gt;(</a:t>
            </a:r>
            <a:r>
              <a:rPr lang="en-US" altLang="zh-CN">
                <a:sym typeface="+mn-ea"/>
              </a:rPr>
              <a:t>banks</a:t>
            </a:r>
            <a:r>
              <a:rPr lang="zh-CN" altLang="en-US">
                <a:sym typeface="+mn-ea"/>
              </a:rPr>
              <a:t>) </a:t>
            </a:r>
            <a:r>
              <a:rPr lang="en-US" altLang="zh-CN">
                <a:sym typeface="+mn-ea"/>
              </a:rPr>
              <a:t>delete wang ,role</a:t>
            </a:r>
            <a:endParaRPr lang="en-US" altLang="zh-CN">
              <a:sym typeface="+mn-ea"/>
            </a:endParaRPr>
          </a:p>
          <a:p>
            <a:pPr marL="0" indent="0">
              <a:buNone/>
            </a:pPr>
            <a:endParaRPr lang="en-US" altLang="zh-CN">
              <a:sym typeface="+mn-ea"/>
            </a:endParaRPr>
          </a:p>
          <a:p>
            <a:pPr marL="0" indent="0">
              <a:buNone/>
            </a:pPr>
            <a:r>
              <a:rPr lang="en-US" altLang="zh-CN">
                <a:sym typeface="+mn-ea"/>
              </a:rPr>
              <a:t>删除所有节点</a:t>
            </a:r>
            <a:endParaRPr lang="en-US" altLang="zh-CN">
              <a:sym typeface="+mn-ea"/>
            </a:endParaRPr>
          </a:p>
          <a:p>
            <a:pPr marL="0" indent="0">
              <a:buNone/>
            </a:pPr>
            <a:endParaRPr lang="en-US" altLang="zh-CN">
              <a:sym typeface="+mn-ea"/>
            </a:endParaRPr>
          </a:p>
          <a:p>
            <a:pPr marL="0" indent="0">
              <a:buNone/>
            </a:pPr>
            <a:r>
              <a:rPr lang="en-US" altLang="zh-CN"/>
              <a:t>match (n) detach delete n</a:t>
            </a:r>
            <a:endParaRPr lang="en-US" altLang="zh-CN"/>
          </a:p>
          <a:p>
            <a:pPr marL="0" indent="0">
              <a:buNone/>
            </a:pPr>
            <a:endParaRPr lang="en-US" altLang="zh-CN"/>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sz="3200"/>
              <a:t>体系结构</a:t>
            </a:r>
            <a:endParaRPr lang="zh-CN" sz="3200"/>
          </a:p>
        </p:txBody>
      </p:sp>
      <p:sp>
        <p:nvSpPr>
          <p:cNvPr id="13" name="文本框 12"/>
          <p:cNvSpPr txBox="1"/>
          <p:nvPr>
            <p:custDataLst>
              <p:tags r:id="rId2"/>
            </p:custDataLst>
          </p:nvPr>
        </p:nvSpPr>
        <p:spPr>
          <a:xfrm>
            <a:off x="3636349" y="1597376"/>
            <a:ext cx="1512094" cy="791493"/>
          </a:xfrm>
          <a:prstGeom prst="rect">
            <a:avLst/>
          </a:prstGeom>
        </p:spPr>
        <p:txBody>
          <a:bodyPr vert="horz" lIns="91440" tIns="45720" rIns="91440" bIns="45720" rtlCol="0" anchor="ctr">
            <a:normAutofit fontScale="87500" lnSpcReduction="100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06</a:t>
            </a:r>
            <a:endParaRPr lang="en-US" altLang="zh-CN" sz="6000">
              <a:solidFill>
                <a:schemeClr val="tx2"/>
              </a:solidFill>
            </a:endParaRPr>
          </a:p>
        </p:txBody>
      </p:sp>
      <p:sp>
        <p:nvSpPr>
          <p:cNvPr id="2" name="页脚占位符 1"/>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lstStyle/>
          <a:p>
            <a:fld id="{5DD3DB80-B894-403A-B48E-6FDC1A72010E}" type="slidenum">
              <a:rPr lang="zh-CN" altLang="en-US" smtClean="0"/>
            </a:fld>
            <a:endParaRPr lang="zh-CN" altLang="en-US"/>
          </a:p>
        </p:txBody>
      </p:sp>
      <p:sp>
        <p:nvSpPr>
          <p:cNvPr id="4" name="文本占位符 3"/>
          <p:cNvSpPr>
            <a:spLocks noGrp="1"/>
          </p:cNvSpPr>
          <p:nvPr>
            <p:ph type="body" idx="1"/>
          </p:nvPr>
        </p:nvSpPr>
        <p:spPr/>
        <p:txBody>
          <a:bodyPr/>
          <a:lstStyle/>
          <a:p>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sz="3200"/>
              <a:t>数据库概述与应用</a:t>
            </a:r>
            <a:endParaRPr lang="en-US" altLang="zh-CN" sz="3200"/>
          </a:p>
        </p:txBody>
      </p:sp>
      <p:sp>
        <p:nvSpPr>
          <p:cNvPr id="13" name="文本框 12"/>
          <p:cNvSpPr txBox="1"/>
          <p:nvPr>
            <p:custDataLst>
              <p:tags r:id="rId2"/>
            </p:custDataLst>
          </p:nvPr>
        </p:nvSpPr>
        <p:spPr>
          <a:xfrm>
            <a:off x="3636349" y="1597376"/>
            <a:ext cx="1512094" cy="791493"/>
          </a:xfrm>
          <a:prstGeom prst="rect">
            <a:avLst/>
          </a:prstGeom>
        </p:spPr>
        <p:txBody>
          <a:bodyPr vert="horz" lIns="91440" tIns="45720" rIns="91440" bIns="45720" rtlCol="0" anchor="ctr">
            <a:normAutofit fontScale="87500" lnSpcReduction="100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01</a:t>
            </a:r>
            <a:endParaRPr lang="en-US" altLang="zh-CN" sz="6000">
              <a:solidFill>
                <a:schemeClr val="tx2"/>
              </a:solidFill>
            </a:endParaRPr>
          </a:p>
        </p:txBody>
      </p:sp>
      <p:sp>
        <p:nvSpPr>
          <p:cNvPr id="2" name="页脚占位符 1"/>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lstStyle/>
          <a:p>
            <a:fld id="{5DD3DB80-B894-403A-B48E-6FDC1A72010E}" type="slidenum">
              <a:rPr lang="zh-CN" altLang="en-US" smtClean="0"/>
            </a:fld>
            <a:endParaRPr lang="zh-CN" altLang="en-US"/>
          </a:p>
        </p:txBody>
      </p:sp>
      <p:sp>
        <p:nvSpPr>
          <p:cNvPr id="4" name="文本占位符 3"/>
          <p:cNvSpPr>
            <a:spLocks noGrp="1"/>
          </p:cNvSpPr>
          <p:nvPr>
            <p:ph type="body" idx="1"/>
          </p:nvPr>
        </p:nvSpPr>
        <p:spPr/>
        <p:txBody>
          <a:bodyPr/>
          <a:lstStyle/>
          <a:p>
            <a:endParaRPr lang="zh-CN" altLang="en-US"/>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体系结构</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a:t>原生图处理</a:t>
            </a:r>
            <a:endParaRPr lang="zh-CN" altLang="en-US"/>
          </a:p>
          <a:p>
            <a:pPr fontAlgn="auto">
              <a:lnSpc>
                <a:spcPct val="150000"/>
              </a:lnSpc>
            </a:pPr>
            <a:r>
              <a:rPr lang="zh-CN" altLang="en-US"/>
              <a:t>免索引邻接结构</a:t>
            </a:r>
            <a:endParaRPr lang="zh-CN" altLang="en-US"/>
          </a:p>
          <a:p>
            <a:pPr fontAlgn="auto">
              <a:lnSpc>
                <a:spcPct val="150000"/>
              </a:lnSpc>
            </a:pPr>
            <a:r>
              <a:rPr lang="zh-CN" altLang="en-US"/>
              <a:t>数据库的每个节点都会维护与它相邻节点的引用，每个节点相当于其相邻节点的微索引，所以说查询的时间和图的整体规模无关，只与这个节点周围节点数目有关。在传统的关系型数据库中，使用全局索引连接每个节点，计算成本较大。</a:t>
            </a:r>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内容占位符 5" descr="5"/>
          <p:cNvPicPr>
            <a:picLocks noGrp="1" noChangeAspect="1"/>
          </p:cNvPicPr>
          <p:nvPr>
            <p:ph idx="1"/>
          </p:nvPr>
        </p:nvPicPr>
        <p:blipFill>
          <a:blip r:embed="rId1"/>
          <a:stretch>
            <a:fillRect/>
          </a:stretch>
        </p:blipFill>
        <p:spPr>
          <a:xfrm>
            <a:off x="780415" y="1358900"/>
            <a:ext cx="3402330" cy="4139565"/>
          </a:xfrm>
          <a:prstGeom prst="rect">
            <a:avLst/>
          </a:prstGeom>
        </p:spPr>
      </p:pic>
      <p:sp>
        <p:nvSpPr>
          <p:cNvPr id="8" name="文本框 7"/>
          <p:cNvSpPr txBox="1"/>
          <p:nvPr/>
        </p:nvSpPr>
        <p:spPr>
          <a:xfrm>
            <a:off x="6090285" y="1106805"/>
            <a:ext cx="5080000" cy="2584450"/>
          </a:xfrm>
          <a:prstGeom prst="rect">
            <a:avLst/>
          </a:prstGeom>
          <a:noFill/>
        </p:spPr>
        <p:txBody>
          <a:bodyPr wrap="square" rtlCol="0">
            <a:spAutoFit/>
          </a:bodyPr>
          <a:lstStyle/>
          <a:p>
            <a:pPr fontAlgn="auto">
              <a:lnSpc>
                <a:spcPct val="150000"/>
              </a:lnSpc>
            </a:pPr>
            <a:r>
              <a:rPr lang="zh-CN" altLang="en-US"/>
              <a:t>- 查询用户Alice所购买的东西，时间复杂度是</a:t>
            </a:r>
            <a:r>
              <a:rPr lang="zh-CN" altLang="en-US" b="1"/>
              <a:t>o(log(n))</a:t>
            </a:r>
            <a:r>
              <a:rPr lang="en-US" altLang="zh-CN" b="1"/>
              <a:t>.</a:t>
            </a:r>
            <a:endParaRPr lang="en-US" altLang="zh-CN" b="1"/>
          </a:p>
          <a:p>
            <a:pPr fontAlgn="auto">
              <a:lnSpc>
                <a:spcPct val="150000"/>
              </a:lnSpc>
            </a:pPr>
            <a:r>
              <a:rPr lang="en-US" altLang="zh-CN" b="1"/>
              <a:t>- </a:t>
            </a:r>
            <a:r>
              <a:rPr lang="zh-CN" altLang="en-US"/>
              <a:t>查询某件商品被哪些人购买了，时间复杂度</a:t>
            </a:r>
            <a:r>
              <a:rPr lang="zh-CN" altLang="en-US" b="1"/>
              <a:t>o(n)</a:t>
            </a:r>
            <a:r>
              <a:rPr lang="en-US" altLang="zh-CN" b="1"/>
              <a:t>.</a:t>
            </a:r>
            <a:endParaRPr lang="zh-CN" altLang="en-US"/>
          </a:p>
          <a:p>
            <a:pPr fontAlgn="auto">
              <a:lnSpc>
                <a:spcPct val="150000"/>
              </a:lnSpc>
            </a:pPr>
            <a:r>
              <a:rPr lang="zh-CN" altLang="en-US"/>
              <a:t>- 查询Alice购买过的东西还被哪些人购买过，时间复杂度变为</a:t>
            </a:r>
            <a:r>
              <a:rPr lang="zh-CN" altLang="en-US" b="1"/>
              <a:t>o(mlog(n))</a:t>
            </a:r>
            <a:r>
              <a:rPr lang="zh-CN" altLang="en-US"/>
              <a:t>.</a:t>
            </a:r>
            <a:endParaRPr lang="zh-CN" altLang="en-US"/>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内容占位符 5" descr="4"/>
          <p:cNvPicPr>
            <a:picLocks noGrp="1" noChangeAspect="1"/>
          </p:cNvPicPr>
          <p:nvPr>
            <p:ph idx="1"/>
          </p:nvPr>
        </p:nvPicPr>
        <p:blipFill>
          <a:blip r:embed="rId1"/>
          <a:stretch>
            <a:fillRect/>
          </a:stretch>
        </p:blipFill>
        <p:spPr>
          <a:xfrm>
            <a:off x="192405" y="1016000"/>
            <a:ext cx="5400675" cy="4238625"/>
          </a:xfrm>
          <a:prstGeom prst="rect">
            <a:avLst/>
          </a:prstGeom>
        </p:spPr>
      </p:pic>
      <p:sp>
        <p:nvSpPr>
          <p:cNvPr id="7" name="文本框 6"/>
          <p:cNvSpPr txBox="1"/>
          <p:nvPr/>
        </p:nvSpPr>
        <p:spPr>
          <a:xfrm>
            <a:off x="6630035" y="1513840"/>
            <a:ext cx="4670425" cy="2168525"/>
          </a:xfrm>
          <a:prstGeom prst="rect">
            <a:avLst/>
          </a:prstGeom>
          <a:noFill/>
        </p:spPr>
        <p:txBody>
          <a:bodyPr wrap="square" rtlCol="0">
            <a:spAutoFit/>
          </a:bodyPr>
          <a:lstStyle/>
          <a:p>
            <a:pPr fontAlgn="auto">
              <a:lnSpc>
                <a:spcPct val="150000"/>
              </a:lnSpc>
            </a:pPr>
            <a:r>
              <a:rPr lang="en-US" altLang="zh-CN"/>
              <a:t>- </a:t>
            </a:r>
            <a:r>
              <a:rPr lang="zh-CN" altLang="en-US"/>
              <a:t>查询Alice购买过的商品，时间复杂度为</a:t>
            </a:r>
            <a:r>
              <a:rPr lang="zh-CN" altLang="en-US" b="1"/>
              <a:t>o(1)</a:t>
            </a:r>
            <a:r>
              <a:rPr lang="zh-CN" altLang="en-US"/>
              <a:t>.</a:t>
            </a:r>
            <a:endParaRPr lang="zh-CN" altLang="en-US"/>
          </a:p>
          <a:p>
            <a:pPr fontAlgn="auto">
              <a:lnSpc>
                <a:spcPct val="150000"/>
              </a:lnSpc>
            </a:pPr>
            <a:r>
              <a:rPr lang="en-US" altLang="zh-CN"/>
              <a:t>- </a:t>
            </a:r>
            <a:r>
              <a:rPr lang="zh-CN" altLang="en-US"/>
              <a:t>要查找一个商品被哪些人购买了，时间复杂度</a:t>
            </a:r>
            <a:r>
              <a:rPr lang="zh-CN" altLang="en-US" b="1"/>
              <a:t>o(1)</a:t>
            </a:r>
            <a:r>
              <a:rPr lang="zh-CN" altLang="en-US"/>
              <a:t>。</a:t>
            </a:r>
            <a:endParaRPr lang="zh-CN" altLang="en-US"/>
          </a:p>
          <a:p>
            <a:pPr fontAlgn="auto">
              <a:lnSpc>
                <a:spcPct val="150000"/>
              </a:lnSpc>
            </a:pPr>
            <a:r>
              <a:rPr lang="en-US" altLang="zh-CN"/>
              <a:t>- </a:t>
            </a:r>
            <a:r>
              <a:rPr lang="zh-CN" altLang="en-US"/>
              <a:t>查找Alice购买过的东西被哪些人购买过，时间复杂度为</a:t>
            </a:r>
            <a:r>
              <a:rPr lang="zh-CN" altLang="en-US" b="1"/>
              <a:t>o(m)</a:t>
            </a:r>
            <a:r>
              <a:rPr lang="zh-CN" altLang="en-US"/>
              <a:t>。</a:t>
            </a:r>
            <a:endParaRPr lang="zh-CN" altLang="en-US"/>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底层存储结构</a:t>
            </a:r>
            <a:endParaRPr lang="zh-CN" altLang="en-US"/>
          </a:p>
        </p:txBody>
      </p:sp>
      <p:sp>
        <p:nvSpPr>
          <p:cNvPr id="3" name="内容占位符 2"/>
          <p:cNvSpPr>
            <a:spLocks noGrp="1"/>
          </p:cNvSpPr>
          <p:nvPr>
            <p:ph idx="1"/>
          </p:nvPr>
        </p:nvSpPr>
        <p:spPr/>
        <p:txBody>
          <a:bodyPr/>
          <a:lstStyle/>
          <a:p>
            <a:pPr marL="0" indent="0">
              <a:buNone/>
            </a:pPr>
            <a:endParaRPr lang="zh-CN" altLang="en-US"/>
          </a:p>
          <a:p>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descr="9"/>
          <p:cNvPicPr>
            <a:picLocks noChangeAspect="1"/>
          </p:cNvPicPr>
          <p:nvPr/>
        </p:nvPicPr>
        <p:blipFill>
          <a:blip r:embed="rId1"/>
          <a:stretch>
            <a:fillRect/>
          </a:stretch>
        </p:blipFill>
        <p:spPr>
          <a:xfrm>
            <a:off x="2313940" y="2139315"/>
            <a:ext cx="7392670" cy="3915410"/>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节点</a:t>
            </a:r>
            <a:endParaRPr lang="zh-CN" altLang="en-US"/>
          </a:p>
        </p:txBody>
      </p:sp>
      <p:sp>
        <p:nvSpPr>
          <p:cNvPr id="3" name="内容占位符 2"/>
          <p:cNvSpPr>
            <a:spLocks noGrp="1"/>
          </p:cNvSpPr>
          <p:nvPr>
            <p:ph idx="1"/>
          </p:nvPr>
        </p:nvSpPr>
        <p:spPr/>
        <p:txBody>
          <a:bodyPr/>
          <a:lstStyle/>
          <a:p>
            <a:r>
              <a:rPr lang="zh-CN" altLang="en-US"/>
              <a:t>存储在 neostore.nodestore.db</a:t>
            </a:r>
            <a:endParaRPr lang="zh-CN" altLang="en-US"/>
          </a:p>
          <a:p>
            <a:r>
              <a:rPr lang="zh-CN" altLang="en-US">
                <a:sym typeface="+mn-ea"/>
              </a:rPr>
              <a:t>每个Node 保存了第1个Property 和 第1个Relationship 的指针</a:t>
            </a:r>
            <a:endParaRPr lang="zh-CN" altLang="en-US"/>
          </a:p>
          <a:p>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descr="7"/>
          <p:cNvPicPr>
            <a:picLocks noChangeAspect="1"/>
          </p:cNvPicPr>
          <p:nvPr/>
        </p:nvPicPr>
        <p:blipFill>
          <a:blip r:embed="rId1"/>
          <a:stretch>
            <a:fillRect/>
          </a:stretch>
        </p:blipFill>
        <p:spPr>
          <a:xfrm>
            <a:off x="875665" y="1988185"/>
            <a:ext cx="2298700" cy="332676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109856"/>
            <a:ext cx="10801350" cy="1015999"/>
          </a:xfrm>
        </p:spPr>
        <p:txBody>
          <a:bodyPr/>
          <a:lstStyle/>
          <a:p>
            <a:r>
              <a:rPr lang="zh-CN" altLang="en-US"/>
              <a:t>关系</a:t>
            </a:r>
            <a:endParaRPr lang="zh-CN" altLang="en-US"/>
          </a:p>
        </p:txBody>
      </p:sp>
      <p:sp>
        <p:nvSpPr>
          <p:cNvPr id="3" name="内容占位符 2"/>
          <p:cNvSpPr>
            <a:spLocks noGrp="1"/>
          </p:cNvSpPr>
          <p:nvPr>
            <p:ph idx="1"/>
          </p:nvPr>
        </p:nvSpPr>
        <p:spPr/>
        <p:txBody>
          <a:bodyPr/>
          <a:lstStyle/>
          <a:p>
            <a:r>
              <a:rPr lang="zh-CN" altLang="en-US"/>
              <a:t>存储在neostore.relationship.db</a:t>
            </a:r>
            <a:endParaRPr lang="zh-CN" altLang="en-US"/>
          </a:p>
          <a:p>
            <a:endParaRPr lang="zh-CN" altLang="en-US"/>
          </a:p>
          <a:p>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descr="6"/>
          <p:cNvPicPr>
            <a:picLocks noChangeAspect="1"/>
          </p:cNvPicPr>
          <p:nvPr/>
        </p:nvPicPr>
        <p:blipFill>
          <a:blip r:embed="rId1"/>
          <a:stretch>
            <a:fillRect/>
          </a:stretch>
        </p:blipFill>
        <p:spPr>
          <a:xfrm>
            <a:off x="4810125" y="419100"/>
            <a:ext cx="7073265" cy="620966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属性</a:t>
            </a:r>
            <a:endParaRPr lang="zh-CN" altLang="en-US"/>
          </a:p>
        </p:txBody>
      </p:sp>
      <p:sp>
        <p:nvSpPr>
          <p:cNvPr id="3" name="内容占位符 2"/>
          <p:cNvSpPr>
            <a:spLocks noGrp="1"/>
          </p:cNvSpPr>
          <p:nvPr>
            <p:ph idx="1"/>
          </p:nvPr>
        </p:nvSpPr>
        <p:spPr/>
        <p:txBody>
          <a:bodyPr/>
          <a:lstStyle/>
          <a:p>
            <a:pPr marL="0" indent="0">
              <a:buNone/>
            </a:pPr>
            <a:endParaRPr lang="zh-CN" altLang="en-US"/>
          </a:p>
          <a:p>
            <a:pPr fontAlgn="auto">
              <a:lnSpc>
                <a:spcPct val="150000"/>
              </a:lnSpc>
            </a:pPr>
            <a:r>
              <a:rPr lang="zh-CN" altLang="en-US"/>
              <a:t>- 存储在neostore.propertystore.db</a:t>
            </a:r>
            <a:endParaRPr lang="zh-CN" altLang="en-US"/>
          </a:p>
          <a:p>
            <a:pPr fontAlgn="auto">
              <a:lnSpc>
                <a:spcPct val="150000"/>
              </a:lnSpc>
            </a:pPr>
            <a:r>
              <a:rPr lang="zh-CN" altLang="en-US"/>
              <a:t>- 单向链表</a:t>
            </a:r>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sz="3200"/>
              <a:t>特点</a:t>
            </a:r>
            <a:endParaRPr lang="zh-CN" sz="3200"/>
          </a:p>
        </p:txBody>
      </p:sp>
      <p:sp>
        <p:nvSpPr>
          <p:cNvPr id="13" name="文本框 12"/>
          <p:cNvSpPr txBox="1"/>
          <p:nvPr>
            <p:custDataLst>
              <p:tags r:id="rId2"/>
            </p:custDataLst>
          </p:nvPr>
        </p:nvSpPr>
        <p:spPr>
          <a:xfrm>
            <a:off x="3636349" y="1597376"/>
            <a:ext cx="1512094" cy="791493"/>
          </a:xfrm>
          <a:prstGeom prst="rect">
            <a:avLst/>
          </a:prstGeom>
        </p:spPr>
        <p:txBody>
          <a:bodyPr vert="horz" lIns="91440" tIns="45720" rIns="91440" bIns="45720" rtlCol="0" anchor="ctr">
            <a:normAutofit fontScale="87500" lnSpcReduction="100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07</a:t>
            </a:r>
            <a:endParaRPr lang="en-US" altLang="zh-CN" sz="6000">
              <a:solidFill>
                <a:schemeClr val="tx2"/>
              </a:solidFill>
            </a:endParaRPr>
          </a:p>
        </p:txBody>
      </p:sp>
      <p:sp>
        <p:nvSpPr>
          <p:cNvPr id="2" name="页脚占位符 1"/>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lstStyle/>
          <a:p>
            <a:fld id="{5DD3DB80-B894-403A-B48E-6FDC1A72010E}" type="slidenum">
              <a:rPr lang="zh-CN" altLang="en-US" smtClean="0"/>
            </a:fld>
            <a:endParaRPr lang="zh-CN" altLang="en-US"/>
          </a:p>
        </p:txBody>
      </p:sp>
      <p:sp>
        <p:nvSpPr>
          <p:cNvPr id="4" name="文本占位符 3"/>
          <p:cNvSpPr>
            <a:spLocks noGrp="1"/>
          </p:cNvSpPr>
          <p:nvPr>
            <p:ph type="body" idx="1"/>
          </p:nvPr>
        </p:nvSpPr>
        <p:spPr/>
        <p:txBody>
          <a:bodyPr/>
          <a:lstStyle/>
          <a:p>
            <a:endParaRPr lang="zh-CN" altLang="en-US"/>
          </a:p>
        </p:txBody>
      </p:sp>
    </p:spTree>
    <p:custDataLst>
      <p:tags r:id="rId3"/>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表现事物之间的关系</a:t>
            </a:r>
            <a:endParaRPr lang="zh-CN" altLang="en-US"/>
          </a:p>
        </p:txBody>
      </p:sp>
      <p:sp>
        <p:nvSpPr>
          <p:cNvPr id="3" name="内容占位符 2"/>
          <p:cNvSpPr>
            <a:spLocks noGrp="1"/>
          </p:cNvSpPr>
          <p:nvPr>
            <p:ph idx="1"/>
          </p:nvPr>
        </p:nvSpPr>
        <p:spPr>
          <a:xfrm>
            <a:off x="695325" y="1125855"/>
            <a:ext cx="5410200" cy="5051425"/>
          </a:xfrm>
        </p:spPr>
        <p:txBody>
          <a:bodyPr/>
          <a:lstStyle/>
          <a:p>
            <a:pPr fontAlgn="auto">
              <a:lnSpc>
                <a:spcPct val="150000"/>
              </a:lnSpc>
            </a:pPr>
            <a:r>
              <a:rPr lang="zh-CN" altLang="en-US" b="1"/>
              <a:t>传统关系型数据库</a:t>
            </a:r>
            <a:endParaRPr lang="zh-CN" altLang="en-US"/>
          </a:p>
          <a:p>
            <a:pPr fontAlgn="auto">
              <a:lnSpc>
                <a:spcPct val="150000"/>
              </a:lnSpc>
            </a:pPr>
            <a:r>
              <a:rPr lang="zh-CN" altLang="en-US"/>
              <a:t>- 联系的表示是通过建表，或者是表之间的连接来完成的。</a:t>
            </a:r>
            <a:endParaRPr lang="zh-CN" altLang="en-US"/>
          </a:p>
          <a:p>
            <a:pPr fontAlgn="auto">
              <a:lnSpc>
                <a:spcPct val="150000"/>
              </a:lnSpc>
            </a:pPr>
            <a:r>
              <a:rPr lang="zh-CN" altLang="en-US"/>
              <a:t>- 增加了偶发复杂性，使得业务数据与外键元数据混杂起来。</a:t>
            </a:r>
            <a:endParaRPr lang="zh-CN" altLang="en-US"/>
          </a:p>
          <a:p>
            <a:pPr fontAlgn="auto">
              <a:lnSpc>
                <a:spcPct val="150000"/>
              </a:lnSpc>
            </a:pPr>
            <a:r>
              <a:rPr lang="zh-CN" altLang="en-US"/>
              <a:t>- 外键约束增加了开发与维护成本。</a:t>
            </a:r>
            <a:endParaRPr lang="zh-CN" altLang="en-US"/>
          </a:p>
          <a:p>
            <a:pPr fontAlgn="auto">
              <a:lnSpc>
                <a:spcPct val="150000"/>
              </a:lnSpc>
            </a:pPr>
            <a:r>
              <a:rPr lang="zh-CN" altLang="en-US"/>
              <a:t>- 反向查询代价更高。</a:t>
            </a:r>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内容占位符 2"/>
          <p:cNvSpPr>
            <a:spLocks noGrp="1"/>
          </p:cNvSpPr>
          <p:nvPr/>
        </p:nvSpPr>
        <p:spPr>
          <a:xfrm>
            <a:off x="6275070" y="1240155"/>
            <a:ext cx="5410200" cy="5051425"/>
          </a:xfrm>
          <a:prstGeom prst="rect">
            <a:avLst/>
          </a:prstGeom>
        </p:spPr>
        <p:txBody>
          <a:bodyPr vert="horz" lIns="91440" tIns="45720" rIns="91440" bIns="45720" rtlCol="0">
            <a:normAutofit/>
          </a:bodyPr>
          <a:lst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zh-CN" altLang="en-US" b="1"/>
              <a:t>大部分NoSQL数据库</a:t>
            </a:r>
            <a:endParaRPr lang="zh-CN" altLang="en-US"/>
          </a:p>
          <a:p>
            <a:pPr fontAlgn="auto">
              <a:lnSpc>
                <a:spcPct val="150000"/>
              </a:lnSpc>
            </a:pPr>
            <a:r>
              <a:rPr lang="zh-CN" altLang="en-US"/>
              <a:t>- NoSQL，泛指非关系型的数据库。</a:t>
            </a:r>
            <a:endParaRPr lang="zh-CN" altLang="en-US"/>
          </a:p>
          <a:p>
            <a:pPr fontAlgn="auto">
              <a:lnSpc>
                <a:spcPct val="150000"/>
              </a:lnSpc>
            </a:pPr>
            <a:r>
              <a:rPr lang="zh-CN" altLang="en-US"/>
              <a:t>- 大多数NoSQL数据库——无论存储的是键值数据、文档数据库，还是局域列的数据库，存储的都是无关联的文档/值/列，因此很难将它们用于关联数据和图。</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灵活性</a:t>
            </a:r>
            <a:endParaRPr lang="zh-CN" altLang="en-US"/>
          </a:p>
        </p:txBody>
      </p:sp>
      <p:sp>
        <p:nvSpPr>
          <p:cNvPr id="3" name="内容占位符 2"/>
          <p:cNvSpPr>
            <a:spLocks noGrp="1"/>
          </p:cNvSpPr>
          <p:nvPr>
            <p:ph idx="1"/>
          </p:nvPr>
        </p:nvSpPr>
        <p:spPr/>
        <p:txBody>
          <a:bodyPr/>
          <a:lstStyle/>
          <a:p>
            <a:pPr marL="0" indent="0" fontAlgn="auto">
              <a:lnSpc>
                <a:spcPct val="150000"/>
              </a:lnSpc>
              <a:buNone/>
            </a:pPr>
            <a:endParaRPr lang="zh-CN" altLang="en-US"/>
          </a:p>
          <a:p>
            <a:pPr fontAlgn="auto">
              <a:lnSpc>
                <a:spcPct val="150000"/>
              </a:lnSpc>
            </a:pPr>
            <a:r>
              <a:rPr lang="zh-CN" altLang="en-US"/>
              <a:t>图天生就是可扩展的，这意味着我们可以对已经存在的结构添加不同种类的新联系、新节点、新标签和新子图，而不用担心破坏已有的查询或应用程序的功能。图的可扩展性也意味着更少的数据迁移，从而降低维护开销和风险。</a:t>
            </a:r>
            <a:endParaRPr lang="zh-CN" altLang="en-US"/>
          </a:p>
          <a:p>
            <a:pPr marL="0" indent="0" fontAlgn="auto">
              <a:lnSpc>
                <a:spcPct val="150000"/>
              </a:lnSpc>
              <a:buNone/>
            </a:pPr>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The Introduction of Graph Databases</a:t>
            </a:r>
            <a:endParaRPr lang="en-US" altLang="zh-CN">
              <a:sym typeface="+mn-lt"/>
            </a:endParaRPr>
          </a:p>
        </p:txBody>
      </p:sp>
      <p:sp>
        <p:nvSpPr>
          <p:cNvPr id="3" name="页脚占位符 2"/>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7" name="Intro to Graph Databases Episode #1 - Evolution of DBs">
            <a:hlinkClick r:id="" action="ppaction://media"/>
          </p:cNvPr>
          <p:cNvPicPr/>
          <p:nvPr>
            <p:ph idx="1"/>
            <a:videoFile r:link="rId2"/>
            <p:extLst>
              <p:ext uri="{DAA4B4D4-6D71-4841-9C94-3DE7FCFB9230}">
                <p14:media xmlns:p14="http://schemas.microsoft.com/office/powerpoint/2010/main" r:link="rId3"/>
              </p:ext>
            </p:extLst>
          </p:nvPr>
        </p:nvPicPr>
        <p:blipFill>
          <a:blip r:embed="rId4"/>
          <a:stretch>
            <a:fillRect/>
          </a:stretch>
        </p:blipFill>
        <p:spPr>
          <a:xfrm>
            <a:off x="2028825" y="1365250"/>
            <a:ext cx="8134350" cy="4572000"/>
          </a:xfrm>
          <a:prstGeom prst="rect">
            <a:avLst/>
          </a:prstGeom>
        </p:spPr>
      </p:pic>
    </p:spTree>
    <p:custDataLst>
      <p:tags r:id="rId5"/>
    </p:custDataLst>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7"/>
                </p:tgtEl>
              </p:cMediaNode>
            </p:video>
            <p:seq concurrent="1" nextAc="seek">
              <p:cTn id="3" restart="whenNotActive" fill="hold" evtFilter="cancelBubble" nodeType="interactiveSeq">
                <p:stCondLst>
                  <p:cond evt="onClick" delay="0">
                    <p:tgtEl>
                      <p:spTgt spid="7"/>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开发敏捷性</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a:t>原生图计算引擎</a:t>
            </a:r>
            <a:endParaRPr lang="zh-CN" altLang="en-US"/>
          </a:p>
          <a:p>
            <a:pPr fontAlgn="auto">
              <a:lnSpc>
                <a:spcPct val="150000"/>
              </a:lnSpc>
            </a:pPr>
            <a:r>
              <a:rPr lang="zh-CN" altLang="en-US"/>
              <a:t>开源的数据库</a:t>
            </a:r>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en-US" altLang="zh-CN" sz="3200" dirty="0"/>
              <a:t>Neo4j</a:t>
            </a:r>
            <a:r>
              <a:rPr lang="zh-CN" altLang="en-US" sz="3200" dirty="0"/>
              <a:t>数据库非功能性特性</a:t>
            </a:r>
            <a:endParaRPr lang="zh-CN" altLang="en-US" sz="3200" dirty="0"/>
          </a:p>
        </p:txBody>
      </p:sp>
      <p:sp>
        <p:nvSpPr>
          <p:cNvPr id="10" name="文本占位符 9"/>
          <p:cNvSpPr>
            <a:spLocks noGrp="1"/>
          </p:cNvSpPr>
          <p:nvPr>
            <p:ph type="body" idx="1"/>
            <p:custDataLst>
              <p:tags r:id="rId2"/>
            </p:custDataLst>
          </p:nvPr>
        </p:nvSpPr>
        <p:spPr>
          <a:xfrm>
            <a:off x="3636349" y="3600545"/>
            <a:ext cx="7860325" cy="910812"/>
          </a:xfrm>
        </p:spPr>
        <p:txBody>
          <a:bodyPr/>
          <a:lstStyle/>
          <a:p>
            <a:endParaRPr lang="zh-CN" altLang="en-US" sz="2000" dirty="0"/>
          </a:p>
        </p:txBody>
      </p:sp>
      <p:sp>
        <p:nvSpPr>
          <p:cNvPr id="13" name="文本框 12"/>
          <p:cNvSpPr txBox="1"/>
          <p:nvPr>
            <p:custDataLst>
              <p:tags r:id="rId3"/>
            </p:custDataLst>
          </p:nvPr>
        </p:nvSpPr>
        <p:spPr>
          <a:xfrm>
            <a:off x="3636349" y="1597376"/>
            <a:ext cx="1512094" cy="791493"/>
          </a:xfrm>
          <a:prstGeom prst="rect">
            <a:avLst/>
          </a:prstGeom>
        </p:spPr>
        <p:txBody>
          <a:bodyPr vert="horz" lIns="91440" tIns="45720" rIns="91440" bIns="45720" rtlCol="0" anchor="ctr">
            <a:normAutofit fontScale="87500" lnSpcReduction="100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dirty="0">
                <a:solidFill>
                  <a:schemeClr val="tx2"/>
                </a:solidFill>
              </a:rPr>
              <a:t>08</a:t>
            </a:r>
            <a:endParaRPr lang="en-US" altLang="zh-CN" sz="6000" dirty="0">
              <a:solidFill>
                <a:schemeClr val="tx2"/>
              </a:solidFill>
            </a:endParaRPr>
          </a:p>
        </p:txBody>
      </p:sp>
      <p:sp>
        <p:nvSpPr>
          <p:cNvPr id="2" name="页脚占位符 1"/>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数据库非功能性特性</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r>
              <a:rPr lang="zh-CN" altLang="en-US" sz="3200" dirty="0"/>
              <a:t>事务</a:t>
            </a:r>
            <a:endParaRPr lang="en-US" altLang="zh-CN" sz="3200" dirty="0"/>
          </a:p>
          <a:p>
            <a:r>
              <a:rPr lang="zh-CN" altLang="en-US" sz="3200" dirty="0"/>
              <a:t>可用性</a:t>
            </a:r>
            <a:endParaRPr lang="en-US" altLang="zh-CN" sz="3200" dirty="0"/>
          </a:p>
          <a:p>
            <a:r>
              <a:rPr lang="zh-CN" altLang="en-US" sz="3200" dirty="0"/>
              <a:t>可恢复性</a:t>
            </a:r>
            <a:endParaRPr lang="en-US" altLang="zh-CN" sz="3200" dirty="0"/>
          </a:p>
          <a:p>
            <a:r>
              <a:rPr lang="zh-CN" altLang="en-US" sz="3200" dirty="0"/>
              <a:t>可扩展性</a:t>
            </a:r>
            <a:endParaRPr lang="en-US" altLang="zh-CN"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文本框 5"/>
          <p:cNvSpPr txBox="1"/>
          <p:nvPr/>
        </p:nvSpPr>
        <p:spPr>
          <a:xfrm>
            <a:off x="695325" y="1674674"/>
            <a:ext cx="7471954" cy="317009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支持</a:t>
            </a:r>
            <a:r>
              <a:rPr lang="en-US" altLang="zh-CN" dirty="0"/>
              <a:t>ACID</a:t>
            </a:r>
            <a:endParaRPr lang="en-US" altLang="zh-CN" dirty="0"/>
          </a:p>
          <a:p>
            <a:pPr marL="285750" indent="-285750">
              <a:buFont typeface="Arial" panose="020B0604020202020204" pitchFamily="34" charset="0"/>
              <a:buChar char="•"/>
            </a:pPr>
            <a:r>
              <a:rPr lang="zh-CN" altLang="en-US" dirty="0"/>
              <a:t>与传统事务在语义上完全相同 只是对一些扩展性事实进行了说明</a:t>
            </a:r>
            <a:endParaRPr lang="en-US" altLang="zh-CN" dirty="0"/>
          </a:p>
          <a:p>
            <a:endParaRPr lang="en-US" altLang="zh-CN" dirty="0"/>
          </a:p>
          <a:p>
            <a:endParaRPr lang="en-US" altLang="zh-CN" dirty="0"/>
          </a:p>
          <a:p>
            <a:r>
              <a:rPr lang="zh-CN" altLang="en-US" sz="2800" dirty="0"/>
              <a:t>可恢复性</a:t>
            </a:r>
            <a:endParaRPr lang="en-US" altLang="zh-CN" sz="2800" dirty="0"/>
          </a:p>
          <a:p>
            <a:endParaRPr lang="en-US" altLang="zh-CN" sz="2800" dirty="0"/>
          </a:p>
          <a:p>
            <a:pPr marL="285750" indent="-285750">
              <a:buFont typeface="Arial" panose="020B0604020202020204" pitchFamily="34" charset="0"/>
              <a:buChar char="•"/>
            </a:pPr>
            <a:r>
              <a:rPr lang="zh-CN" altLang="en-US" dirty="0"/>
              <a:t>恢复时，检查最近活动的事务，重新执行所有事务（有些已经应用到存储上了，但是由于重新执行时幂等操作所以最终结果一样）</a:t>
            </a:r>
            <a:endParaRPr lang="zh-CN" altLang="en-US" dirty="0"/>
          </a:p>
          <a:p>
            <a:endParaRPr lang="en-US" altLang="zh-CN" dirty="0"/>
          </a:p>
          <a:p>
            <a:pPr marL="285750" indent="-285750">
              <a:buFont typeface="Arial" panose="020B0604020202020204" pitchFamily="34" charset="0"/>
              <a:buChar char="•"/>
            </a:pPr>
            <a:r>
              <a:rPr lang="zh-CN" altLang="en-US" dirty="0"/>
              <a:t>本地恢复完成后，副本可以询问其他成员寻求新的事务 执行更新</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可用性 </a:t>
            </a:r>
            <a:endParaRPr lang="zh-CN" altLang="en-US" dirty="0"/>
          </a:p>
        </p:txBody>
      </p:sp>
      <p:sp>
        <p:nvSpPr>
          <p:cNvPr id="3" name="内容占位符 2"/>
          <p:cNvSpPr>
            <a:spLocks noGrp="1"/>
          </p:cNvSpPr>
          <p:nvPr>
            <p:ph idx="1"/>
          </p:nvPr>
        </p:nvSpPr>
        <p:spPr/>
        <p:txBody>
          <a:bodyPr>
            <a:normAutofit/>
          </a:bodyPr>
          <a:lstStyle/>
          <a:p>
            <a:endParaRPr lang="en-US" altLang="zh-CN" dirty="0"/>
          </a:p>
          <a:p>
            <a:r>
              <a:rPr lang="zh-CN" altLang="en-US" dirty="0"/>
              <a:t>使用主从复制确保每个机器上存储了一个完整的图。写操作频繁地从主节点复制到从节点。任何时刻，主节点和一些从节点拥有最新完整图的副本，而其他从节点将会去同步</a:t>
            </a:r>
            <a:endParaRPr lang="zh-CN" altLang="en-US" dirty="0"/>
          </a:p>
          <a:p>
            <a:r>
              <a:rPr lang="zh-CN" altLang="en-US" dirty="0"/>
              <a:t>主节点写入，从节点读取 所有写入都指向主节点 读操作指向从节点  </a:t>
            </a:r>
            <a:endParaRPr lang="zh-CN" altLang="en-US" dirty="0"/>
          </a:p>
          <a:p>
            <a:r>
              <a:rPr lang="zh-CN" altLang="en-US" dirty="0"/>
              <a:t> 也可以从节点写入 必须首先从节点要保证和主节点一致 </a:t>
            </a:r>
            <a:endParaRPr lang="zh-CN" altLang="en-US" dirty="0"/>
          </a:p>
          <a:p>
            <a:r>
              <a:rPr lang="zh-CN" altLang="en-US" dirty="0"/>
              <a:t>对资源访问的竞争 ：图的访问往往被更均匀地延伸   起始节点可以有很多 </a:t>
            </a:r>
            <a:endParaRPr lang="en-US" altLang="zh-CN" dirty="0"/>
          </a:p>
          <a:p>
            <a:r>
              <a:rPr lang="zh-CN" altLang="en-US" dirty="0"/>
              <a:t>使用队列写入缓冲区  能够使我们暂停部分功能但是可以继续接受写请求</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可扩展性</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a:p>
          <a:p>
            <a:r>
              <a:rPr lang="zh-CN" altLang="en-US" dirty="0"/>
              <a:t>容量（图的规模）</a:t>
            </a:r>
            <a:endParaRPr lang="zh-CN" altLang="en-US" dirty="0"/>
          </a:p>
          <a:p>
            <a:pPr lvl="1"/>
            <a:r>
              <a:rPr lang="zh-CN" altLang="en-US" dirty="0"/>
              <a:t>维护一个 </a:t>
            </a:r>
            <a:r>
              <a:rPr lang="en-US" altLang="zh-CN" dirty="0"/>
              <a:t>sweet spot</a:t>
            </a:r>
            <a:r>
              <a:rPr lang="zh-CN" altLang="en-US" dirty="0"/>
              <a:t>（重力中心） 通过优化图的大小以实现更快的性能和更小的存储  存储内部广泛使用了固定的记录大小和指针</a:t>
            </a:r>
            <a:endParaRPr lang="zh-CN" altLang="en-US" dirty="0"/>
          </a:p>
          <a:p>
            <a:r>
              <a:rPr lang="zh-CN" altLang="en-US" dirty="0"/>
              <a:t>延迟（响应时间）</a:t>
            </a:r>
            <a:endParaRPr lang="zh-CN" altLang="en-US" dirty="0"/>
          </a:p>
          <a:p>
            <a:pPr lvl="1"/>
            <a:r>
              <a:rPr lang="zh-CN" altLang="en-US" dirty="0"/>
              <a:t>没有延迟问题</a:t>
            </a:r>
            <a:endParaRPr lang="zh-CN" altLang="en-US" dirty="0"/>
          </a:p>
          <a:p>
            <a:pPr lvl="1"/>
            <a:r>
              <a:rPr lang="zh-CN" altLang="en-US" dirty="0"/>
              <a:t>传统关系型数据库：数据越多 连接操作时间越长</a:t>
            </a:r>
            <a:endParaRPr lang="zh-CN" altLang="en-US" dirty="0"/>
          </a:p>
          <a:p>
            <a:pPr lvl="1"/>
            <a:r>
              <a:rPr lang="zh-CN" altLang="en-US" dirty="0"/>
              <a:t>图数据库的性能不取决于数据量 取决于查询到的数据的多少（结果集）</a:t>
            </a:r>
            <a:endParaRPr lang="zh-CN" altLang="en-US" dirty="0"/>
          </a:p>
          <a:p>
            <a:r>
              <a:rPr lang="zh-CN" altLang="en-US" dirty="0"/>
              <a:t>读写吞吐量</a:t>
            </a:r>
            <a:endParaRPr lang="zh-CN" altLang="en-US" dirty="0"/>
          </a:p>
          <a:p>
            <a:pPr lvl="1"/>
            <a:r>
              <a:rPr lang="zh-CN" altLang="en-US" dirty="0"/>
              <a:t>由于单一的复杂读写操作的操作对象极有可能是同一个逻辑子图，所以可以将多个操作积累成更大、更内聚的操作，同时原生图存储执行每个操作更省力</a:t>
            </a:r>
            <a:endParaRPr lang="zh-CN" altLang="en-US" dirty="0"/>
          </a:p>
          <a:p>
            <a:endParaRPr lang="zh-CN" altLang="en-US" dirty="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sz="3200" dirty="0"/>
              <a:t>集群</a:t>
            </a:r>
            <a:endParaRPr lang="zh-CN" altLang="en-US" sz="3200" dirty="0"/>
          </a:p>
        </p:txBody>
      </p:sp>
      <p:sp>
        <p:nvSpPr>
          <p:cNvPr id="10" name="文本占位符 9"/>
          <p:cNvSpPr>
            <a:spLocks noGrp="1"/>
          </p:cNvSpPr>
          <p:nvPr>
            <p:ph type="body" idx="1"/>
            <p:custDataLst>
              <p:tags r:id="rId2"/>
            </p:custDataLst>
          </p:nvPr>
        </p:nvSpPr>
        <p:spPr>
          <a:xfrm>
            <a:off x="3636349" y="3600545"/>
            <a:ext cx="7860325" cy="910812"/>
          </a:xfrm>
        </p:spPr>
        <p:txBody>
          <a:bodyPr/>
          <a:lstStyle/>
          <a:p>
            <a:endParaRPr lang="zh-CN" altLang="en-US" sz="2000" dirty="0"/>
          </a:p>
        </p:txBody>
      </p:sp>
      <p:sp>
        <p:nvSpPr>
          <p:cNvPr id="13" name="文本框 12"/>
          <p:cNvSpPr txBox="1"/>
          <p:nvPr>
            <p:custDataLst>
              <p:tags r:id="rId3"/>
            </p:custDataLst>
          </p:nvPr>
        </p:nvSpPr>
        <p:spPr>
          <a:xfrm>
            <a:off x="3636349" y="1597376"/>
            <a:ext cx="1512094" cy="791493"/>
          </a:xfrm>
          <a:prstGeom prst="rect">
            <a:avLst/>
          </a:prstGeom>
        </p:spPr>
        <p:txBody>
          <a:bodyPr vert="horz" lIns="91440" tIns="45720" rIns="91440" bIns="45720" rtlCol="0" anchor="ctr">
            <a:normAutofit fontScale="87500" lnSpcReduction="100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dirty="0">
                <a:solidFill>
                  <a:schemeClr val="tx2"/>
                </a:solidFill>
              </a:rPr>
              <a:t>09</a:t>
            </a:r>
            <a:endParaRPr lang="en-US" altLang="zh-CN" sz="6000" dirty="0">
              <a:solidFill>
                <a:schemeClr val="tx2"/>
              </a:solidFill>
            </a:endParaRPr>
          </a:p>
        </p:txBody>
      </p:sp>
      <p:sp>
        <p:nvSpPr>
          <p:cNvPr id="2" name="页脚占位符 1"/>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5025" y="2927236"/>
            <a:ext cx="3277195" cy="2805226"/>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252" y="2927236"/>
            <a:ext cx="3277195" cy="2973751"/>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6501" y="2927236"/>
            <a:ext cx="3634270" cy="3641826"/>
          </a:xfrm>
          <a:prstGeom prst="rect">
            <a:avLst/>
          </a:prstGeom>
        </p:spPr>
      </p:pic>
      <p:sp>
        <p:nvSpPr>
          <p:cNvPr id="18" name="文本框 17"/>
          <p:cNvSpPr txBox="1"/>
          <p:nvPr/>
        </p:nvSpPr>
        <p:spPr>
          <a:xfrm flipH="1">
            <a:off x="195024" y="1828800"/>
            <a:ext cx="11117409" cy="369332"/>
          </a:xfrm>
          <a:prstGeom prst="rect">
            <a:avLst/>
          </a:prstGeom>
          <a:noFill/>
        </p:spPr>
        <p:txBody>
          <a:bodyPr wrap="square" rtlCol="0">
            <a:spAutoFit/>
          </a:bodyPr>
          <a:lstStyle/>
          <a:p>
            <a:r>
              <a:rPr lang="en-US" altLang="zh-CN" dirty="0"/>
              <a:t> High throughput  /  Continuous availability   /   Disaster recovery   / Analytics and reporting</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集群</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marL="0" indent="0">
              <a:buNone/>
            </a:pPr>
            <a:r>
              <a:rPr lang="zh-CN" altLang="en-US" dirty="0"/>
              <a:t>两种实现方式：</a:t>
            </a:r>
            <a:endParaRPr lang="en-US" altLang="zh-CN" dirty="0"/>
          </a:p>
          <a:p>
            <a:r>
              <a:rPr lang="en-US" altLang="zh-CN" dirty="0"/>
              <a:t> Causal Clustering</a:t>
            </a:r>
            <a:endParaRPr lang="en-US" altLang="zh-CN" dirty="0"/>
          </a:p>
          <a:p>
            <a:r>
              <a:rPr lang="en-US" altLang="zh-CN" dirty="0"/>
              <a:t> Highly Available cluster</a:t>
            </a:r>
            <a:endParaRPr lang="en-US" altLang="zh-CN" dirty="0"/>
          </a:p>
          <a:p>
            <a:pPr marL="0" indent="0">
              <a:buNone/>
            </a:pPr>
            <a:endParaRPr lang="en-US" altLang="zh-CN" dirty="0"/>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Causal Clustering</a:t>
            </a:r>
            <a:r>
              <a:rPr lang="zh-CN" altLang="en-US" b="0" dirty="0"/>
              <a:t>（因果集群）</a:t>
            </a:r>
            <a:endParaRPr lang="zh-CN" altLang="en-US" dirty="0"/>
          </a:p>
        </p:txBody>
      </p:sp>
      <p:sp>
        <p:nvSpPr>
          <p:cNvPr id="3" name="内容占位符 2"/>
          <p:cNvSpPr>
            <a:spLocks noGrp="1"/>
          </p:cNvSpPr>
          <p:nvPr>
            <p:ph idx="1"/>
          </p:nvPr>
        </p:nvSpPr>
        <p:spPr/>
        <p:txBody>
          <a:bodyPr/>
          <a:lstStyle/>
          <a:p>
            <a:endParaRPr lang="en-US" altLang="zh-CN" dirty="0"/>
          </a:p>
          <a:p>
            <a:r>
              <a:rPr lang="zh-CN" altLang="en-US" dirty="0"/>
              <a:t>优点：</a:t>
            </a:r>
            <a:endParaRPr lang="en-US" altLang="zh-CN" dirty="0"/>
          </a:p>
          <a:p>
            <a:pPr marL="0" indent="0">
              <a:buNone/>
            </a:pPr>
            <a:endParaRPr lang="en-US" altLang="zh-CN" dirty="0"/>
          </a:p>
          <a:p>
            <a:pPr lvl="1"/>
            <a:r>
              <a:rPr lang="en-US" altLang="zh-CN" dirty="0"/>
              <a:t>Safety: Core Servers provide a fault tolerant platform for transaction processing which will remain available while a simple majority of those Core Servers are functioning. </a:t>
            </a:r>
            <a:endParaRPr lang="en-US" altLang="zh-CN" dirty="0"/>
          </a:p>
          <a:p>
            <a:pPr lvl="1"/>
            <a:endParaRPr lang="en-US" altLang="zh-CN" dirty="0"/>
          </a:p>
          <a:p>
            <a:pPr lvl="1"/>
            <a:r>
              <a:rPr lang="en-US" altLang="zh-CN" dirty="0"/>
              <a:t>Scale: Read Replicas provide a massively scalable platform for graph queries that enables very large graph workloads to be executed in a widely distributed topology.</a:t>
            </a:r>
            <a:endParaRPr lang="en-US" altLang="zh-CN" dirty="0"/>
          </a:p>
          <a:p>
            <a:pPr marL="457200" lvl="1" indent="0">
              <a:buNone/>
            </a:pPr>
            <a:endParaRPr lang="en-US" altLang="zh-CN" dirty="0"/>
          </a:p>
          <a:p>
            <a:pPr lvl="1"/>
            <a:r>
              <a:rPr lang="en-US" altLang="zh-CN" dirty="0"/>
              <a:t>Causal consistency: when invoked, a client application is guaranteed to read at least its own writes.</a:t>
            </a:r>
            <a:endParaRPr lang="en-US" altLang="zh-CN" dirty="0"/>
          </a:p>
          <a:p>
            <a:endParaRPr lang="zh-CN" altLang="en-US" dirty="0"/>
          </a:p>
          <a:p>
            <a:pPr marL="0" indent="0">
              <a:buNone/>
            </a:pPr>
            <a:endParaRPr lang="en-US" altLang="zh-CN" dirty="0"/>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814070" y="1463358"/>
            <a:ext cx="10801350" cy="5051425"/>
          </a:xfrm>
        </p:spPr>
        <p:txBody>
          <a:bodyPr>
            <a:noAutofit/>
          </a:bodyPr>
          <a:lstStyle/>
          <a:p>
            <a:r>
              <a:rPr lang="en-US" altLang="zh-CN" sz="2800">
                <a:latin typeface="Times New Roman" panose="02020603050405020304" charset="0"/>
                <a:cs typeface="Times New Roman" panose="02020603050405020304" charset="0"/>
              </a:rPr>
              <a:t>Neo4j is an </a:t>
            </a:r>
            <a:r>
              <a:rPr lang="en-US" altLang="zh-CN" sz="2800">
                <a:solidFill>
                  <a:srgbClr val="FF0000"/>
                </a:solidFill>
                <a:latin typeface="Times New Roman" panose="02020603050405020304" charset="0"/>
                <a:cs typeface="Times New Roman" panose="02020603050405020304" charset="0"/>
              </a:rPr>
              <a:t>open source</a:t>
            </a:r>
            <a:r>
              <a:rPr lang="en-US" altLang="zh-CN" sz="2800">
                <a:latin typeface="Times New Roman" panose="02020603050405020304" charset="0"/>
                <a:cs typeface="Times New Roman" panose="02020603050405020304" charset="0"/>
              </a:rPr>
              <a:t>, </a:t>
            </a:r>
            <a:r>
              <a:rPr lang="en-US" altLang="zh-CN" sz="2800">
                <a:solidFill>
                  <a:srgbClr val="FF0000"/>
                </a:solidFill>
                <a:latin typeface="Times New Roman" panose="02020603050405020304" charset="0"/>
                <a:cs typeface="Times New Roman" panose="02020603050405020304" charset="0"/>
              </a:rPr>
              <a:t>NoSQL</a:t>
            </a:r>
            <a:r>
              <a:rPr lang="en-US" altLang="zh-CN" sz="2800">
                <a:latin typeface="Times New Roman" panose="02020603050405020304" charset="0"/>
                <a:cs typeface="Times New Roman" panose="02020603050405020304" charset="0"/>
              </a:rPr>
              <a:t> </a:t>
            </a:r>
            <a:r>
              <a:rPr lang="en-US" altLang="zh-CN" sz="2800">
                <a:solidFill>
                  <a:srgbClr val="FF0000"/>
                </a:solidFill>
                <a:latin typeface="Times New Roman" panose="02020603050405020304" charset="0"/>
                <a:cs typeface="Times New Roman" panose="02020603050405020304" charset="0"/>
              </a:rPr>
              <a:t>graph </a:t>
            </a:r>
            <a:r>
              <a:rPr lang="en-US" altLang="zh-CN" sz="2800">
                <a:latin typeface="Times New Roman" panose="02020603050405020304" charset="0"/>
                <a:cs typeface="Times New Roman" panose="02020603050405020304" charset="0"/>
              </a:rPr>
              <a:t>management system written using </a:t>
            </a:r>
            <a:r>
              <a:rPr lang="en-US" altLang="zh-CN" sz="2800">
                <a:solidFill>
                  <a:srgbClr val="FF0000"/>
                </a:solidFill>
                <a:latin typeface="Times New Roman" panose="02020603050405020304" charset="0"/>
                <a:cs typeface="Times New Roman" panose="02020603050405020304" charset="0"/>
              </a:rPr>
              <a:t>Java and Scala</a:t>
            </a:r>
            <a:r>
              <a:rPr lang="en-US" altLang="zh-CN" sz="2800">
                <a:latin typeface="Times New Roman" panose="02020603050405020304" charset="0"/>
                <a:cs typeface="Times New Roman" panose="02020603050405020304" charset="0"/>
              </a:rPr>
              <a:t>.</a:t>
            </a:r>
            <a:r>
              <a:rPr lang="en-US" altLang="zh-CN" sz="2800">
                <a:solidFill>
                  <a:srgbClr val="FF0000"/>
                </a:solidFill>
                <a:latin typeface="Times New Roman" panose="02020603050405020304" charset="0"/>
                <a:cs typeface="Times New Roman" panose="02020603050405020304" charset="0"/>
              </a:rPr>
              <a:t> Neo Technologies</a:t>
            </a:r>
            <a:r>
              <a:rPr lang="en-US" altLang="zh-CN" sz="2800">
                <a:latin typeface="Times New Roman" panose="02020603050405020304" charset="0"/>
                <a:cs typeface="Times New Roman" panose="02020603050405020304" charset="0"/>
              </a:rPr>
              <a:t> sponsors and oversees the development of Neo4j and has a huge influence on its development roadmap. Neo4j is one of the very few ACID compliance NoSQL databases as it uses a proprietary, </a:t>
            </a:r>
            <a:r>
              <a:rPr lang="en-US" altLang="zh-CN" sz="2800">
                <a:solidFill>
                  <a:srgbClr val="FF0000"/>
                </a:solidFill>
                <a:latin typeface="Times New Roman" panose="02020603050405020304" charset="0"/>
                <a:cs typeface="Times New Roman" panose="02020603050405020304" charset="0"/>
              </a:rPr>
              <a:t>labeled property graph data model </a:t>
            </a:r>
            <a:r>
              <a:rPr lang="en-US" altLang="zh-CN" sz="2800">
                <a:latin typeface="Times New Roman" panose="02020603050405020304" charset="0"/>
                <a:cs typeface="Times New Roman" panose="02020603050405020304" charset="0"/>
              </a:rPr>
              <a:t>to represent and store data both in memory and at the storage level.</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Some use cases for Neo4j include </a:t>
            </a:r>
            <a:r>
              <a:rPr lang="en-US" altLang="zh-CN" sz="2800">
                <a:solidFill>
                  <a:srgbClr val="FF0000"/>
                </a:solidFill>
                <a:latin typeface="Times New Roman" panose="02020603050405020304" charset="0"/>
                <a:cs typeface="Times New Roman" panose="02020603050405020304" charset="0"/>
              </a:rPr>
              <a:t>fraud detection, analytics, social networks, recommendations, scientific research, and routing</a:t>
            </a:r>
            <a:r>
              <a:rPr lang="en-US" altLang="zh-CN" sz="2800">
                <a:latin typeface="Times New Roman" panose="02020603050405020304" charset="0"/>
                <a:cs typeface="Times New Roman" panose="02020603050405020304" charset="0"/>
              </a:rPr>
              <a:t>. Since being made open source in </a:t>
            </a:r>
            <a:r>
              <a:rPr lang="en-US" altLang="zh-CN" sz="2800">
                <a:solidFill>
                  <a:srgbClr val="FF0000"/>
                </a:solidFill>
                <a:latin typeface="Times New Roman" panose="02020603050405020304" charset="0"/>
                <a:cs typeface="Times New Roman" panose="02020603050405020304" charset="0"/>
              </a:rPr>
              <a:t>2007</a:t>
            </a:r>
            <a:r>
              <a:rPr lang="en-US" altLang="zh-CN" sz="2800">
                <a:latin typeface="Times New Roman" panose="02020603050405020304" charset="0"/>
                <a:cs typeface="Times New Roman" panose="02020603050405020304" charset="0"/>
              </a:rPr>
              <a:t>, the popularity of Neo4j has increased steadily and has been downloaded more than </a:t>
            </a:r>
            <a:r>
              <a:rPr lang="en-US" altLang="zh-CN" sz="2800">
                <a:solidFill>
                  <a:srgbClr val="FF0000"/>
                </a:solidFill>
                <a:latin typeface="Times New Roman" panose="02020603050405020304" charset="0"/>
                <a:cs typeface="Times New Roman" panose="02020603050405020304" charset="0"/>
              </a:rPr>
              <a:t>a million times</a:t>
            </a:r>
            <a:r>
              <a:rPr lang="en-US" altLang="zh-CN" sz="2800">
                <a:latin typeface="Times New Roman" panose="02020603050405020304" charset="0"/>
                <a:cs typeface="Times New Roman" panose="02020603050405020304" charset="0"/>
              </a:rPr>
              <a:t>. Well written guides, video tutorials, and online documentation makes it easy for new developers to adopt Neo4j. </a:t>
            </a:r>
            <a:endParaRPr lang="en-US" altLang="zh-CN" sz="2800">
              <a:latin typeface="Times New Roman" panose="02020603050405020304" charset="0"/>
              <a:cs typeface="Times New Roman" panose="02020603050405020304" charset="0"/>
            </a:endParaRPr>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p>
            <a:endParaRPr lang="zh-CN" altLang="en-US"/>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Causal Clustering</a:t>
            </a:r>
            <a:endParaRPr lang="zh-CN" altLang="en-US" dirty="0"/>
          </a:p>
        </p:txBody>
      </p:sp>
      <p:sp>
        <p:nvSpPr>
          <p:cNvPr id="3" name="内容占位符 2"/>
          <p:cNvSpPr>
            <a:spLocks noGrp="1"/>
          </p:cNvSpPr>
          <p:nvPr>
            <p:ph idx="1"/>
          </p:nvPr>
        </p:nvSpPr>
        <p:spPr/>
        <p:txBody>
          <a:bodyPr/>
          <a:lstStyle/>
          <a:p>
            <a:endParaRPr lang="en-US" altLang="zh-CN" dirty="0"/>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5325" y="1547167"/>
            <a:ext cx="4686954" cy="4629796"/>
          </a:xfrm>
          <a:prstGeom prst="rect">
            <a:avLst/>
          </a:prstGeom>
        </p:spPr>
      </p:pic>
      <p:sp>
        <p:nvSpPr>
          <p:cNvPr id="10" name="文本框 9"/>
          <p:cNvSpPr txBox="1"/>
          <p:nvPr/>
        </p:nvSpPr>
        <p:spPr>
          <a:xfrm>
            <a:off x="5934816" y="1674674"/>
            <a:ext cx="5009322" cy="3693319"/>
          </a:xfrm>
          <a:prstGeom prst="rect">
            <a:avLst/>
          </a:prstGeom>
          <a:noFill/>
        </p:spPr>
        <p:txBody>
          <a:bodyPr wrap="square" rtlCol="0">
            <a:spAutoFit/>
          </a:bodyPr>
          <a:lstStyle/>
          <a:p>
            <a:endParaRPr lang="en-US" altLang="zh-CN" dirty="0"/>
          </a:p>
          <a:p>
            <a:pPr marL="285750" indent="-285750">
              <a:buFont typeface="Arial" panose="020B0604020202020204" pitchFamily="34" charset="0"/>
              <a:buChar char="•"/>
            </a:pPr>
            <a:r>
              <a:rPr lang="en-US" altLang="zh-CN" dirty="0"/>
              <a:t>Core Servers : safeguard data </a:t>
            </a:r>
            <a:endParaRPr lang="en-US" altLang="zh-CN" dirty="0"/>
          </a:p>
          <a:p>
            <a:pPr marL="742950" lvl="1" indent="-285750">
              <a:buFont typeface="Arial" panose="020B0604020202020204" pitchFamily="34" charset="0"/>
              <a:buChar char="•"/>
            </a:pPr>
            <a:r>
              <a:rPr lang="en-US" altLang="zh-CN" dirty="0"/>
              <a:t>replicating all transactions using the Raft protocol.</a:t>
            </a:r>
            <a:endParaRPr lang="en-US" altLang="zh-CN" dirty="0"/>
          </a:p>
          <a:p>
            <a:r>
              <a:rPr lang="zh-CN" altLang="en-US" dirty="0"/>
              <a:t>提供容错能力 即当集群中</a:t>
            </a:r>
            <a:r>
              <a:rPr lang="en-US" altLang="zh-CN" dirty="0"/>
              <a:t>n/2+1</a:t>
            </a:r>
            <a:r>
              <a:rPr lang="zh-CN" altLang="en-US" dirty="0"/>
              <a:t>的机器能够正确执行事件 说明这个事件是安全的 可以接受执行</a:t>
            </a:r>
            <a:endParaRPr lang="en-US" altLang="zh-CN" dirty="0"/>
          </a:p>
          <a:p>
            <a:endParaRPr lang="en-US" altLang="zh-CN" dirty="0"/>
          </a:p>
          <a:p>
            <a:pPr marL="285750" indent="-285750">
              <a:buFont typeface="Arial" panose="020B0604020202020204" pitchFamily="34" charset="0"/>
              <a:buChar char="•"/>
            </a:pPr>
            <a:r>
              <a:rPr lang="en-US" altLang="zh-CN" dirty="0"/>
              <a:t>Read Replicas: scale out graph workloads</a:t>
            </a:r>
            <a:endParaRPr lang="en-US" altLang="zh-CN" dirty="0"/>
          </a:p>
          <a:p>
            <a:pPr marL="742950" lvl="1" indent="-285750">
              <a:buFont typeface="Arial" panose="020B0604020202020204" pitchFamily="34" charset="0"/>
              <a:buChar char="•"/>
            </a:pPr>
            <a:r>
              <a:rPr lang="en-US" altLang="zh-CN" dirty="0"/>
              <a:t>act like caches for the data that the Core Servers safeguard</a:t>
            </a:r>
            <a:endParaRPr lang="en-US" altLang="zh-CN" dirty="0"/>
          </a:p>
          <a:p>
            <a:r>
              <a:rPr lang="zh-CN" altLang="en-US" dirty="0"/>
              <a:t>提高作业完成能力 不参与决策  出现错误 不影响容错能力</a:t>
            </a:r>
            <a:endParaRPr lang="en-US" altLang="zh-CN" dirty="0"/>
          </a:p>
          <a:p>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Causal Clustering</a:t>
            </a:r>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61578" y="1179180"/>
            <a:ext cx="5410571" cy="4849188"/>
          </a:xfrm>
        </p:spPr>
      </p:pic>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8" name="文本框 7"/>
          <p:cNvSpPr txBox="1"/>
          <p:nvPr/>
        </p:nvSpPr>
        <p:spPr>
          <a:xfrm>
            <a:off x="6743700" y="1510746"/>
            <a:ext cx="4400550" cy="3693319"/>
          </a:xfrm>
          <a:prstGeom prst="rect">
            <a:avLst/>
          </a:prstGeom>
          <a:noFill/>
        </p:spPr>
        <p:txBody>
          <a:bodyPr wrap="square" rtlCol="0">
            <a:spAutoFit/>
          </a:bodyPr>
          <a:lstStyle/>
          <a:p>
            <a:r>
              <a:rPr lang="en-US" altLang="zh-CN" sz="2400" dirty="0"/>
              <a:t>Causal consistency</a:t>
            </a:r>
            <a:r>
              <a:rPr lang="zh-CN" altLang="en-US" sz="2400" dirty="0"/>
              <a:t>：</a:t>
            </a:r>
            <a:endParaRPr lang="en-US" altLang="zh-CN" sz="2400" dirty="0"/>
          </a:p>
          <a:p>
            <a:endParaRPr lang="en-US" altLang="zh-CN" sz="2400" dirty="0"/>
          </a:p>
          <a:p>
            <a:r>
              <a:rPr lang="zh-CN" altLang="en-US" sz="2400" dirty="0"/>
              <a:t>提供：</a:t>
            </a:r>
            <a:r>
              <a:rPr lang="en-US" altLang="zh-CN" sz="2400" dirty="0"/>
              <a:t>bookmark</a:t>
            </a:r>
            <a:endParaRPr lang="en-US" altLang="zh-CN" sz="2400" dirty="0"/>
          </a:p>
          <a:p>
            <a:r>
              <a:rPr lang="zh-CN" altLang="en-US" sz="2400" dirty="0"/>
              <a:t>处理</a:t>
            </a:r>
            <a:r>
              <a:rPr lang="en-US" altLang="zh-CN" sz="2400" dirty="0"/>
              <a:t>bookmark1</a:t>
            </a:r>
            <a:r>
              <a:rPr lang="zh-CN" altLang="en-US" sz="2400" dirty="0"/>
              <a:t>的事件所用的服务器将会处理被</a:t>
            </a:r>
            <a:r>
              <a:rPr lang="en-US" altLang="zh-CN" sz="2400" dirty="0"/>
              <a:t>bookmark1</a:t>
            </a:r>
            <a:r>
              <a:rPr lang="zh-CN" altLang="en-US" sz="2400" dirty="0"/>
              <a:t>标记的接下来的事务</a:t>
            </a:r>
            <a:endParaRPr lang="en-US" altLang="zh-CN" sz="2400" dirty="0"/>
          </a:p>
          <a:p>
            <a:endParaRPr lang="en-US" altLang="zh-CN" sz="2400" dirty="0"/>
          </a:p>
          <a:p>
            <a:endParaRPr lang="en-US" altLang="zh-CN" sz="2400" dirty="0"/>
          </a:p>
          <a:p>
            <a:r>
              <a:rPr lang="en-US" altLang="zh-CN" dirty="0"/>
              <a:t>a </a:t>
            </a:r>
            <a:r>
              <a:rPr lang="en-US" altLang="zh-CN" i="1" dirty="0"/>
              <a:t>causal chain</a:t>
            </a:r>
            <a:endParaRPr lang="en-US" altLang="zh-CN" sz="2400" dirty="0"/>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Causal Clustering</a:t>
            </a:r>
            <a:endParaRPr lang="zh-CN" altLang="en-US" dirty="0"/>
          </a:p>
        </p:txBody>
      </p:sp>
      <p:sp>
        <p:nvSpPr>
          <p:cNvPr id="3" name="内容占位符 2"/>
          <p:cNvSpPr>
            <a:spLocks noGrp="1"/>
          </p:cNvSpPr>
          <p:nvPr>
            <p:ph idx="1"/>
          </p:nvPr>
        </p:nvSpPr>
        <p:spPr/>
        <p:txBody>
          <a:bodyPr>
            <a:normAutofit/>
          </a:bodyPr>
          <a:lstStyle/>
          <a:p>
            <a:endParaRPr lang="en-US" altLang="zh-CN" dirty="0"/>
          </a:p>
          <a:p>
            <a:r>
              <a:rPr lang="en-US" altLang="zh-CN" dirty="0"/>
              <a:t>Discovery protocol</a:t>
            </a:r>
            <a:endParaRPr lang="en-US" altLang="zh-CN" dirty="0"/>
          </a:p>
          <a:p>
            <a:pPr lvl="1"/>
            <a:r>
              <a:rPr lang="en-US" altLang="zh-CN" sz="2000" dirty="0"/>
              <a:t>Core membership</a:t>
            </a:r>
            <a:endParaRPr lang="en-US" altLang="zh-CN" sz="2000" dirty="0"/>
          </a:p>
          <a:p>
            <a:pPr lvl="1"/>
            <a:r>
              <a:rPr lang="en-US" altLang="zh-CN" sz="2000" dirty="0"/>
              <a:t>Read replica membership</a:t>
            </a:r>
            <a:endParaRPr lang="en-US" altLang="zh-CN" sz="2000" dirty="0"/>
          </a:p>
          <a:p>
            <a:pPr lvl="2"/>
            <a:r>
              <a:rPr lang="zh-CN" altLang="en-US" sz="2000" dirty="0"/>
              <a:t>找到一个</a:t>
            </a:r>
            <a:r>
              <a:rPr lang="en-US" altLang="zh-CN" sz="2000" dirty="0"/>
              <a:t>Core clusters </a:t>
            </a:r>
            <a:r>
              <a:rPr lang="zh-CN" altLang="en-US" sz="2000" dirty="0"/>
              <a:t>把自己加到这个</a:t>
            </a:r>
            <a:r>
              <a:rPr lang="en-US" altLang="zh-CN" sz="2000" dirty="0"/>
              <a:t>cluster</a:t>
            </a:r>
            <a:r>
              <a:rPr lang="zh-CN" altLang="en-US" sz="2000" dirty="0"/>
              <a:t>的</a:t>
            </a:r>
            <a:r>
              <a:rPr lang="en-US" altLang="zh-CN" sz="2000" dirty="0"/>
              <a:t>whiteboard</a:t>
            </a:r>
            <a:r>
              <a:rPr lang="zh-CN" altLang="en-US" sz="2000" dirty="0"/>
              <a:t>中</a:t>
            </a:r>
            <a:endParaRPr lang="en-US" altLang="zh-CN" sz="2000" dirty="0"/>
          </a:p>
          <a:p>
            <a:pPr lvl="2"/>
            <a:r>
              <a:rPr lang="en-US" altLang="zh-CN" sz="2000" dirty="0" err="1"/>
              <a:t>Whiteboard:provides</a:t>
            </a:r>
            <a:r>
              <a:rPr lang="en-US" altLang="zh-CN" sz="2000" dirty="0"/>
              <a:t> a view of all live Read Replicas and is used both for routing requests from database drivers that support end-user applications and for monitoring the state of the cluster.</a:t>
            </a:r>
            <a:endParaRPr lang="en-US" altLang="zh-CN" sz="2000" dirty="0"/>
          </a:p>
          <a:p>
            <a:pPr lvl="1"/>
            <a:endParaRPr lang="en-US" altLang="zh-CN" sz="2000" dirty="0"/>
          </a:p>
          <a:p>
            <a:endParaRPr lang="en-US" altLang="zh-CN" dirty="0"/>
          </a:p>
          <a:p>
            <a:r>
              <a:rPr lang="en-US" altLang="zh-CN" dirty="0"/>
              <a:t>Raft is a distributed algorithm for maintaining a consistent log across multiple shared-nothing servers designed by Diego </a:t>
            </a:r>
            <a:r>
              <a:rPr lang="en-US" altLang="zh-CN" dirty="0" err="1"/>
              <a:t>Ongaro</a:t>
            </a:r>
            <a:r>
              <a:rPr lang="en-US" altLang="zh-CN" dirty="0"/>
              <a:t> for his 2014 Ph.D. thesis. See the Raft thesis for details.</a:t>
            </a:r>
            <a:endParaRPr lang="en-US" altLang="zh-CN" dirty="0"/>
          </a:p>
          <a:p>
            <a:endParaRPr lang="en-US" altLang="zh-CN" dirty="0"/>
          </a:p>
          <a:p>
            <a:r>
              <a:rPr lang="en-US" altLang="zh-CN" dirty="0"/>
              <a:t>Catchup </a:t>
            </a:r>
            <a:endParaRPr lang="en-US" altLang="zh-CN" dirty="0"/>
          </a:p>
          <a:p>
            <a:pPr marL="0" indent="0">
              <a:buNone/>
            </a:pPr>
            <a:endParaRPr lang="en-US" altLang="zh-CN" dirty="0"/>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Causal Clustering</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r>
              <a:rPr lang="en-US" altLang="zh-CN" sz="2400" dirty="0"/>
              <a:t>Read replica shutdown</a:t>
            </a:r>
            <a:endParaRPr lang="en-US" altLang="zh-CN" sz="2400" dirty="0"/>
          </a:p>
          <a:p>
            <a:pPr lvl="1"/>
            <a:r>
              <a:rPr lang="zh-CN" altLang="en-US" sz="2400" dirty="0"/>
              <a:t>正常：删除自己从</a:t>
            </a:r>
            <a:r>
              <a:rPr lang="en-US" altLang="zh-CN" sz="2400" dirty="0"/>
              <a:t>whiteboard </a:t>
            </a:r>
            <a:r>
              <a:rPr lang="zh-CN" altLang="en-US" sz="2400" dirty="0"/>
              <a:t>保证一致性 利用</a:t>
            </a:r>
            <a:r>
              <a:rPr lang="en-US" altLang="zh-CN" sz="2400" dirty="0"/>
              <a:t> the discovery protocol </a:t>
            </a:r>
            <a:endParaRPr lang="en-US" altLang="zh-CN" sz="2400" dirty="0"/>
          </a:p>
          <a:p>
            <a:pPr lvl="1"/>
            <a:r>
              <a:rPr lang="zh-CN" altLang="en-US" sz="2400" dirty="0"/>
              <a:t>不正常： 维护整个集群的</a:t>
            </a:r>
            <a:r>
              <a:rPr lang="en-US" altLang="zh-CN" sz="2400" dirty="0"/>
              <a:t>core servers</a:t>
            </a:r>
            <a:r>
              <a:rPr lang="zh-CN" altLang="en-US" sz="2400" dirty="0"/>
              <a:t>将会注意到它 把它移除 可能保证不了一致性</a:t>
            </a:r>
            <a:endParaRPr lang="en-US" altLang="zh-CN" sz="2400" dirty="0"/>
          </a:p>
          <a:p>
            <a:r>
              <a:rPr lang="en-US" altLang="zh-CN" sz="2400" dirty="0"/>
              <a:t>Core shutdown</a:t>
            </a:r>
            <a:endParaRPr lang="en-US" altLang="zh-CN" sz="2400" dirty="0"/>
          </a:p>
          <a:p>
            <a:pPr lvl="1"/>
            <a:r>
              <a:rPr lang="zh-CN" altLang="en-US" sz="2400" dirty="0"/>
              <a:t>正常：利用</a:t>
            </a:r>
            <a:r>
              <a:rPr lang="en-US" altLang="zh-CN" sz="2400" dirty="0"/>
              <a:t> the Raft protocol</a:t>
            </a:r>
            <a:r>
              <a:rPr lang="zh-CN" altLang="en-US" sz="2400" dirty="0"/>
              <a:t>通知其他服务器，当其他服务器更新了之后，关机</a:t>
            </a:r>
            <a:endParaRPr lang="en-US" altLang="zh-CN" sz="2400" dirty="0"/>
          </a:p>
          <a:p>
            <a:pPr lvl="1"/>
            <a:r>
              <a:rPr lang="zh-CN" altLang="en-US" sz="2400" dirty="0"/>
              <a:t>不正常： 暂时不会更新</a:t>
            </a:r>
            <a:endParaRPr lang="zh-CN" altLang="en-US" sz="2400" dirty="0"/>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Highly Available cluster</a:t>
            </a:r>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20829" y="1418944"/>
            <a:ext cx="7770251" cy="4491844"/>
          </a:xfrm>
        </p:spPr>
      </p:pic>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8" name="文本框 7"/>
          <p:cNvSpPr txBox="1"/>
          <p:nvPr/>
        </p:nvSpPr>
        <p:spPr>
          <a:xfrm>
            <a:off x="8891080" y="2565220"/>
            <a:ext cx="3864800" cy="1200329"/>
          </a:xfrm>
          <a:prstGeom prst="rect">
            <a:avLst/>
          </a:prstGeom>
          <a:noFill/>
        </p:spPr>
        <p:txBody>
          <a:bodyPr wrap="square" rtlCol="0">
            <a:spAutoFit/>
          </a:bodyPr>
          <a:lstStyle/>
          <a:p>
            <a:r>
              <a:rPr lang="en-US" altLang="zh-CN" dirty="0"/>
              <a:t>Arbiter instance</a:t>
            </a:r>
            <a:endParaRPr lang="en-US" altLang="zh-CN" dirty="0"/>
          </a:p>
          <a:p>
            <a:pPr lvl="1"/>
            <a:r>
              <a:rPr lang="zh-CN" altLang="en-US" dirty="0"/>
              <a:t>仲裁模式下的一个实例 </a:t>
            </a:r>
            <a:endParaRPr lang="en-US" altLang="zh-CN" dirty="0"/>
          </a:p>
          <a:p>
            <a:pPr lvl="1"/>
            <a:r>
              <a:rPr lang="zh-CN" altLang="en-US" dirty="0"/>
              <a:t>参与集群通信 不复制数据</a:t>
            </a:r>
            <a:endParaRPr lang="en-US" altLang="zh-CN" dirty="0"/>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Highly Available cluster</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r>
              <a:rPr lang="en-US" altLang="zh-CN" sz="2400" dirty="0"/>
              <a:t>Master </a:t>
            </a:r>
            <a:r>
              <a:rPr lang="zh-CN" altLang="en-US" sz="2400" dirty="0"/>
              <a:t>选举</a:t>
            </a:r>
            <a:endParaRPr lang="en-US" altLang="zh-CN" sz="2400" dirty="0"/>
          </a:p>
          <a:p>
            <a:pPr lvl="1"/>
            <a:r>
              <a:rPr lang="zh-CN" altLang="en-US" sz="2400" dirty="0"/>
              <a:t>要求：必须要超过</a:t>
            </a:r>
            <a:r>
              <a:rPr lang="en-US" altLang="zh-CN" sz="2400" dirty="0"/>
              <a:t>50%</a:t>
            </a:r>
            <a:r>
              <a:rPr lang="zh-CN" altLang="en-US" sz="2400" dirty="0"/>
              <a:t>参与</a:t>
            </a:r>
            <a:endParaRPr lang="en-US" altLang="zh-CN" sz="2400" dirty="0"/>
          </a:p>
          <a:p>
            <a:pPr lvl="1"/>
            <a:r>
              <a:rPr lang="zh-CN" altLang="en-US" sz="2400" dirty="0"/>
              <a:t>选举规则：</a:t>
            </a:r>
            <a:endParaRPr lang="en-US" altLang="zh-CN" sz="2400" dirty="0"/>
          </a:p>
          <a:p>
            <a:pPr lvl="2"/>
            <a:r>
              <a:rPr lang="zh-CN" altLang="en-US" sz="2400" dirty="0"/>
              <a:t>如果一个</a:t>
            </a:r>
            <a:r>
              <a:rPr lang="en-US" altLang="zh-CN" sz="2400" dirty="0"/>
              <a:t>master</a:t>
            </a:r>
            <a:r>
              <a:rPr lang="zh-CN" altLang="en-US" sz="2400" dirty="0"/>
              <a:t>故障了，最多事务提交数的</a:t>
            </a:r>
            <a:r>
              <a:rPr lang="en-US" altLang="zh-CN" sz="2400" dirty="0"/>
              <a:t>slave</a:t>
            </a:r>
            <a:r>
              <a:rPr lang="zh-CN" altLang="en-US" sz="2400" dirty="0"/>
              <a:t>将会成为</a:t>
            </a:r>
            <a:r>
              <a:rPr lang="en-US" altLang="zh-CN" sz="2400" dirty="0"/>
              <a:t>master.</a:t>
            </a:r>
            <a:endParaRPr lang="en-US" altLang="zh-CN" sz="2400" dirty="0"/>
          </a:p>
          <a:p>
            <a:pPr lvl="2"/>
            <a:r>
              <a:rPr lang="zh-CN" altLang="en-US" sz="2400" dirty="0"/>
              <a:t>如果一个</a:t>
            </a:r>
            <a:r>
              <a:rPr lang="en-US" altLang="zh-CN" sz="2400" dirty="0"/>
              <a:t>master</a:t>
            </a:r>
            <a:r>
              <a:rPr lang="zh-CN" altLang="en-US" sz="2400" dirty="0"/>
              <a:t>故障了，两个以上</a:t>
            </a:r>
            <a:r>
              <a:rPr lang="en-US" altLang="zh-CN" sz="2400" dirty="0"/>
              <a:t>slaves</a:t>
            </a:r>
            <a:r>
              <a:rPr lang="zh-CN" altLang="en-US" sz="2400" dirty="0"/>
              <a:t>拥有相同的事务提交数，更小的</a:t>
            </a:r>
            <a:r>
              <a:rPr lang="en-US" altLang="zh-CN" sz="2400" dirty="0" err="1"/>
              <a:t>ha.sever_id</a:t>
            </a:r>
            <a:r>
              <a:rPr lang="zh-CN" altLang="en-US" sz="2400" dirty="0"/>
              <a:t>的</a:t>
            </a:r>
            <a:r>
              <a:rPr lang="en-US" altLang="zh-CN" sz="2400" dirty="0"/>
              <a:t>slave</a:t>
            </a:r>
            <a:r>
              <a:rPr lang="zh-CN" altLang="en-US" sz="2400" dirty="0"/>
              <a:t>更为</a:t>
            </a:r>
            <a:r>
              <a:rPr lang="en-US" altLang="zh-CN" sz="2400" dirty="0"/>
              <a:t>master</a:t>
            </a:r>
            <a:endParaRPr lang="en-US" altLang="zh-CN" sz="2400" dirty="0"/>
          </a:p>
          <a:p>
            <a:pPr marL="457200" lvl="1" indent="0">
              <a:buNone/>
            </a:pPr>
            <a:endParaRPr lang="en-US" altLang="zh-CN" sz="2400" dirty="0"/>
          </a:p>
          <a:p>
            <a:endParaRPr lang="zh-CN" altLang="en-US" dirty="0"/>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负载均衡</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r>
              <a:rPr lang="zh-CN" altLang="en-US" sz="2400" dirty="0"/>
              <a:t>本身没有负载均衡能力，依赖于网络基础设备的负载均衡能力</a:t>
            </a:r>
            <a:endParaRPr lang="zh-CN" altLang="en-US" sz="2400" dirty="0"/>
          </a:p>
          <a:p>
            <a:r>
              <a:rPr lang="zh-CN" altLang="en-US" sz="2400" dirty="0"/>
              <a:t>分离读写流量</a:t>
            </a:r>
            <a:endParaRPr lang="zh-CN" altLang="en-US" sz="2400" dirty="0"/>
          </a:p>
          <a:p>
            <a:pPr lvl="1"/>
            <a:r>
              <a:rPr lang="zh-CN" altLang="en-US" sz="2400" dirty="0"/>
              <a:t>写操作定向到主节点进行 读操作分散到整个集群 </a:t>
            </a:r>
            <a:endParaRPr lang="zh-CN" altLang="en-US" sz="2400" dirty="0"/>
          </a:p>
          <a:p>
            <a:r>
              <a:rPr lang="zh-CN" altLang="en-US" sz="2400" dirty="0"/>
              <a:t> 使用服务器扩展区分读写操作</a:t>
            </a:r>
            <a:endParaRPr lang="zh-CN" altLang="en-US" sz="2400" dirty="0"/>
          </a:p>
          <a:p>
            <a:r>
              <a:rPr lang="en-US" altLang="zh-CN" sz="2400" dirty="0"/>
              <a:t> </a:t>
            </a:r>
            <a:r>
              <a:rPr lang="zh-CN" altLang="en-US" sz="2400" dirty="0"/>
              <a:t>使用</a:t>
            </a:r>
            <a:r>
              <a:rPr lang="en-US" altLang="zh-CN" sz="2400" dirty="0"/>
              <a:t>RESTAPI </a:t>
            </a:r>
            <a:r>
              <a:rPr lang="zh-CN" altLang="en-US" sz="2400" dirty="0"/>
              <a:t>就需要一对负载均衡器对操作进行定向（因为服务器会提供</a:t>
            </a:r>
            <a:r>
              <a:rPr lang="en-US" altLang="zh-CN" sz="2400" dirty="0"/>
              <a:t>URI</a:t>
            </a:r>
            <a:r>
              <a:rPr lang="zh-CN" altLang="en-US" sz="2400" dirty="0"/>
              <a:t>来表明当前实例是否是主节点 不是也会表明主节点的路径）</a:t>
            </a:r>
            <a:endParaRPr lang="zh-CN" altLang="en-US" sz="2400" dirty="0"/>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高速缓存分片</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a:t>（操作系统）对于图的分区和分片很苦难（</a:t>
            </a:r>
            <a:r>
              <a:rPr lang="en-US" altLang="zh-CN" dirty="0"/>
              <a:t>NP</a:t>
            </a:r>
            <a:r>
              <a:rPr lang="zh-CN" altLang="en-US" dirty="0"/>
              <a:t>问题）</a:t>
            </a:r>
            <a:endParaRPr lang="zh-CN" altLang="en-US" dirty="0"/>
          </a:p>
          <a:p>
            <a:r>
              <a:rPr lang="zh-CN" altLang="en-US" dirty="0"/>
              <a:t>通过高速缓存分片技术提高性能 将每个请求分配到集群的特定实例（可能已经将局部图放到主存中了）。</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623642"/>
            <a:ext cx="5677692" cy="3553321"/>
          </a:xfrm>
          <a:prstGeom prst="rect">
            <a:avLst/>
          </a:prstGeom>
        </p:spPr>
      </p:pic>
      <p:sp>
        <p:nvSpPr>
          <p:cNvPr id="6" name="文本框 5"/>
          <p:cNvSpPr txBox="1"/>
          <p:nvPr/>
        </p:nvSpPr>
        <p:spPr>
          <a:xfrm flipH="1">
            <a:off x="7589915" y="3783723"/>
            <a:ext cx="3763885" cy="2246769"/>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读取自己的写入：</a:t>
            </a:r>
            <a:endParaRPr lang="zh-CN" altLang="en-US" sz="2800" dirty="0">
              <a:latin typeface="宋体" panose="02010600030101010101" pitchFamily="2" charset="-122"/>
              <a:ea typeface="宋体" panose="02010600030101010101" pitchFamily="2" charset="-122"/>
            </a:endParaRPr>
          </a:p>
          <a:p>
            <a:endParaRPr lang="zh-CN" altLang="en-US" sz="2800" dirty="0">
              <a:latin typeface="宋体" panose="02010600030101010101" pitchFamily="2" charset="-122"/>
              <a:ea typeface="宋体" panose="02010600030101010101" pitchFamily="2" charset="-122"/>
            </a:endParaRPr>
          </a:p>
          <a:p>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可以将写入操作定向到下一步读取操作被分到的节点上</a:t>
            </a: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sz="3200" dirty="0"/>
              <a:t>模式选择及其他</a:t>
            </a:r>
            <a:endParaRPr lang="zh-CN" altLang="en-US" sz="3200" dirty="0"/>
          </a:p>
        </p:txBody>
      </p:sp>
      <p:sp>
        <p:nvSpPr>
          <p:cNvPr id="10" name="文本占位符 9"/>
          <p:cNvSpPr>
            <a:spLocks noGrp="1"/>
          </p:cNvSpPr>
          <p:nvPr>
            <p:ph type="body" idx="1"/>
            <p:custDataLst>
              <p:tags r:id="rId2"/>
            </p:custDataLst>
          </p:nvPr>
        </p:nvSpPr>
        <p:spPr>
          <a:xfrm>
            <a:off x="3636349" y="3600545"/>
            <a:ext cx="7860325" cy="910812"/>
          </a:xfrm>
        </p:spPr>
        <p:txBody>
          <a:bodyPr/>
          <a:lstStyle/>
          <a:p>
            <a:endParaRPr lang="zh-CN" altLang="en-US" sz="2000" dirty="0"/>
          </a:p>
        </p:txBody>
      </p:sp>
      <p:sp>
        <p:nvSpPr>
          <p:cNvPr id="13" name="文本框 12"/>
          <p:cNvSpPr txBox="1"/>
          <p:nvPr>
            <p:custDataLst>
              <p:tags r:id="rId3"/>
            </p:custDataLst>
          </p:nvPr>
        </p:nvSpPr>
        <p:spPr>
          <a:xfrm>
            <a:off x="3636349" y="1597376"/>
            <a:ext cx="1512094" cy="791493"/>
          </a:xfrm>
          <a:prstGeom prst="rect">
            <a:avLst/>
          </a:prstGeom>
        </p:spPr>
        <p:txBody>
          <a:bodyPr vert="horz" lIns="91440" tIns="45720" rIns="91440" bIns="45720" rtlCol="0" anchor="ctr">
            <a:normAutofit fontScale="87500" lnSpcReduction="100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dirty="0">
                <a:solidFill>
                  <a:schemeClr val="tx2"/>
                </a:solidFill>
              </a:rPr>
              <a:t>10</a:t>
            </a:r>
            <a:endParaRPr lang="en-US" altLang="zh-CN" sz="6000" dirty="0">
              <a:solidFill>
                <a:schemeClr val="tx2"/>
              </a:solidFill>
            </a:endParaRPr>
          </a:p>
        </p:txBody>
      </p:sp>
      <p:sp>
        <p:nvSpPr>
          <p:cNvPr id="2" name="页脚占位符 1"/>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导入和批量加载数据</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r>
              <a:rPr lang="zh-CN" altLang="en-US" sz="2400" dirty="0"/>
              <a:t>初始导入</a:t>
            </a:r>
            <a:endParaRPr lang="zh-CN" altLang="en-US" sz="2400" dirty="0"/>
          </a:p>
          <a:p>
            <a:pPr lvl="1"/>
            <a:r>
              <a:rPr lang="en-US" altLang="zh-CN" sz="2400" dirty="0"/>
              <a:t>nero4j-import </a:t>
            </a:r>
            <a:r>
              <a:rPr lang="zh-CN" altLang="en-US" sz="2400" dirty="0"/>
              <a:t>导入一组表示节点和联系数据的</a:t>
            </a:r>
            <a:r>
              <a:rPr lang="en-US" altLang="zh-CN" sz="2400" dirty="0"/>
              <a:t>CSV</a:t>
            </a:r>
            <a:r>
              <a:rPr lang="zh-CN" altLang="en-US" sz="2400" dirty="0"/>
              <a:t>文件</a:t>
            </a:r>
            <a:endParaRPr lang="zh-CN" altLang="en-US" sz="2400" dirty="0"/>
          </a:p>
          <a:p>
            <a:r>
              <a:rPr lang="zh-CN" altLang="en-US" sz="2400" dirty="0"/>
              <a:t>批量导入</a:t>
            </a:r>
            <a:endParaRPr lang="zh-CN" altLang="en-US" sz="2400" dirty="0"/>
          </a:p>
          <a:p>
            <a:pPr lvl="1"/>
            <a:r>
              <a:rPr lang="en-US" altLang="zh-CN" sz="2400" dirty="0"/>
              <a:t>LOAD CSV</a:t>
            </a:r>
            <a:r>
              <a:rPr lang="zh-CN" altLang="en-US" sz="2400" dirty="0"/>
              <a:t>命令 </a:t>
            </a:r>
            <a:r>
              <a:rPr lang="en-US" altLang="zh-CN" sz="2400" dirty="0"/>
              <a:t>cypher</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页脚占位符 3"/>
          <p:cNvSpPr>
            <a:spLocks noGrp="1"/>
          </p:cNvSpPr>
          <p:nvPr>
            <p:ph type="ftr" sz="quarter" idx="11"/>
          </p:nvPr>
        </p:nvSpPr>
        <p:spPr/>
        <p:txBody>
          <a:bodyPr/>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内容占位符 5"/>
          <p:cNvPicPr>
            <a:picLocks noChangeAspect="1"/>
          </p:cNvPicPr>
          <p:nvPr>
            <p:ph idx="1"/>
          </p:nvPr>
        </p:nvPicPr>
        <p:blipFill>
          <a:blip r:embed="rId1"/>
          <a:stretch>
            <a:fillRect/>
          </a:stretch>
        </p:blipFill>
        <p:spPr>
          <a:xfrm>
            <a:off x="1697990" y="1306830"/>
            <a:ext cx="8571865" cy="437324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模式选择：嵌入式</a:t>
            </a:r>
            <a:r>
              <a:rPr lang="en-US" altLang="zh-CN" dirty="0"/>
              <a:t>vs</a:t>
            </a:r>
            <a:r>
              <a:rPr lang="zh-CN" altLang="en-US" dirty="0"/>
              <a:t>服务器</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r>
              <a:rPr lang="zh-CN" altLang="en-US" sz="2400" b="1" dirty="0"/>
              <a:t>嵌入式</a:t>
            </a:r>
            <a:endParaRPr lang="en-US" altLang="zh-CN" sz="2400" b="1" dirty="0"/>
          </a:p>
          <a:p>
            <a:pPr lvl="1"/>
            <a:r>
              <a:rPr lang="en-US" altLang="zh-CN" dirty="0"/>
              <a:t>Neo4j</a:t>
            </a:r>
            <a:r>
              <a:rPr lang="zh-CN" altLang="en-US" dirty="0"/>
              <a:t>和应用程序运行于同一进程。嵌入式的目标应用是硬件设备，桌面应用程序和应用服务器的组件。</a:t>
            </a:r>
            <a:endParaRPr lang="en-US" altLang="zh-CN" dirty="0"/>
          </a:p>
          <a:p>
            <a:pPr lvl="1"/>
            <a:r>
              <a:rPr lang="zh-CN" altLang="en-US" dirty="0"/>
              <a:t>特点：低延迟 任选</a:t>
            </a:r>
            <a:r>
              <a:rPr lang="en-US" altLang="zh-CN" dirty="0"/>
              <a:t>API </a:t>
            </a:r>
            <a:r>
              <a:rPr lang="zh-CN" altLang="en-US" dirty="0"/>
              <a:t>显式事务（自定义事务）</a:t>
            </a:r>
            <a:endParaRPr lang="en-US" altLang="zh-CN" dirty="0"/>
          </a:p>
          <a:p>
            <a:pPr lvl="1"/>
            <a:r>
              <a:rPr lang="zh-CN" altLang="en-US" dirty="0"/>
              <a:t>要求： 仅能应用于</a:t>
            </a:r>
            <a:r>
              <a:rPr lang="en-US" altLang="zh-CN" dirty="0"/>
              <a:t>JVM(Neo4j</a:t>
            </a:r>
            <a:r>
              <a:rPr lang="zh-CN" altLang="en-US" dirty="0"/>
              <a:t>是基于</a:t>
            </a:r>
            <a:r>
              <a:rPr lang="en-US" altLang="zh-CN" dirty="0"/>
              <a:t>JVM</a:t>
            </a:r>
            <a:r>
              <a:rPr lang="zh-CN" altLang="en-US" dirty="0"/>
              <a:t>的数据库，很多</a:t>
            </a:r>
            <a:r>
              <a:rPr lang="en-US" altLang="zh-CN" dirty="0"/>
              <a:t>API</a:t>
            </a:r>
            <a:r>
              <a:rPr lang="zh-CN" altLang="en-US" dirty="0"/>
              <a:t>只能通过</a:t>
            </a:r>
            <a:r>
              <a:rPr lang="en-US" altLang="zh-CN" dirty="0"/>
              <a:t>JVM</a:t>
            </a:r>
            <a:r>
              <a:rPr lang="zh-CN" altLang="en-US" dirty="0"/>
              <a:t>的语言访问</a:t>
            </a:r>
            <a:r>
              <a:rPr lang="en-US" altLang="zh-CN" dirty="0"/>
              <a:t>)</a:t>
            </a:r>
            <a:r>
              <a:rPr lang="zh-CN" altLang="en-US" dirty="0"/>
              <a:t>；</a:t>
            </a:r>
            <a:r>
              <a:rPr lang="en-US" altLang="zh-CN" dirty="0"/>
              <a:t>GC</a:t>
            </a:r>
            <a:r>
              <a:rPr lang="zh-CN" altLang="en-US" dirty="0"/>
              <a:t>（</a:t>
            </a:r>
            <a:r>
              <a:rPr lang="en-US" altLang="zh-CN" dirty="0"/>
              <a:t>garbage collection</a:t>
            </a:r>
            <a:r>
              <a:rPr lang="zh-CN" altLang="en-US" dirty="0"/>
              <a:t>）行为会影响</a:t>
            </a:r>
            <a:r>
              <a:rPr lang="en-US" altLang="zh-CN" dirty="0"/>
              <a:t>Neo4j</a:t>
            </a:r>
            <a:r>
              <a:rPr lang="zh-CN" altLang="en-US" dirty="0"/>
              <a:t>；应用程序控制数据库的生命周期</a:t>
            </a:r>
            <a:endParaRPr lang="en-US" altLang="zh-CN" dirty="0"/>
          </a:p>
          <a:p>
            <a:pPr lvl="1"/>
            <a:endParaRPr lang="en-US" altLang="zh-CN" dirty="0"/>
          </a:p>
          <a:p>
            <a:r>
              <a:rPr lang="en-US" altLang="zh-CN" dirty="0"/>
              <a:t>GC</a:t>
            </a:r>
            <a:r>
              <a:rPr lang="zh-CN" altLang="en-US" dirty="0"/>
              <a:t>行为：自动化内存资源的管理 最大化资源利用率（相对）</a:t>
            </a:r>
            <a:endParaRPr lang="en-US" altLang="zh-CN" dirty="0"/>
          </a:p>
          <a:p>
            <a:endParaRPr lang="en-US" altLang="zh-CN" dirty="0"/>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模式选择：嵌入式</a:t>
            </a:r>
            <a:r>
              <a:rPr lang="en-US" altLang="zh-CN" dirty="0"/>
              <a:t>vs</a:t>
            </a:r>
            <a:r>
              <a:rPr lang="zh-CN" altLang="en-US" dirty="0"/>
              <a:t>服务器</a:t>
            </a:r>
            <a:endParaRPr lang="zh-CN" altLang="en-US" dirty="0"/>
          </a:p>
        </p:txBody>
      </p:sp>
      <p:sp>
        <p:nvSpPr>
          <p:cNvPr id="3" name="内容占位符 2"/>
          <p:cNvSpPr>
            <a:spLocks noGrp="1"/>
          </p:cNvSpPr>
          <p:nvPr>
            <p:ph idx="1"/>
          </p:nvPr>
        </p:nvSpPr>
        <p:spPr/>
        <p:txBody>
          <a:bodyPr/>
          <a:lstStyle/>
          <a:p>
            <a:endParaRPr lang="en-US" altLang="zh-CN" dirty="0"/>
          </a:p>
          <a:p>
            <a:pPr marL="0" indent="0">
              <a:buNone/>
            </a:pPr>
            <a:r>
              <a:rPr lang="zh-CN" altLang="en-US" sz="2400" b="1" dirty="0"/>
              <a:t>服务器</a:t>
            </a:r>
            <a:endParaRPr lang="en-US" altLang="zh-CN" sz="2400" b="1" dirty="0"/>
          </a:p>
          <a:p>
            <a:r>
              <a:rPr lang="zh-CN" altLang="en-US" dirty="0"/>
              <a:t>特点： </a:t>
            </a:r>
            <a:endParaRPr lang="en-US" altLang="zh-CN" dirty="0"/>
          </a:p>
          <a:p>
            <a:pPr lvl="1"/>
            <a:r>
              <a:rPr lang="en-US" altLang="zh-CN" dirty="0"/>
              <a:t>REST API </a:t>
            </a:r>
            <a:r>
              <a:rPr lang="zh-CN" altLang="en-US" dirty="0"/>
              <a:t>（</a:t>
            </a:r>
            <a:r>
              <a:rPr lang="en-US" altLang="zh-CN" dirty="0"/>
              <a:t>REST API </a:t>
            </a:r>
            <a:r>
              <a:rPr lang="zh-CN" altLang="en-US" dirty="0"/>
              <a:t>）：</a:t>
            </a:r>
            <a:r>
              <a:rPr lang="en-US" altLang="zh-CN" dirty="0"/>
              <a:t>URL</a:t>
            </a:r>
            <a:r>
              <a:rPr lang="zh-CN" altLang="en-US" dirty="0"/>
              <a:t>定位资源，用</a:t>
            </a:r>
            <a:r>
              <a:rPr lang="en-US" altLang="zh-CN" dirty="0"/>
              <a:t>HTTP</a:t>
            </a:r>
            <a:r>
              <a:rPr lang="zh-CN" altLang="en-US" dirty="0"/>
              <a:t>动词（</a:t>
            </a:r>
            <a:r>
              <a:rPr lang="en-US" altLang="zh-CN" dirty="0"/>
              <a:t>GET,POST,DELETE,DETC</a:t>
            </a:r>
            <a:r>
              <a:rPr lang="zh-CN" altLang="en-US" dirty="0"/>
              <a:t>）描述操作；通过</a:t>
            </a:r>
            <a:r>
              <a:rPr lang="en-US" altLang="zh-CN" dirty="0"/>
              <a:t>HTTP</a:t>
            </a:r>
            <a:r>
              <a:rPr lang="zh-CN" altLang="en-US" dirty="0"/>
              <a:t>发送</a:t>
            </a:r>
            <a:r>
              <a:rPr lang="en-US" altLang="zh-CN" dirty="0"/>
              <a:t>JSON</a:t>
            </a:r>
            <a:r>
              <a:rPr lang="zh-CN" altLang="en-US" dirty="0"/>
              <a:t>格式文档</a:t>
            </a:r>
            <a:endParaRPr lang="en-US" altLang="zh-CN" dirty="0"/>
          </a:p>
          <a:p>
            <a:pPr lvl="1"/>
            <a:r>
              <a:rPr lang="zh-CN" altLang="en-US" dirty="0"/>
              <a:t>平台独立性（通过</a:t>
            </a:r>
            <a:r>
              <a:rPr lang="en-US" altLang="zh-CN" dirty="0"/>
              <a:t>Http</a:t>
            </a:r>
            <a:r>
              <a:rPr lang="zh-CN" altLang="en-US" dirty="0"/>
              <a:t>发送）；</a:t>
            </a:r>
            <a:endParaRPr lang="en-US" altLang="zh-CN" dirty="0"/>
          </a:p>
          <a:p>
            <a:pPr lvl="1"/>
            <a:r>
              <a:rPr lang="zh-CN" altLang="en-US" dirty="0"/>
              <a:t>扩展独立性；</a:t>
            </a:r>
            <a:endParaRPr lang="en-US" altLang="zh-CN" dirty="0"/>
          </a:p>
          <a:p>
            <a:pPr lvl="1"/>
            <a:r>
              <a:rPr lang="zh-CN" altLang="en-US" dirty="0"/>
              <a:t>与应用程序的</a:t>
            </a:r>
            <a:r>
              <a:rPr lang="en-US" altLang="zh-CN" dirty="0"/>
              <a:t>GC</a:t>
            </a:r>
            <a:r>
              <a:rPr lang="zh-CN" altLang="en-US" dirty="0"/>
              <a:t>行为隔离</a:t>
            </a:r>
            <a:endParaRPr lang="zh-CN" altLang="en-US" dirty="0"/>
          </a:p>
          <a:p>
            <a:r>
              <a:rPr lang="zh-CN" altLang="en-US" dirty="0"/>
              <a:t>要求：</a:t>
            </a:r>
            <a:endParaRPr lang="en-US" altLang="zh-CN" dirty="0"/>
          </a:p>
          <a:p>
            <a:pPr lvl="1"/>
            <a:r>
              <a:rPr lang="zh-CN" altLang="en-US" dirty="0"/>
              <a:t>网络开销；</a:t>
            </a:r>
            <a:endParaRPr lang="en-US" altLang="zh-CN" dirty="0"/>
          </a:p>
          <a:p>
            <a:pPr lvl="1"/>
            <a:r>
              <a:rPr lang="zh-CN" altLang="en-US" dirty="0"/>
              <a:t>维持事务状态：无论客户端无法完成事务或者发生回滚，服务器都会维持事务状态直至超时</a:t>
            </a:r>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服务器扩展</a:t>
            </a:r>
            <a:endParaRPr lang="zh-CN" altLang="en-US" dirty="0"/>
          </a:p>
        </p:txBody>
      </p:sp>
      <p:sp>
        <p:nvSpPr>
          <p:cNvPr id="3" name="内容占位符 2"/>
          <p:cNvSpPr>
            <a:spLocks noGrp="1"/>
          </p:cNvSpPr>
          <p:nvPr>
            <p:ph idx="1"/>
          </p:nvPr>
        </p:nvSpPr>
        <p:spPr/>
        <p:txBody>
          <a:bodyPr/>
          <a:lstStyle/>
          <a:p>
            <a:endParaRPr lang="zh-CN" altLang="en-US" dirty="0"/>
          </a:p>
          <a:p>
            <a:endParaRPr lang="zh-CN" altLang="en-US" dirty="0"/>
          </a:p>
          <a:p>
            <a:r>
              <a:rPr lang="zh-CN" altLang="en-US" dirty="0"/>
              <a:t>如果有一些活动不能过</a:t>
            </a:r>
            <a:r>
              <a:rPr lang="en-US" altLang="zh-CN" dirty="0"/>
              <a:t>REST API</a:t>
            </a:r>
            <a:r>
              <a:rPr lang="zh-CN" altLang="en-US" dirty="0"/>
              <a:t>完成，可以使用服务器拓展。</a:t>
            </a:r>
            <a:endParaRPr lang="en-US" altLang="zh-CN" dirty="0"/>
          </a:p>
          <a:p>
            <a:r>
              <a:rPr lang="zh-CN" altLang="en-US" dirty="0"/>
              <a:t>扩展采用</a:t>
            </a:r>
            <a:r>
              <a:rPr lang="en-US" altLang="zh-CN" dirty="0"/>
              <a:t>JAX-RS</a:t>
            </a:r>
            <a:r>
              <a:rPr lang="zh-CN" altLang="en-US" dirty="0"/>
              <a:t>注解类的形式、</a:t>
            </a:r>
            <a:r>
              <a:rPr lang="en-US" altLang="zh-CN" dirty="0"/>
              <a:t>JAX-RS</a:t>
            </a:r>
            <a:r>
              <a:rPr lang="zh-CN" altLang="en-US" dirty="0"/>
              <a:t>是用于构建</a:t>
            </a:r>
            <a:r>
              <a:rPr lang="en-US" altLang="zh-CN" dirty="0"/>
              <a:t>REST</a:t>
            </a:r>
            <a:r>
              <a:rPr lang="zh-CN" altLang="en-US" dirty="0"/>
              <a:t>资源的</a:t>
            </a:r>
            <a:r>
              <a:rPr lang="en-US" altLang="zh-CN" dirty="0"/>
              <a:t>Java API</a:t>
            </a:r>
            <a:r>
              <a:rPr lang="zh-CN" altLang="en-US" dirty="0"/>
              <a:t>。</a:t>
            </a:r>
            <a:endParaRPr lang="en-US" altLang="zh-CN" dirty="0"/>
          </a:p>
          <a:p>
            <a:r>
              <a:rPr lang="zh-CN" altLang="en-US" dirty="0"/>
              <a:t>我们使用</a:t>
            </a:r>
            <a:r>
              <a:rPr lang="en-US" altLang="zh-CN" dirty="0"/>
              <a:t>JAX-RS</a:t>
            </a:r>
            <a:r>
              <a:rPr lang="zh-CN" altLang="en-US" dirty="0"/>
              <a:t>注解装饰每一个扩展类，从而指示服务器处理</a:t>
            </a:r>
            <a:r>
              <a:rPr lang="en-US" altLang="zh-CN" dirty="0"/>
              <a:t>HTTP</a:t>
            </a:r>
            <a:r>
              <a:rPr lang="zh-CN" altLang="en-US" dirty="0"/>
              <a:t>请求。</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服务器拓展例子</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555274"/>
            <a:ext cx="10613534" cy="4937601"/>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服务器扩展</a:t>
            </a:r>
            <a:endParaRPr lang="zh-CN" altLang="en-US" dirty="0"/>
          </a:p>
        </p:txBody>
      </p:sp>
      <p:sp>
        <p:nvSpPr>
          <p:cNvPr id="3" name="内容占位符 2"/>
          <p:cNvSpPr>
            <a:spLocks noGrp="1"/>
          </p:cNvSpPr>
          <p:nvPr>
            <p:ph idx="1"/>
          </p:nvPr>
        </p:nvSpPr>
        <p:spPr/>
        <p:txBody>
          <a:bodyPr/>
          <a:lstStyle/>
          <a:p>
            <a:endParaRPr lang="zh-CN" altLang="en-US" dirty="0"/>
          </a:p>
          <a:p>
            <a:r>
              <a:rPr lang="zh-CN" altLang="en-US" dirty="0"/>
              <a:t>优点：</a:t>
            </a:r>
            <a:endParaRPr lang="en-US" altLang="zh-CN" dirty="0"/>
          </a:p>
          <a:p>
            <a:pPr lvl="1"/>
            <a:r>
              <a:rPr lang="zh-CN" altLang="en-US" dirty="0"/>
              <a:t>可以执行复杂的事务</a:t>
            </a:r>
            <a:endParaRPr lang="en-US" altLang="zh-CN" dirty="0"/>
          </a:p>
          <a:p>
            <a:pPr lvl="1"/>
            <a:r>
              <a:rPr lang="zh-CN" altLang="en-US" dirty="0"/>
              <a:t>可以使用所有</a:t>
            </a:r>
            <a:r>
              <a:rPr lang="en-US" altLang="zh-CN" dirty="0"/>
              <a:t>API</a:t>
            </a:r>
            <a:r>
              <a:rPr lang="zh-CN" altLang="en-US" dirty="0"/>
              <a:t>： </a:t>
            </a:r>
            <a:r>
              <a:rPr lang="en-US" altLang="zh-CN" dirty="0"/>
              <a:t>kernel API core API </a:t>
            </a:r>
            <a:r>
              <a:rPr lang="zh-CN" altLang="en-US" dirty="0"/>
              <a:t>遍历框架 图算法包</a:t>
            </a:r>
            <a:endParaRPr lang="en-US" altLang="zh-CN" dirty="0"/>
          </a:p>
          <a:p>
            <a:pPr lvl="1"/>
            <a:r>
              <a:rPr lang="zh-CN" altLang="en-US" dirty="0"/>
              <a:t>可以进行封装；</a:t>
            </a:r>
            <a:endParaRPr lang="en-US" altLang="zh-CN" dirty="0"/>
          </a:p>
          <a:p>
            <a:pPr lvl="1"/>
            <a:r>
              <a:rPr lang="zh-CN" altLang="en-US" dirty="0"/>
              <a:t>可以自定义响应格式</a:t>
            </a:r>
            <a:endParaRPr lang="zh-CN" altLang="en-US" dirty="0"/>
          </a:p>
          <a:p>
            <a:r>
              <a:rPr lang="zh-CN" altLang="en-US" dirty="0"/>
              <a:t>要求：</a:t>
            </a:r>
            <a:endParaRPr lang="en-US" altLang="zh-CN" dirty="0"/>
          </a:p>
          <a:p>
            <a:pPr lvl="1"/>
            <a:r>
              <a:rPr lang="zh-CN" altLang="en-US" dirty="0"/>
              <a:t>必须使用基于</a:t>
            </a:r>
            <a:r>
              <a:rPr lang="en-US" altLang="zh-CN" dirty="0"/>
              <a:t>JVM</a:t>
            </a:r>
            <a:r>
              <a:rPr lang="zh-CN" altLang="en-US" dirty="0"/>
              <a:t>的语言</a:t>
            </a:r>
            <a:endParaRPr lang="en-US" altLang="zh-CN" dirty="0"/>
          </a:p>
          <a:p>
            <a:pPr marL="457200" lvl="1" indent="0">
              <a:buNone/>
            </a:pPr>
            <a:r>
              <a:rPr lang="zh-CN" altLang="en-US" dirty="0"/>
              <a:t>（基于嵌入式</a:t>
            </a:r>
            <a:r>
              <a:rPr lang="en-US" altLang="zh-CN" dirty="0"/>
              <a:t>Neo4j</a:t>
            </a:r>
            <a:r>
              <a:rPr lang="zh-CN" altLang="en-US" dirty="0"/>
              <a:t>开发的）</a:t>
            </a:r>
            <a:endParaRPr lang="en-US" altLang="zh-CN" dirty="0"/>
          </a:p>
          <a:p>
            <a:pPr lvl="1"/>
            <a:r>
              <a:rPr lang="zh-CN" altLang="en-US" dirty="0"/>
              <a:t>监控</a:t>
            </a:r>
            <a:r>
              <a:rPr lang="en-US" altLang="zh-CN" dirty="0"/>
              <a:t>GC</a:t>
            </a:r>
            <a:r>
              <a:rPr lang="zh-CN" altLang="en-US" dirty="0"/>
              <a:t>行为，确保没有危险发生</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8146" y="4001294"/>
            <a:ext cx="4706007" cy="2057687"/>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5"/>
            <p:custDataLst>
              <p:tags r:id="rId1"/>
            </p:custDataLst>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custDataLst>
              <p:tags r:id="rId2"/>
            </p:custDataLst>
          </p:nvPr>
        </p:nvSpPr>
        <p:spPr/>
        <p:txBody>
          <a:bodyPr/>
          <a:lstStyle/>
          <a:p>
            <a:fld id="{5DD3DB80-B894-403A-B48E-6FDC1A72010E}" type="slidenum">
              <a:rPr lang="zh-CN" altLang="en-US" smtClean="0"/>
            </a:fld>
            <a:endParaRPr lang="zh-CN" altLang="en-US"/>
          </a:p>
        </p:txBody>
      </p:sp>
      <p:sp>
        <p:nvSpPr>
          <p:cNvPr id="4" name="标题 3"/>
          <p:cNvSpPr>
            <a:spLocks noGrp="1"/>
          </p:cNvSpPr>
          <p:nvPr>
            <p:ph type="ctrTitle"/>
            <p:custDataLst>
              <p:tags r:id="rId3"/>
            </p:custDataLst>
          </p:nvPr>
        </p:nvSpPr>
        <p:spPr>
          <a:xfrm>
            <a:off x="805815" y="3080239"/>
            <a:ext cx="10801350" cy="697410"/>
          </a:xfrm>
        </p:spPr>
        <p:txBody>
          <a:bodyPr>
            <a:noAutofit/>
          </a:bodyPr>
          <a:lstStyle/>
          <a:p>
            <a:r>
              <a:rPr lang="zh-CN" altLang="en-US" sz="4800"/>
              <a:t>谢谢！</a:t>
            </a:r>
            <a:endParaRPr lang="zh-CN" altLang="en-US" sz="4800"/>
          </a:p>
        </p:txBody>
      </p:sp>
      <p:sp>
        <p:nvSpPr>
          <p:cNvPr id="7" name="文本占位符 6"/>
          <p:cNvSpPr/>
          <p:nvPr>
            <p:ph type="body" sz="quarter" idx="20"/>
          </p:nvPr>
        </p:nvSpPr>
        <p:spPr/>
        <p:txBody>
          <a:bodyPr/>
          <a:p>
            <a:endParaRPr lang="zh-CN" altLang="en-US"/>
          </a:p>
        </p:txBody>
      </p:sp>
      <p:sp>
        <p:nvSpPr>
          <p:cNvPr id="8" name="文本占位符 7"/>
          <p:cNvSpPr/>
          <p:nvPr>
            <p:ph type="body" sz="quarter" idx="19"/>
          </p:nvPr>
        </p:nvSpPr>
        <p:spPr/>
        <p:txBody>
          <a:bodyPr/>
          <a:p>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normAutofit/>
          </a:bodyPr>
          <a:lstStyle/>
          <a:p>
            <a:r>
              <a:rPr lang="en-US" altLang="zh-CN" sz="3200">
                <a:solidFill>
                  <a:schemeClr val="tx1"/>
                </a:solidFill>
                <a:sym typeface="+mn-ea"/>
              </a:rPr>
              <a:t>历史</a:t>
            </a:r>
            <a:endParaRPr lang="en-US" altLang="zh-CN" sz="3200">
              <a:solidFill>
                <a:schemeClr val="tx1"/>
              </a:solidFill>
              <a:sym typeface="+mn-ea"/>
            </a:endParaRPr>
          </a:p>
        </p:txBody>
      </p:sp>
      <p:sp>
        <p:nvSpPr>
          <p:cNvPr id="13" name="文本框 12"/>
          <p:cNvSpPr txBox="1"/>
          <p:nvPr>
            <p:custDataLst>
              <p:tags r:id="rId2"/>
            </p:custDataLst>
          </p:nvPr>
        </p:nvSpPr>
        <p:spPr>
          <a:xfrm>
            <a:off x="3636349" y="1627856"/>
            <a:ext cx="1512094" cy="791493"/>
          </a:xfrm>
          <a:prstGeom prst="rect">
            <a:avLst/>
          </a:prstGeom>
        </p:spPr>
        <p:txBody>
          <a:bodyPr vert="horz" lIns="91440" tIns="45720" rIns="91440" bIns="45720" rtlCol="0" anchor="ctr">
            <a:normAutofit fontScale="87500" lnSpcReduction="100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02 </a:t>
            </a:r>
            <a:endParaRPr lang="en-US" altLang="zh-CN" sz="6000">
              <a:solidFill>
                <a:schemeClr val="tx2"/>
              </a:solidFill>
            </a:endParaRPr>
          </a:p>
        </p:txBody>
      </p:sp>
      <p:sp>
        <p:nvSpPr>
          <p:cNvPr id="2" name="页脚占位符 1"/>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243841"/>
            <a:ext cx="10801350" cy="1015999"/>
          </a:xfrm>
        </p:spPr>
        <p:txBody>
          <a:bodyPr/>
          <a:lstStyle/>
          <a:p>
            <a:r>
              <a:rPr lang="en-US" altLang="zh-CN">
                <a:sym typeface="+mn-lt"/>
              </a:rPr>
              <a:t>The history of neo4j</a:t>
            </a:r>
            <a:br>
              <a:rPr lang="en-US" altLang="zh-CN">
                <a:sym typeface="+mn-lt"/>
              </a:rPr>
            </a:br>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内容占位符 5" descr="history"/>
          <p:cNvPicPr>
            <a:picLocks noGrp="1" noChangeAspect="1"/>
          </p:cNvPicPr>
          <p:nvPr>
            <p:ph idx="1"/>
          </p:nvPr>
        </p:nvPicPr>
        <p:blipFill>
          <a:blip r:embed="rId1"/>
          <a:stretch>
            <a:fillRect/>
          </a:stretch>
        </p:blipFill>
        <p:spPr>
          <a:xfrm>
            <a:off x="318770" y="1558925"/>
            <a:ext cx="11555095" cy="380365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sz="3200"/>
              <a:t>数据库模型</a:t>
            </a:r>
            <a:endParaRPr lang="zh-CN" altLang="en-US" sz="3200"/>
          </a:p>
        </p:txBody>
      </p:sp>
      <p:sp>
        <p:nvSpPr>
          <p:cNvPr id="10" name="文本占位符 9"/>
          <p:cNvSpPr>
            <a:spLocks noGrp="1"/>
          </p:cNvSpPr>
          <p:nvPr>
            <p:ph type="body" idx="1"/>
            <p:custDataLst>
              <p:tags r:id="rId2"/>
            </p:custDataLst>
          </p:nvPr>
        </p:nvSpPr>
        <p:spPr>
          <a:xfrm>
            <a:off x="3636349" y="3600545"/>
            <a:ext cx="7860325" cy="910812"/>
          </a:xfrm>
        </p:spPr>
        <p:txBody>
          <a:bodyPr/>
          <a:lstStyle/>
          <a:p>
            <a:r>
              <a:rPr lang="zh-CN" altLang="en-US" sz="2000"/>
              <a:t> Neo4j图数据库遵循属性图模型来存储和管理其数据。</a:t>
            </a:r>
            <a:endParaRPr lang="zh-CN" altLang="en-US" sz="2000"/>
          </a:p>
        </p:txBody>
      </p:sp>
      <p:sp>
        <p:nvSpPr>
          <p:cNvPr id="13" name="文本框 12"/>
          <p:cNvSpPr txBox="1"/>
          <p:nvPr>
            <p:custDataLst>
              <p:tags r:id="rId3"/>
            </p:custDataLst>
          </p:nvPr>
        </p:nvSpPr>
        <p:spPr>
          <a:xfrm>
            <a:off x="3636349" y="1597376"/>
            <a:ext cx="1512094" cy="791493"/>
          </a:xfrm>
          <a:prstGeom prst="rect">
            <a:avLst/>
          </a:prstGeom>
        </p:spPr>
        <p:txBody>
          <a:bodyPr vert="horz" lIns="91440" tIns="45720" rIns="91440" bIns="45720" rtlCol="0" anchor="ctr">
            <a:normAutofit fontScale="87500" lnSpcReduction="10000"/>
          </a:bodyPr>
          <a:lstStyle>
            <a:lvl1pPr marL="228600" indent="-228600" defTabSz="913765">
              <a:lnSpc>
                <a:spcPct val="90000"/>
              </a:lnSpc>
              <a:spcBef>
                <a:spcPts val="1000"/>
              </a:spcBef>
              <a:buFont typeface="Arial" panose="020B0604020202020204" pitchFamily="34" charset="0"/>
              <a:buChar char="•"/>
              <a:defRPr sz="2000"/>
            </a:lvl1pPr>
            <a:lvl2pPr marL="685800" indent="-228600" defTabSz="913765">
              <a:lnSpc>
                <a:spcPct val="90000"/>
              </a:lnSpc>
              <a:spcBef>
                <a:spcPts val="500"/>
              </a:spcBef>
              <a:buFont typeface="Arial" panose="020B0604020202020204" pitchFamily="34" charset="0"/>
              <a:buChar char="•"/>
            </a:lvl2pPr>
            <a:lvl3pPr marL="1143000" indent="-228600" defTabSz="913765">
              <a:lnSpc>
                <a:spcPct val="90000"/>
              </a:lnSpc>
              <a:spcBef>
                <a:spcPts val="500"/>
              </a:spcBef>
              <a:buFont typeface="Arial" panose="020B0604020202020204" pitchFamily="34" charset="0"/>
              <a:buChar char="•"/>
              <a:defRPr sz="1600"/>
            </a:lvl3pPr>
            <a:lvl4pPr marL="1600200" indent="-228600" defTabSz="913765">
              <a:lnSpc>
                <a:spcPct val="90000"/>
              </a:lnSpc>
              <a:spcBef>
                <a:spcPts val="500"/>
              </a:spcBef>
              <a:buFont typeface="Arial" panose="020B0604020202020204" pitchFamily="34" charset="0"/>
              <a:buChar char="•"/>
              <a:defRPr sz="1400"/>
            </a:lvl4pPr>
            <a:lvl5pPr marL="2057400" indent="-228600" defTabSz="913765">
              <a:lnSpc>
                <a:spcPct val="90000"/>
              </a:lnSpc>
              <a:spcBef>
                <a:spcPts val="500"/>
              </a:spcBef>
              <a:buFont typeface="Arial" panose="020B0604020202020204" pitchFamily="34" charset="0"/>
              <a:buChar char="•"/>
              <a:defRPr sz="1400"/>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pPr marL="0" indent="0">
              <a:buNone/>
            </a:pPr>
            <a:r>
              <a:rPr lang="en-US" altLang="zh-CN" sz="6000">
                <a:solidFill>
                  <a:schemeClr val="tx2"/>
                </a:solidFill>
              </a:rPr>
              <a:t>03</a:t>
            </a:r>
            <a:endParaRPr lang="en-US" altLang="zh-CN" sz="6000">
              <a:solidFill>
                <a:schemeClr val="tx2"/>
              </a:solidFill>
            </a:endParaRPr>
          </a:p>
        </p:txBody>
      </p:sp>
      <p:sp>
        <p:nvSpPr>
          <p:cNvPr id="2" name="页脚占位符 1"/>
          <p:cNvSpPr>
            <a:spLocks noGrp="1"/>
          </p:cNvSpPr>
          <p:nvPr>
            <p:ph type="ftr" sz="quarter" idx="15"/>
          </p:nvPr>
        </p:nvSpPr>
        <p:spPr/>
        <p:txBody>
          <a:bodyPr/>
          <a:lstStyle/>
          <a:p>
            <a:r>
              <a:rPr lang="en-US" altLang="zh-CN"/>
              <a:t>www.islide.cc </a:t>
            </a:r>
            <a:r>
              <a:rPr lang="zh-CN" altLang="en-US"/>
              <a:t>「 让</a:t>
            </a:r>
            <a:r>
              <a:rPr lang="en-US" altLang="zh-CN"/>
              <a:t>PPT</a:t>
            </a:r>
            <a:r>
              <a:rPr lang="zh-CN" altLang="en-US"/>
              <a:t>设计简单起来！」</a:t>
            </a:r>
            <a:endParaRPr lang="zh-CN" altLang="en-US"/>
          </a:p>
        </p:txBody>
      </p:sp>
      <p:sp>
        <p:nvSpPr>
          <p:cNvPr id="3" name="灯片编号占位符 2"/>
          <p:cNvSpPr>
            <a:spLocks noGrp="1"/>
          </p:cNvSpPr>
          <p:nvPr>
            <p:ph type="sldNum" sz="quarter" idx="16"/>
          </p:nvPr>
        </p:nvSpPr>
        <p:spPr/>
        <p:txBody>
          <a:bodyPr/>
          <a:lstStyle/>
          <a:p>
            <a:fld id="{5DD3DB80-B894-403A-B48E-6FDC1A72010E}" type="slidenum">
              <a:rPr lang="zh-CN" altLang="en-US" smtClean="0"/>
            </a:fld>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6731"/>
</p:tagLst>
</file>

<file path=ppt/tags/tag10.xml><?xml version="1.0" encoding="utf-8"?>
<p:tagLst xmlns:p="http://schemas.openxmlformats.org/presentationml/2006/main">
  <p:tag name="KSO_WM_TAG_VERSION" val="1.0"/>
  <p:tag name="KSO_WM_BEAUTIFY_FLAG" val="#wm#"/>
  <p:tag name="KSO_WM_UNIT_TYPE" val="i"/>
  <p:tag name="KSO_WM_UNIT_ID" val="custom20186731_2*i*8"/>
  <p:tag name="KSO_WM_TEMPLATE_CATEGORY" val="custom"/>
  <p:tag name="KSO_WM_TEMPLATE_INDEX" val="20186731"/>
  <p:tag name="KSO_WM_UNIT_INDEX" val="8"/>
</p:tagLst>
</file>

<file path=ppt/tags/tag100.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101.xml><?xml version="1.0" encoding="utf-8"?>
<p:tagLst xmlns:p="http://schemas.openxmlformats.org/presentationml/2006/main">
  <p:tag name="KSO_WM_TEMPLATE_CATEGORY" val="custom"/>
  <p:tag name="KSO_WM_TEMPLATE_INDEX" val="20186731"/>
  <p:tag name="KSO_WM_UNIT_TYPE" val="f"/>
  <p:tag name="KSO_WM_UNIT_INDEX" val="1"/>
  <p:tag name="KSO_WM_UNIT_ID" val="custom20186731_3*f*1"/>
  <p:tag name="KSO_WM_UNIT_LAYERLEVEL" val="1"/>
  <p:tag name="KSO_WM_UNIT_VALUE" val="270"/>
  <p:tag name="KSO_WM_UNIT_HIGHLIGHT" val="0"/>
  <p:tag name="KSO_WM_UNIT_COMPATIBLE" val="0"/>
  <p:tag name="KSO_WM_UNIT_CLEAR" val="0"/>
  <p:tag name="KSO_WM_BEAUTIFY_FLAG" val="#wm#"/>
  <p:tag name="KSO_WM_TAG_VERSION" val="1.0"/>
  <p:tag name="KSO_WM_UNIT_PRESET_TEXT" val="本章节内容介绍文字&#10;PPT中的节标题可以帮助观众更有效的阅读和理解报告内容&#10;您可以在幻灯片母版中对本页样式进行修改"/>
</p:tagLst>
</file>

<file path=ppt/tags/tag102.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03.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104.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105.xml><?xml version="1.0" encoding="utf-8"?>
<p:tagLst xmlns:p="http://schemas.openxmlformats.org/presentationml/2006/main">
  <p:tag name="KSO_WM_TEMPLATE_CATEGORY" val="custom"/>
  <p:tag name="KSO_WM_TEMPLATE_INDEX" val="20186731"/>
  <p:tag name="KSO_WM_UNIT_TYPE" val="f"/>
  <p:tag name="KSO_WM_UNIT_INDEX" val="1"/>
  <p:tag name="KSO_WM_UNIT_ID" val="custom20186731_3*f*1"/>
  <p:tag name="KSO_WM_UNIT_LAYERLEVEL" val="1"/>
  <p:tag name="KSO_WM_UNIT_VALUE" val="270"/>
  <p:tag name="KSO_WM_UNIT_HIGHLIGHT" val="0"/>
  <p:tag name="KSO_WM_UNIT_COMPATIBLE" val="0"/>
  <p:tag name="KSO_WM_UNIT_CLEAR" val="0"/>
  <p:tag name="KSO_WM_BEAUTIFY_FLAG" val="#wm#"/>
  <p:tag name="KSO_WM_TAG_VERSION" val="1.0"/>
  <p:tag name="KSO_WM_UNIT_PRESET_TEXT" val="本章节内容介绍文字&#10;PPT中的节标题可以帮助观众更有效的阅读和理解报告内容&#10;您可以在幻灯片母版中对本页样式进行修改"/>
</p:tagLst>
</file>

<file path=ppt/tags/tag106.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07.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108.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109.xml><?xml version="1.0" encoding="utf-8"?>
<p:tagLst xmlns:p="http://schemas.openxmlformats.org/presentationml/2006/main">
  <p:tag name="KSO_WM_TEMPLATE_CATEGORY" val="custom"/>
  <p:tag name="KSO_WM_TEMPLATE_INDEX" val="20186731"/>
  <p:tag name="KSO_WM_UNIT_TYPE" val="f"/>
  <p:tag name="KSO_WM_UNIT_INDEX" val="1"/>
  <p:tag name="KSO_WM_UNIT_ID" val="custom20186731_3*f*1"/>
  <p:tag name="KSO_WM_UNIT_LAYERLEVEL" val="1"/>
  <p:tag name="KSO_WM_UNIT_VALUE" val="270"/>
  <p:tag name="KSO_WM_UNIT_HIGHLIGHT" val="0"/>
  <p:tag name="KSO_WM_UNIT_COMPATIBLE" val="0"/>
  <p:tag name="KSO_WM_UNIT_CLEAR" val="0"/>
  <p:tag name="KSO_WM_BEAUTIFY_FLAG" val="#wm#"/>
  <p:tag name="KSO_WM_TAG_VERSION" val="1.0"/>
  <p:tag name="KSO_WM_UNIT_PRESET_TEXT" val="本章节内容介绍文字&#10;PPT中的节标题可以帮助观众更有效的阅读和理解报告内容&#10;您可以在幻灯片母版中对本页样式进行修改"/>
</p:tagLst>
</file>

<file path=ppt/tags/tag11.xml><?xml version="1.0" encoding="utf-8"?>
<p:tagLst xmlns:p="http://schemas.openxmlformats.org/presentationml/2006/main">
  <p:tag name="KSO_WM_TEMPLATE_CATEGORY" val="custom"/>
  <p:tag name="KSO_WM_TEMPLATE_INDEX" val="20186731"/>
  <p:tag name="KSO_WM_TAG_VERSION" val="1.0"/>
  <p:tag name="KSO_WM_SLIDE_ID" val="custom20186731_2"/>
  <p:tag name="KSO_WM_SLIDE_INDEX" val="2"/>
  <p:tag name="KSO_WM_SLIDE_ITEM_CNT" val="1"/>
  <p:tag name="KSO_WM_SLIDE_LAYOUT" val="a_f"/>
  <p:tag name="KSO_WM_SLIDE_LAYOUT_CNT" val="1_1"/>
  <p:tag name="KSO_WM_SLIDE_TYPE" val="contents"/>
  <p:tag name="KSO_WM_SLIDE_SUBTYPE" val="pureTxt"/>
  <p:tag name="KSO_WM_BEAUTIFY_FLAG" val="#wm#"/>
</p:tagLst>
</file>

<file path=ppt/tags/tag110.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11.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112.xml><?xml version="1.0" encoding="utf-8"?>
<p:tagLst xmlns:p="http://schemas.openxmlformats.org/presentationml/2006/main">
  <p:tag name="KSO_WM_TAG_VERSION" val="1.0"/>
  <p:tag name="KSO_WM_BEAUTIFY_FLAG" val="#wm#"/>
  <p:tag name="KSO_WM_UNIT_TYPE" val="i"/>
  <p:tag name="KSO_WM_UNIT_ID" val="custom20186731_5*i*0"/>
  <p:tag name="KSO_WM_TEMPLATE_CATEGORY" val="custom"/>
  <p:tag name="KSO_WM_TEMPLATE_INDEX" val="20186731"/>
  <p:tag name="KSO_WM_UNIT_INDEX" val="0"/>
</p:tagLst>
</file>

<file path=ppt/tags/tag113.xml><?xml version="1.0" encoding="utf-8"?>
<p:tagLst xmlns:p="http://schemas.openxmlformats.org/presentationml/2006/main">
  <p:tag name="KSO_WM_TAG_VERSION" val="1.0"/>
  <p:tag name="KSO_WM_BEAUTIFY_FLAG" val="#wm#"/>
  <p:tag name="KSO_WM_UNIT_TYPE" val="i"/>
  <p:tag name="KSO_WM_UNIT_ID" val="custom20186731_5*i*1"/>
  <p:tag name="KSO_WM_TEMPLATE_CATEGORY" val="custom"/>
  <p:tag name="KSO_WM_TEMPLATE_INDEX" val="20186731"/>
  <p:tag name="KSO_WM_UNIT_INDEX" val="1"/>
</p:tagLst>
</file>

<file path=ppt/tags/tag114.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5*a*1"/>
  <p:tag name="KSO_WM_UNIT_LAYERLEVEL" val="1"/>
  <p:tag name="KSO_WM_UNIT_VALUE" val="92"/>
  <p:tag name="KSO_WM_UNIT_ISCONTENTSTITLE" val="0"/>
  <p:tag name="KSO_WM_UNIT_HIGHLIGHT" val="0"/>
  <p:tag name="KSO_WM_UNIT_COMPATIBLE" val="0"/>
  <p:tag name="KSO_WM_UNIT_CLEAR" val="0"/>
  <p:tag name="KSO_WM_BEAUTIFY_FLAG" val="#wm#"/>
  <p:tag name="KSO_WM_TAG_VERSION" val="1.0"/>
  <p:tag name="KSO_WM_UNIT_PRESET_TEXT" val="添加SLOGAN_x000B_或结束语"/>
</p:tagLst>
</file>

<file path=ppt/tags/tag115.xml><?xml version="1.0" encoding="utf-8"?>
<p:tagLst xmlns:p="http://schemas.openxmlformats.org/presentationml/2006/main">
  <p:tag name="KSO_WM_TEMPLATE_CATEGORY" val="custom"/>
  <p:tag name="KSO_WM_TEMPLATE_INDEX" val="20186731"/>
  <p:tag name="KSO_WM_TAG_VERSION" val="1.0"/>
  <p:tag name="KSO_WM_SLIDE_ID" val="custom20186731_5"/>
  <p:tag name="KSO_WM_SLIDE_INDEX" val="5"/>
  <p:tag name="KSO_WM_SLIDE_ITEM_CNT" val="3"/>
  <p:tag name="KSO_WM_SLIDE_LAYOUT" val="a_f"/>
  <p:tag name="KSO_WM_SLIDE_LAYOUT_CNT" val="1_2"/>
  <p:tag name="KSO_WM_SLIDE_TYPE" val="endPage"/>
  <p:tag name="KSO_WM_SLIDE_SUBTYPE" val="pureTxt"/>
  <p:tag name="KSO_WM_BEAUTIFY_FLAG" val="#wm#"/>
</p:tagLst>
</file>

<file path=ppt/tags/tag12.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13.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14.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15.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6.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17.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8.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19.xml><?xml version="1.0" encoding="utf-8"?>
<p:tagLst xmlns:p="http://schemas.openxmlformats.org/presentationml/2006/main">
  <p:tag name="KSO_WM_BEAUTIFY_FLAG" val="#wm#"/>
  <p:tag name="KSO_WM_TEMPLATE_CATEGORY" val="custom"/>
  <p:tag name="KSO_WM_TEMPLATE_INDEX" val="20186731"/>
</p:tagLst>
</file>

<file path=ppt/tags/tag2.xml><?xml version="1.0" encoding="utf-8"?>
<p:tagLst xmlns:p="http://schemas.openxmlformats.org/presentationml/2006/main">
  <p:tag name="KSO_WM_TAG_VERSION" val="1.0"/>
  <p:tag name="KSO_WM_TEMPLATE_CATEGORY" val="custom"/>
  <p:tag name="KSO_WM_TEMPLATE_INDEX" val="20186731"/>
</p:tagLst>
</file>

<file path=ppt/tags/tag20.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21.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22.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23.xml><?xml version="1.0" encoding="utf-8"?>
<p:tagLst xmlns:p="http://schemas.openxmlformats.org/presentationml/2006/main">
  <p:tag name="KSO_WM_BEAUTIFY_FLAG" val="#wm#"/>
  <p:tag name="KSO_WM_TEMPLATE_CATEGORY" val="custom"/>
  <p:tag name="KSO_WM_TEMPLATE_INDEX" val="20186731"/>
</p:tagLst>
</file>

<file path=ppt/tags/tag24.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25.xml><?xml version="1.0" encoding="utf-8"?>
<p:tagLst xmlns:p="http://schemas.openxmlformats.org/presentationml/2006/main">
  <p:tag name="KSO_WM_TEMPLATE_CATEGORY" val="custom"/>
  <p:tag name="KSO_WM_TEMPLATE_INDEX" val="20186731"/>
  <p:tag name="KSO_WM_UNIT_TYPE" val="f"/>
  <p:tag name="KSO_WM_UNIT_INDEX" val="1"/>
  <p:tag name="KSO_WM_UNIT_ID" val="custom20186731_3*f*1"/>
  <p:tag name="KSO_WM_UNIT_LAYERLEVEL" val="1"/>
  <p:tag name="KSO_WM_UNIT_VALUE" val="270"/>
  <p:tag name="KSO_WM_UNIT_HIGHLIGHT" val="0"/>
  <p:tag name="KSO_WM_UNIT_COMPATIBLE" val="0"/>
  <p:tag name="KSO_WM_UNIT_CLEAR" val="0"/>
  <p:tag name="KSO_WM_BEAUTIFY_FLAG" val="#wm#"/>
  <p:tag name="KSO_WM_TAG_VERSION" val="1.0"/>
  <p:tag name="KSO_WM_UNIT_PRESET_TEXT" val="本章节内容介绍文字&#10;PPT中的节标题可以帮助观众更有效的阅读和理解报告内容&#10;您可以在幻灯片母版中对本页样式进行修改"/>
</p:tagLst>
</file>

<file path=ppt/tags/tag26.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27.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28.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29.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3.xml><?xml version="1.0" encoding="utf-8"?>
<p:tagLst xmlns:p="http://schemas.openxmlformats.org/presentationml/2006/main">
  <p:tag name="KSO_WM_TEMPLATE_CATEGORY" val="custom"/>
  <p:tag name="KSO_WM_TEMPLATE_INDEX" val="20186731"/>
  <p:tag name="KSO_WM_TAG_VERSION" val="1.0"/>
  <p:tag name="KSO_WM_BEAUTIFY_FLAG" val="#wm#"/>
  <p:tag name="KSO_WM_TEMPLATE_THUMBS_INDEX" val="1、2、3、4、5"/>
</p:tagLst>
</file>

<file path=ppt/tags/tag30.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31.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2.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33.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34.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5.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36.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37.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8.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39.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4.xml><?xml version="1.0" encoding="utf-8"?>
<p:tagLst xmlns:p="http://schemas.openxmlformats.org/presentationml/2006/main">
  <p:tag name="KSO_WM_TEMPLATE_CATEGORY" val="custom"/>
  <p:tag name="KSO_WM_TEMPLATE_INDEX" val="20186731"/>
</p:tagLst>
</file>

<file path=ppt/tags/tag40.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41.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42.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43.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44.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45.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46.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47.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48.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49.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5.xml><?xml version="1.0" encoding="utf-8"?>
<p:tagLst xmlns:p="http://schemas.openxmlformats.org/presentationml/2006/main">
  <p:tag name="KSO_WM_TAG_VERSION" val="1.0"/>
  <p:tag name="KSO_WM_BEAUTIFY_FLAG" val="#wm#"/>
  <p:tag name="KSO_WM_UNIT_TYPE" val="i"/>
  <p:tag name="KSO_WM_UNIT_ID" val="custom20186731_2*i*0"/>
  <p:tag name="KSO_WM_TEMPLATE_CATEGORY" val="custom"/>
  <p:tag name="KSO_WM_TEMPLATE_INDEX" val="20186731"/>
  <p:tag name="KSO_WM_UNIT_INDEX" val="0"/>
</p:tagLst>
</file>

<file path=ppt/tags/tag50.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51.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52.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53.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54.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55.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56.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57.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58.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59.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6.xml><?xml version="1.0" encoding="utf-8"?>
<p:tagLst xmlns:p="http://schemas.openxmlformats.org/presentationml/2006/main">
  <p:tag name="ISLIDE.DIAGRAM" val="2b751056-6b97-492c-b763-340acee7e99d"/>
</p:tagLst>
</file>

<file path=ppt/tags/tag60.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61.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62.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63.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64.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65.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66.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67.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68.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69.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7.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2*f*1"/>
  <p:tag name="KSO_WM_UNIT_LAYERLEVEL" val="1"/>
  <p:tag name="KSO_WM_UNIT_VALUE" val="240"/>
  <p:tag name="KSO_WM_UNIT_HIGHLIGHT" val="0"/>
  <p:tag name="KSO_WM_UNIT_COMPATIBLE" val="0"/>
  <p:tag name="KSO_WM_UNIT_CLEAR" val="0"/>
  <p:tag name="KSO_WM_BEAUTIFY_FLAG" val="#wm#"/>
  <p:tag name="KSO_WM_UNIT_PRESET_TEXT" val="Subtitle Here&#10;Subtitle Here&#10;Subtitle Here&#10;Subtitle Here"/>
</p:tagLst>
</file>

<file path=ppt/tags/tag70.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71.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72.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73.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74.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75.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76.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77.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78.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79.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8.xml><?xml version="1.0" encoding="utf-8"?>
<p:tagLst xmlns:p="http://schemas.openxmlformats.org/presentationml/2006/main">
  <p:tag name="KSO_WM_TAG_VERSION" val="1.0"/>
  <p:tag name="KSO_WM_BEAUTIFY_FLAG" val="#wm#"/>
  <p:tag name="KSO_WM_UNIT_TYPE" val="i"/>
  <p:tag name="KSO_WM_UNIT_ID" val="custom20186731_2*i*6"/>
  <p:tag name="KSO_WM_TEMPLATE_CATEGORY" val="custom"/>
  <p:tag name="KSO_WM_TEMPLATE_INDEX" val="20186731"/>
  <p:tag name="KSO_WM_UNIT_INDEX" val="6"/>
</p:tagLst>
</file>

<file path=ppt/tags/tag80.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81.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4*a*1"/>
  <p:tag name="KSO_WM_UNIT_LAYERLEVEL" val="1"/>
  <p:tag name="KSO_WM_UNIT_VALUE" val="68"/>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82.xml><?xml version="1.0" encoding="utf-8"?>
<p:tagLst xmlns:p="http://schemas.openxmlformats.org/presentationml/2006/main">
  <p:tag name="KSO_WM_TEMPLATE_CATEGORY" val="custom"/>
  <p:tag name="KSO_WM_TEMPLATE_INDEX" val="20186731"/>
  <p:tag name="KSO_WM_TAG_VERSION" val="1.0"/>
  <p:tag name="KSO_WM_UNIT_TYPE" val="f"/>
  <p:tag name="KSO_WM_UNIT_INDEX" val="1"/>
  <p:tag name="KSO_WM_UNIT_ID" val="custom20186731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83.xml><?xml version="1.0" encoding="utf-8"?>
<p:tagLst xmlns:p="http://schemas.openxmlformats.org/presentationml/2006/main">
  <p:tag name="KSO_WM_TEMPLATE_CATEGORY" val="custom"/>
  <p:tag name="KSO_WM_TEMPLATE_INDEX" val="20186731"/>
  <p:tag name="KSO_WM_TAG_VERSION" val="1.0"/>
  <p:tag name="KSO_WM_SLIDE_ID" val="custom20186731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54*88"/>
  <p:tag name="KSO_WM_SLIDE_SIZE" val="850*397"/>
</p:tagLst>
</file>

<file path=ppt/tags/tag84.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85.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86.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87.xml><?xml version="1.0" encoding="utf-8"?>
<p:tagLst xmlns:p="http://schemas.openxmlformats.org/presentationml/2006/main">
  <p:tag name="KSO_WM_BEAUTIFY_FLAG" val="#wm#"/>
  <p:tag name="KSO_WM_TEMPLATE_CATEGORY" val="custom"/>
  <p:tag name="KSO_WM_TEMPLATE_INDEX" val="20186731"/>
</p:tagLst>
</file>

<file path=ppt/tags/tag88.xml><?xml version="1.0" encoding="utf-8"?>
<p:tagLst xmlns:p="http://schemas.openxmlformats.org/presentationml/2006/main">
  <p:tag name="KSO_WM_BEAUTIFY_FLAG" val="#wm#"/>
  <p:tag name="KSO_WM_TEMPLATE_CATEGORY" val="custom"/>
  <p:tag name="KSO_WM_TEMPLATE_INDEX" val="20186731"/>
</p:tagLst>
</file>

<file path=ppt/tags/tag89.xml><?xml version="1.0" encoding="utf-8"?>
<p:tagLst xmlns:p="http://schemas.openxmlformats.org/presentationml/2006/main">
  <p:tag name="KSO_WM_BEAUTIFY_FLAG" val="#wm#"/>
  <p:tag name="KSO_WM_TEMPLATE_CATEGORY" val="custom"/>
  <p:tag name="KSO_WM_TEMPLATE_INDEX" val="20186731"/>
</p:tagLst>
</file>

<file path=ppt/tags/tag9.xml><?xml version="1.0" encoding="utf-8"?>
<p:tagLst xmlns:p="http://schemas.openxmlformats.org/presentationml/2006/main">
  <p:tag name="KSO_WM_TEMPLATE_CATEGORY" val="custom"/>
  <p:tag name="KSO_WM_TEMPLATE_INDEX" val="20186731"/>
  <p:tag name="KSO_WM_TAG_VERSION" val="1.0"/>
  <p:tag name="KSO_WM_UNIT_TYPE" val="a"/>
  <p:tag name="KSO_WM_UNIT_INDEX" val="1"/>
  <p:tag name="KSO_WM_UNIT_ID" val="custom20186731_2*a*1"/>
  <p:tag name="KSO_WM_UNIT_LAYERLEVEL" val="1"/>
  <p:tag name="KSO_WM_UNIT_ISCONTENTSTITLE" val="1"/>
  <p:tag name="KSO_WM_UNIT_VALUE" val="8"/>
  <p:tag name="KSO_WM_UNIT_HIGHLIGHT" val="0"/>
  <p:tag name="KSO_WM_UNIT_COMPATIBLE" val="0"/>
  <p:tag name="KSO_WM_UNIT_CLEAR" val="0"/>
  <p:tag name="KSO_WM_BEAUTIFY_FLAG" val="#wm#"/>
  <p:tag name="KSO_WM_UNIT_PRESET_TEXT" val="CONTENTS"/>
</p:tagLst>
</file>

<file path=ppt/tags/tag90.xml><?xml version="1.0" encoding="utf-8"?>
<p:tagLst xmlns:p="http://schemas.openxmlformats.org/presentationml/2006/main">
  <p:tag name="KSO_WM_BEAUTIFY_FLAG" val="#wm#"/>
  <p:tag name="KSO_WM_TEMPLATE_CATEGORY" val="custom"/>
  <p:tag name="KSO_WM_TEMPLATE_INDEX" val="20186731"/>
</p:tagLst>
</file>

<file path=ppt/tags/tag91.xml><?xml version="1.0" encoding="utf-8"?>
<p:tagLst xmlns:p="http://schemas.openxmlformats.org/presentationml/2006/main">
  <p:tag name="KSO_WM_BEAUTIFY_FLAG" val="#wm#"/>
  <p:tag name="KSO_WM_TEMPLATE_CATEGORY" val="custom"/>
  <p:tag name="KSO_WM_TEMPLATE_INDEX" val="20186731"/>
</p:tagLst>
</file>

<file path=ppt/tags/tag92.xml><?xml version="1.0" encoding="utf-8"?>
<p:tagLst xmlns:p="http://schemas.openxmlformats.org/presentationml/2006/main">
  <p:tag name="KSO_WM_BEAUTIFY_FLAG" val="#wm#"/>
  <p:tag name="KSO_WM_TEMPLATE_CATEGORY" val="custom"/>
  <p:tag name="KSO_WM_TEMPLATE_INDEX" val="20186731"/>
</p:tagLst>
</file>

<file path=ppt/tags/tag93.xml><?xml version="1.0" encoding="utf-8"?>
<p:tagLst xmlns:p="http://schemas.openxmlformats.org/presentationml/2006/main">
  <p:tag name="KSO_WM_BEAUTIFY_FLAG" val="#wm#"/>
  <p:tag name="KSO_WM_TEMPLATE_CATEGORY" val="custom"/>
  <p:tag name="KSO_WM_TEMPLATE_INDEX" val="20186731"/>
</p:tagLst>
</file>

<file path=ppt/tags/tag94.xml><?xml version="1.0" encoding="utf-8"?>
<p:tagLst xmlns:p="http://schemas.openxmlformats.org/presentationml/2006/main">
  <p:tag name="KSO_WM_TEMPLATE_CATEGORY" val="custom"/>
  <p:tag name="KSO_WM_TEMPLATE_INDEX" val="20186731"/>
  <p:tag name="KSO_WM_UNIT_TYPE" val="a"/>
  <p:tag name="KSO_WM_UNIT_INDEX" val="1"/>
  <p:tag name="KSO_WM_UNIT_ID" val="custom20186731_3*a*1"/>
  <p:tag name="KSO_WM_UNIT_LAYERLEVEL" val="1"/>
  <p:tag name="KSO_WM_UNIT_VALUE" val="60"/>
  <p:tag name="KSO_WM_UNIT_ISCONTENTSTITLE" val="0"/>
  <p:tag name="KSO_WM_UNIT_HIGHLIGHT" val="0"/>
  <p:tag name="KSO_WM_UNIT_COMPATIBLE" val="0"/>
  <p:tag name="KSO_WM_UNIT_CLEAR" val="0"/>
  <p:tag name="KSO_WM_BEAUTIFY_FLAG" val="#wm#"/>
  <p:tag name="KSO_WM_TAG_VERSION" val="1.0"/>
  <p:tag name="KSO_WM_UNIT_PRESET_TEXT" val="幻灯片章节版式_x000B_SECTION HEADER HERE"/>
</p:tagLst>
</file>

<file path=ppt/tags/tag95.xml><?xml version="1.0" encoding="utf-8"?>
<p:tagLst xmlns:p="http://schemas.openxmlformats.org/presentationml/2006/main">
  <p:tag name="KSO_WM_TEMPLATE_CATEGORY" val="custom"/>
  <p:tag name="KSO_WM_TEMPLATE_INDEX" val="20186731"/>
  <p:tag name="KSO_WM_UNIT_TYPE" val="e"/>
  <p:tag name="KSO_WM_UNIT_INDEX" val="1"/>
  <p:tag name="KSO_WM_UNIT_ID" val="custom20186731_3*e*1"/>
  <p:tag name="KSO_WM_UNIT_LAYERLEVEL" val="1"/>
  <p:tag name="KSO_WM_UNIT_VALUE" val="1"/>
  <p:tag name="KSO_WM_UNIT_HIGHLIGHT" val="0"/>
  <p:tag name="KSO_WM_UNIT_COMPATIBLE" val="1"/>
  <p:tag name="KSO_WM_UNIT_CLEAR" val="0"/>
  <p:tag name="KSO_WM_BEAUTIFY_FLAG" val="#wm#"/>
  <p:tag name="KSO_WM_TAG_VERSION" val="1.0"/>
  <p:tag name="KSO_WM_UNIT_PRESET_TEXT" val="01"/>
</p:tagLst>
</file>

<file path=ppt/tags/tag96.xml><?xml version="1.0" encoding="utf-8"?>
<p:tagLst xmlns:p="http://schemas.openxmlformats.org/presentationml/2006/main">
  <p:tag name="KSO_WM_TEMPLATE_CATEGORY" val="custom"/>
  <p:tag name="KSO_WM_TEMPLATE_INDEX" val="20186731"/>
  <p:tag name="KSO_WM_TAG_VERSION" val="1.0"/>
  <p:tag name="KSO_WM_SLIDE_ID" val="custom20186731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97.xml><?xml version="1.0" encoding="utf-8"?>
<p:tagLst xmlns:p="http://schemas.openxmlformats.org/presentationml/2006/main">
  <p:tag name="KSO_WM_BEAUTIFY_FLAG" val="#wm#"/>
  <p:tag name="KSO_WM_TEMPLATE_CATEGORY" val="custom"/>
  <p:tag name="KSO_WM_TEMPLATE_INDEX" val="20186731"/>
</p:tagLst>
</file>

<file path=ppt/tags/tag98.xml><?xml version="1.0" encoding="utf-8"?>
<p:tagLst xmlns:p="http://schemas.openxmlformats.org/presentationml/2006/main">
  <p:tag name="KSO_WM_BEAUTIFY_FLAG" val="#wm#"/>
  <p:tag name="KSO_WM_TEMPLATE_CATEGORY" val="custom"/>
  <p:tag name="KSO_WM_TEMPLATE_INDEX" val="20186731"/>
</p:tagLst>
</file>

<file path=ppt/tags/tag99.xml><?xml version="1.0" encoding="utf-8"?>
<p:tagLst xmlns:p="http://schemas.openxmlformats.org/presentationml/2006/main">
  <p:tag name="KSO_WM_BEAUTIFY_FLAG" val="#wm#"/>
  <p:tag name="KSO_WM_TEMPLATE_CATEGORY" val="custom"/>
  <p:tag name="KSO_WM_TEMPLATE_INDEX" val="20186731"/>
</p:tagLst>
</file>

<file path=ppt/theme/theme1.xml><?xml version="1.0" encoding="utf-8"?>
<a:theme xmlns:a="http://schemas.openxmlformats.org/drawingml/2006/main" name="主题2">
  <a:themeElements>
    <a:clrScheme name="021">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9650</Words>
  <Application>WPS 演示</Application>
  <PresentationFormat>宽屏</PresentationFormat>
  <Paragraphs>711</Paragraphs>
  <Slides>65</Slides>
  <Notes>52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65</vt:i4>
      </vt:variant>
    </vt:vector>
  </HeadingPairs>
  <TitlesOfParts>
    <vt:vector size="74" baseType="lpstr">
      <vt:lpstr>Arial</vt:lpstr>
      <vt:lpstr>宋体</vt:lpstr>
      <vt:lpstr>Wingdings</vt:lpstr>
      <vt:lpstr>微软雅黑</vt:lpstr>
      <vt:lpstr>黑体</vt:lpstr>
      <vt:lpstr>Times New Roman</vt:lpstr>
      <vt:lpstr>Arial Unicode MS</vt:lpstr>
      <vt:lpstr>Calibri</vt:lpstr>
      <vt:lpstr>主题2</vt:lpstr>
      <vt:lpstr>Neo4j —— 图形数据库</vt:lpstr>
      <vt:lpstr>PowerPoint 演示文稿</vt:lpstr>
      <vt:lpstr>数据库概述与应用</vt:lpstr>
      <vt:lpstr>The Introduction of Graph Databases</vt:lpstr>
      <vt:lpstr>PowerPoint 演示文稿</vt:lpstr>
      <vt:lpstr>PowerPoint 演示文稿</vt:lpstr>
      <vt:lpstr>历史</vt:lpstr>
      <vt:lpstr>The history of neo4j </vt:lpstr>
      <vt:lpstr>数据库模型</vt:lpstr>
      <vt:lpstr>属性图模型特征</vt:lpstr>
      <vt:lpstr>节点</vt:lpstr>
      <vt:lpstr>关系</vt:lpstr>
      <vt:lpstr>属性</vt:lpstr>
      <vt:lpstr>标签</vt:lpstr>
      <vt:lpstr>  路径</vt:lpstr>
      <vt:lpstr>查询语言CYPHER</vt:lpstr>
      <vt:lpstr>Cypher</vt:lpstr>
      <vt:lpstr>Nodes</vt:lpstr>
      <vt:lpstr>  Relationships</vt:lpstr>
      <vt:lpstr>Patterns</vt:lpstr>
      <vt:lpstr>基本操作</vt:lpstr>
      <vt:lpstr>创建节点并展示</vt:lpstr>
      <vt:lpstr>创建关系</vt:lpstr>
      <vt:lpstr>创建索引</vt:lpstr>
      <vt:lpstr>创建约束</vt:lpstr>
      <vt:lpstr>查询节点</vt:lpstr>
      <vt:lpstr>查询关系</vt:lpstr>
      <vt:lpstr>删除</vt:lpstr>
      <vt:lpstr>体系结构</vt:lpstr>
      <vt:lpstr>体系结构</vt:lpstr>
      <vt:lpstr>PowerPoint 演示文稿</vt:lpstr>
      <vt:lpstr>PowerPoint 演示文稿</vt:lpstr>
      <vt:lpstr>底层存储结构</vt:lpstr>
      <vt:lpstr>节点</vt:lpstr>
      <vt:lpstr>关系</vt:lpstr>
      <vt:lpstr>属性</vt:lpstr>
      <vt:lpstr>特点</vt:lpstr>
      <vt:lpstr>表现事物之间的关系</vt:lpstr>
      <vt:lpstr>灵活性</vt:lpstr>
      <vt:lpstr>开发敏捷性</vt:lpstr>
      <vt:lpstr>Neo4j数据库非功能性特性</vt:lpstr>
      <vt:lpstr>数据库非功能性特性</vt:lpstr>
      <vt:lpstr>事务</vt:lpstr>
      <vt:lpstr>可用性 </vt:lpstr>
      <vt:lpstr>可扩展性</vt:lpstr>
      <vt:lpstr>集群</vt:lpstr>
      <vt:lpstr>集群</vt:lpstr>
      <vt:lpstr>集群</vt:lpstr>
      <vt:lpstr>Causal Clustering（因果集群）</vt:lpstr>
      <vt:lpstr>Causal Clustering</vt:lpstr>
      <vt:lpstr>Causal Clustering</vt:lpstr>
      <vt:lpstr>Causal Clustering</vt:lpstr>
      <vt:lpstr>Causal Clustering</vt:lpstr>
      <vt:lpstr>Highly Available cluster</vt:lpstr>
      <vt:lpstr>Highly Available cluster</vt:lpstr>
      <vt:lpstr>负载均衡</vt:lpstr>
      <vt:lpstr>高速缓存分片 </vt:lpstr>
      <vt:lpstr>模式选择及其他</vt:lpstr>
      <vt:lpstr>导入和批量加载数据</vt:lpstr>
      <vt:lpstr>模式选择：嵌入式vs服务器</vt:lpstr>
      <vt:lpstr>模式选择：嵌入式vs服务器</vt:lpstr>
      <vt:lpstr>服务器扩展</vt:lpstr>
      <vt:lpstr>服务器拓展例子</vt:lpstr>
      <vt:lpstr>服务器扩展</vt:lpstr>
      <vt:lpstr>添加SLOGAN 或结束语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47892</dc:creator>
  <cp:lastModifiedBy>蝈蝈小果子</cp:lastModifiedBy>
  <cp:revision>65</cp:revision>
  <dcterms:created xsi:type="dcterms:W3CDTF">2018-05-24T01:45:00Z</dcterms:created>
  <dcterms:modified xsi:type="dcterms:W3CDTF">2018-05-28T02:31:26Z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