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7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实验 </a:t>
            </a:r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71422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实验内容与要求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50072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实验目的：</a:t>
            </a:r>
            <a:r>
              <a:rPr lang="zh-CN" altLang="en-US" b="1" dirty="0" smtClean="0"/>
              <a:t>熟悉</a:t>
            </a:r>
            <a:r>
              <a:rPr lang="en-US" altLang="zh-CN" b="1" dirty="0" smtClean="0"/>
              <a:t>Matlab</a:t>
            </a:r>
            <a:r>
              <a:rPr lang="zh-CN" altLang="en-US" b="1" dirty="0" smtClean="0"/>
              <a:t>编程工具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实验内容：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800" b="1" dirty="0" smtClean="0"/>
              <a:t>         1</a:t>
            </a:r>
            <a:r>
              <a:rPr lang="zh-CN" altLang="en-US" sz="2800" b="1" dirty="0" smtClean="0"/>
              <a:t>）模拟数字图像噪声失真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（高斯、椒盐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…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800" b="1" dirty="0" smtClean="0"/>
              <a:t>         2</a:t>
            </a:r>
            <a:r>
              <a:rPr lang="zh-CN" altLang="en-US" sz="2800" b="1" dirty="0" smtClean="0"/>
              <a:t>）模拟数字图像滤波操作</a:t>
            </a:r>
            <a:endParaRPr lang="en-US" altLang="zh-CN" sz="2800" b="1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800" b="1" dirty="0" smtClean="0"/>
              <a:t>             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（均值滤波、中值滤波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…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800" b="1" dirty="0" smtClean="0"/>
              <a:t>         3</a:t>
            </a:r>
            <a:r>
              <a:rPr lang="zh-CN" altLang="en-US" sz="2800" b="1" dirty="0" smtClean="0"/>
              <a:t>）观察分析滤波前后图像统计特征差异</a:t>
            </a:r>
            <a:endParaRPr lang="en-US" altLang="zh-CN" sz="2800" b="1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800" b="1" dirty="0" smtClean="0"/>
              <a:t>              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（灰度直方图，一阶差分图像的直方图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…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实验报告：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 -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描述实验过程、测试数据、实验结果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buNone/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81</Words>
  <PresentationFormat>全屏显示(4:3)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实验 1</vt:lpstr>
      <vt:lpstr>实验内容与要求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第3次  实验课</dc:title>
  <dc:creator>cg</dc:creator>
  <cp:lastModifiedBy>cg</cp:lastModifiedBy>
  <cp:revision>7</cp:revision>
  <dcterms:created xsi:type="dcterms:W3CDTF">2016-10-18T04:53:05Z</dcterms:created>
  <dcterms:modified xsi:type="dcterms:W3CDTF">2017-09-15T09:50:07Z</dcterms:modified>
</cp:coreProperties>
</file>