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48653"/>
            <a:ext cx="9144000" cy="2387600"/>
          </a:xfrm>
        </p:spPr>
        <p:txBody>
          <a:bodyPr/>
          <a:p>
            <a:r>
              <a:rPr lang="zh-CN" altLang="en-US"/>
              <a:t>基于文法分析的计算器</a:t>
            </a:r>
            <a:br>
              <a:rPr lang="zh-CN" altLang="en-US"/>
            </a:br>
            <a:r>
              <a:rPr lang="en-US" altLang="zh-CN" sz="3600"/>
              <a:t>(</a:t>
            </a:r>
            <a:r>
              <a:rPr lang="zh-CN" altLang="en-US" sz="3600"/>
              <a:t>正整数加、乘、带括号）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23423"/>
            <a:ext cx="9144000" cy="1655762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词法分析器（单独提取每一个操作数</a:t>
            </a:r>
            <a:r>
              <a:rPr lang="en-US" altLang="zh-CN" sz="2800"/>
              <a:t>+</a:t>
            </a:r>
            <a:r>
              <a:rPr lang="zh-CN" altLang="en-US" sz="2800"/>
              <a:t>移动扫描位置）</a:t>
            </a:r>
            <a:endParaRPr lang="zh-CN" altLang="en-US" sz="28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8150" y="1457960"/>
            <a:ext cx="6088380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判断输入位是否为操作数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1160" y="1771650"/>
            <a:ext cx="6737985" cy="2786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实验感想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研究课后题的文法研究了好久也没想出怎么构造计算器，但也因此对</a:t>
            </a:r>
            <a:r>
              <a:rPr lang="en-US" altLang="zh-CN"/>
              <a:t>ll(1)</a:t>
            </a:r>
            <a:r>
              <a:rPr lang="zh-CN" altLang="en-US"/>
              <a:t>文法的理解更加深刻。更换成现在的文法后，编写计算器就变得得心应手了，对递归下降、逐级返回的体会也加深了一步。</a:t>
            </a:r>
            <a:r>
              <a:rPr lang="en-US" altLang="zh-CN"/>
              <a:t>Programming is so interesting</a:t>
            </a:r>
            <a:r>
              <a:rPr lang="zh-CN" altLang="en-US"/>
              <a:t>！！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Thanks~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使用消除左递归后的</a:t>
            </a:r>
            <a:r>
              <a:rPr lang="en-US" altLang="zh-CN"/>
              <a:t>LL(1)</a:t>
            </a:r>
            <a:r>
              <a:rPr lang="zh-CN" altLang="en-US"/>
              <a:t>文法：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t>E-&gt;TE'</a:t>
            </a:r>
          </a:p>
          <a:p>
            <a:r>
              <a:t>E'-&gt;+TE'|</a:t>
            </a:r>
            <a:r>
              <a:rPr lang="zh-CN" altLang="en-US">
                <a:sym typeface="+mn-ea"/>
              </a:rPr>
              <a:t>ε</a:t>
            </a:r>
            <a:endParaRPr lang="zh-CN" altLang="en-US">
              <a:sym typeface="+mn-ea"/>
            </a:endParaRPr>
          </a:p>
          <a:p>
            <a:r>
              <a:t>T-&gt;FT'</a:t>
            </a:r>
          </a:p>
          <a:p>
            <a:r>
              <a:t>T'-&gt;*FT'|</a:t>
            </a:r>
            <a:r>
              <a:rPr lang="zh-CN" altLang="en-US">
                <a:sym typeface="+mn-ea"/>
              </a:rPr>
              <a:t>ε</a:t>
            </a:r>
            <a:endParaRPr lang="zh-CN" altLang="en-US">
              <a:sym typeface="+mn-ea"/>
            </a:endParaRPr>
          </a:p>
          <a:p>
            <a:r>
              <a:t>F-&gt;i|(E)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02765"/>
            <a:ext cx="2683510" cy="6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代码逻辑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21690" y="312420"/>
            <a:ext cx="10515600" cy="1325563"/>
          </a:xfrm>
        </p:spPr>
        <p:txBody>
          <a:bodyPr>
            <a:normAutofit/>
          </a:bodyPr>
          <a:p>
            <a:r>
              <a:rPr lang="zh-CN" altLang="en-US" sz="2800"/>
              <a:t>根据预测分析表理清调用关系，为每一个非终结符，构造相应的递归过程，构建代码</a:t>
            </a:r>
            <a:endParaRPr lang="zh-CN" altLang="en-US" sz="2800"/>
          </a:p>
        </p:txBody>
      </p:sp>
      <p:pic>
        <p:nvPicPr>
          <p:cNvPr id="8" name="图片 7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995" y="909320"/>
            <a:ext cx="5367020" cy="5267960"/>
          </a:xfrm>
          <a:prstGeom prst="rect">
            <a:avLst/>
          </a:prstGeom>
        </p:spPr>
      </p:pic>
      <p:sp>
        <p:nvSpPr>
          <p:cNvPr id="10" name="环形箭头 9"/>
          <p:cNvSpPr/>
          <p:nvPr/>
        </p:nvSpPr>
        <p:spPr>
          <a:xfrm rot="7080000">
            <a:off x="7450455" y="3442335"/>
            <a:ext cx="1417955" cy="1434465"/>
          </a:xfrm>
          <a:prstGeom prst="circularArrow">
            <a:avLst>
              <a:gd name="adj1" fmla="val 12500"/>
              <a:gd name="adj2" fmla="val 1373284"/>
              <a:gd name="adj3" fmla="val 20457681"/>
              <a:gd name="adj4" fmla="val 6965707"/>
              <a:gd name="adj5" fmla="val 12500"/>
            </a:avLst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7080000">
            <a:off x="5905500" y="4780280"/>
            <a:ext cx="1417955" cy="1434465"/>
          </a:xfrm>
          <a:prstGeom prst="circularArrow">
            <a:avLst>
              <a:gd name="adj1" fmla="val 12500"/>
              <a:gd name="adj2" fmla="val 1373284"/>
              <a:gd name="adj3" fmla="val 20457681"/>
              <a:gd name="adj4" fmla="val 6965707"/>
              <a:gd name="adj5" fmla="val 12500"/>
            </a:avLst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050" y="14605"/>
            <a:ext cx="10515600" cy="1325563"/>
          </a:xfrm>
        </p:spPr>
        <p:txBody>
          <a:bodyPr/>
          <a:p>
            <a:r>
              <a:rPr lang="zh-CN" altLang="en-US"/>
              <a:t>代码片段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050" y="134048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主函数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" y="2035175"/>
            <a:ext cx="7748905" cy="439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24800" y="1974215"/>
            <a:ext cx="2948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接受用户输入的字符串，调用递归下降子程序。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280" y="490220"/>
            <a:ext cx="2960370" cy="996950"/>
          </a:xfrm>
        </p:spPr>
        <p:txBody>
          <a:bodyPr/>
          <a:p>
            <a:r>
              <a:rPr lang="en-US" altLang="zh-CN"/>
              <a:t>E()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748155"/>
            <a:ext cx="6036310" cy="4281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23480" y="1487170"/>
            <a:ext cx="32645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获取加法左部操作数后，通过递归调用</a:t>
            </a:r>
            <a:r>
              <a:rPr lang="en-US" altLang="zh-CN" sz="3200"/>
              <a:t>E_()</a:t>
            </a:r>
            <a:r>
              <a:rPr lang="zh-CN" altLang="en-US" sz="3200"/>
              <a:t>，得到表达式最终计算结果。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E_()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570" y="1691005"/>
            <a:ext cx="5815965" cy="479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8135" y="1579245"/>
            <a:ext cx="26981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通过递归调用，计算所有加法运算，无加法运算时返回</a:t>
            </a:r>
            <a:r>
              <a:rPr lang="en-US" altLang="zh-CN" sz="3200"/>
              <a:t>0</a:t>
            </a:r>
            <a:r>
              <a:rPr lang="zh-CN" altLang="en-US" sz="3200"/>
              <a:t>给</a:t>
            </a:r>
            <a:r>
              <a:rPr lang="en-US" altLang="zh-CN" sz="3200"/>
              <a:t>E()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T()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945" y="1985645"/>
            <a:ext cx="6019800" cy="3582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23100" y="1691005"/>
            <a:ext cx="32645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获取乘法左部操作数后，通过递归调用</a:t>
            </a:r>
            <a:r>
              <a:rPr lang="en-US" altLang="zh-CN" sz="3200"/>
              <a:t>T_()</a:t>
            </a:r>
            <a:r>
              <a:rPr lang="zh-CN" altLang="en-US" sz="3200"/>
              <a:t>，优先计算所有乘法，将仅剩加法的表达式返回给</a:t>
            </a:r>
            <a:r>
              <a:rPr lang="en-US" altLang="zh-CN" sz="3200"/>
              <a:t>E_()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T_()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1802765"/>
            <a:ext cx="6370955" cy="4488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02475" y="1987550"/>
            <a:ext cx="26981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通过递归调用，计算所有乘法运算，无乘法运算时返回</a:t>
            </a:r>
            <a:r>
              <a:rPr lang="en-US" altLang="zh-CN" sz="3200"/>
              <a:t>1</a:t>
            </a:r>
            <a:r>
              <a:rPr lang="zh-CN" altLang="en-US" sz="3200"/>
              <a:t>给</a:t>
            </a:r>
            <a:r>
              <a:rPr lang="en-US" altLang="zh-CN" sz="3200"/>
              <a:t>T()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037715"/>
            <a:ext cx="2132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/>
              <a:t>调用词法分析器获得操作数，或重新调用</a:t>
            </a:r>
            <a:r>
              <a:rPr lang="en-US" altLang="zh-CN" sz="2800"/>
              <a:t>E()</a:t>
            </a:r>
            <a:r>
              <a:rPr lang="zh-CN" altLang="en-US" sz="2800"/>
              <a:t>递归计算</a:t>
            </a:r>
            <a:r>
              <a:rPr lang="en-US" altLang="zh-CN" sz="2800"/>
              <a:t>()</a:t>
            </a:r>
            <a:r>
              <a:rPr lang="zh-CN" altLang="en-US" sz="2800"/>
              <a:t>内表达式。</a:t>
            </a:r>
            <a:endParaRPr lang="en-US" altLang="zh-CN" sz="28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4385" y="324485"/>
            <a:ext cx="6102350" cy="6102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基于文法分析的计算器 (正整数加、乘、带括号）</vt:lpstr>
      <vt:lpstr>使用消除左递归后的LL(1)文法：</vt:lpstr>
      <vt:lpstr>根据预测分析表理清调用关系，为每一个非终结符，构造相应的递归过程，构建代码</vt:lpstr>
      <vt:lpstr>代码片段</vt:lpstr>
      <vt:lpstr>E()</vt:lpstr>
      <vt:lpstr>E_()</vt:lpstr>
      <vt:lpstr>T()</vt:lpstr>
      <vt:lpstr>T_()</vt:lpstr>
      <vt:lpstr>F()</vt:lpstr>
      <vt:lpstr>词法分析器（单独提取每一个操作数+移动扫描位置）</vt:lpstr>
      <vt:lpstr>判断输入位是否为操作数</vt:lpstr>
      <vt:lpstr>实验感想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47892</dc:creator>
  <cp:lastModifiedBy>47892</cp:lastModifiedBy>
  <cp:revision>15</cp:revision>
  <dcterms:created xsi:type="dcterms:W3CDTF">2017-11-01T12:23:00Z</dcterms:created>
  <dcterms:modified xsi:type="dcterms:W3CDTF">2018-01-29T08:48:11Z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