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71" r:id="rId5"/>
    <p:sldId id="257" r:id="rId6"/>
    <p:sldId id="272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01763"/>
            <a:ext cx="9144000" cy="2387600"/>
          </a:xfrm>
        </p:spPr>
        <p:txBody>
          <a:bodyPr>
            <a:normAutofit/>
          </a:bodyPr>
          <a:p>
            <a:r>
              <a:rPr lang="zh-CN" altLang="en-US"/>
              <a:t>基于算符优先的计算器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3600"/>
              <a:t>（实现正整数</a:t>
            </a:r>
            <a:r>
              <a:rPr lang="en-US" altLang="zh-CN" sz="3600"/>
              <a:t>+</a:t>
            </a:r>
            <a:r>
              <a:rPr lang="zh-CN" altLang="en-US" sz="3600"/>
              <a:t>、</a:t>
            </a:r>
            <a:r>
              <a:rPr lang="en-US" altLang="zh-CN" sz="3600"/>
              <a:t>-</a:t>
            </a:r>
            <a:r>
              <a:rPr lang="zh-CN" altLang="en-US" sz="3600"/>
              <a:t>、</a:t>
            </a:r>
            <a:r>
              <a:rPr lang="en-US" altLang="zh-CN" sz="3600"/>
              <a:t>*</a:t>
            </a:r>
            <a:r>
              <a:rPr lang="zh-CN" altLang="en-US" sz="3600"/>
              <a:t>、</a:t>
            </a:r>
            <a:r>
              <a:rPr lang="en-US" altLang="zh-CN" sz="3600"/>
              <a:t>/</a:t>
            </a:r>
            <a:r>
              <a:rPr lang="zh-CN" altLang="en-US" sz="3600"/>
              <a:t>、</a:t>
            </a:r>
            <a:r>
              <a:rPr lang="en-US" altLang="zh-CN" sz="3600"/>
              <a:t>()</a:t>
            </a:r>
            <a:r>
              <a:rPr lang="zh-CN" altLang="en-US" sz="3600"/>
              <a:t>、</a:t>
            </a:r>
            <a:r>
              <a:rPr lang="en-US" altLang="zh-CN" sz="3600"/>
              <a:t>^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290" y="4599623"/>
            <a:ext cx="9144000" cy="1655762"/>
          </a:xfrm>
        </p:spPr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1780"/>
            <a:ext cx="10515600" cy="4351338"/>
          </a:xfrm>
        </p:spPr>
        <p:txBody>
          <a:bodyPr/>
          <a:p>
            <a:r>
              <a:rPr lang="zh-CN" altLang="en-US"/>
              <a:t>make_func_table()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515" y="957580"/>
            <a:ext cx="9729470" cy="5354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5305" y="1167130"/>
            <a:ext cx="7559040" cy="4824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precedence()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405" y="264160"/>
            <a:ext cx="6904355" cy="5913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8155" y="233045"/>
            <a:ext cx="8161655" cy="6180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9520" y="259715"/>
            <a:ext cx="6920230" cy="6338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Thanks~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使用的全局变量和数据结构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95575"/>
            <a:ext cx="5593715" cy="3400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760" y="2550160"/>
            <a:ext cx="4828540" cy="1758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830" y="1842135"/>
            <a:ext cx="3000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建算符优先表：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207125" y="1842135"/>
            <a:ext cx="3000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计算表达式：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程序基本流程图</a:t>
            </a:r>
            <a:endParaRPr lang="zh-CN" altLang="en-US"/>
          </a:p>
        </p:txBody>
      </p:sp>
      <p:pic>
        <p:nvPicPr>
          <p:cNvPr id="4" name="内容占位符 3" descr="未命名文件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675" y="1364615"/>
            <a:ext cx="9352280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主要代码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main()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0" y="365125"/>
            <a:ext cx="6546215" cy="6216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43015" y="2019935"/>
            <a:ext cx="5185410" cy="3510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3160" y="2019935"/>
            <a:ext cx="28162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read_grammer()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firstvt_func()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9060" y="365125"/>
            <a:ext cx="755142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935" y="455930"/>
            <a:ext cx="8533765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9775" y="588645"/>
            <a:ext cx="8468360" cy="5680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lastvt()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firstvt()</a:t>
            </a:r>
            <a:r>
              <a:rPr lang="zh-CN" altLang="en-US"/>
              <a:t>构造基本相同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演示</Application>
  <PresentationFormat>宽屏</PresentationFormat>
  <Paragraphs>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基于算符优先的计算器  （实现正整数+、-、*、/、()、^）</vt:lpstr>
      <vt:lpstr>使用的全局变量和数据结构</vt:lpstr>
      <vt:lpstr>程序基本流程图</vt:lpstr>
      <vt:lpstr>主要代码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47892</dc:creator>
  <cp:lastModifiedBy>47892</cp:lastModifiedBy>
  <cp:revision>4</cp:revision>
  <dcterms:created xsi:type="dcterms:W3CDTF">2017-11-08T15:51:00Z</dcterms:created>
  <dcterms:modified xsi:type="dcterms:W3CDTF">2018-01-29T08:48:04Z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