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1" r:id="rId4"/>
    <p:sldId id="270" r:id="rId5"/>
    <p:sldId id="257" r:id="rId6"/>
    <p:sldId id="272" r:id="rId7"/>
    <p:sldId id="284" r:id="rId8"/>
    <p:sldId id="285" r:id="rId9"/>
    <p:sldId id="286" r:id="rId10"/>
    <p:sldId id="269" r:id="rId11"/>
    <p:sldId id="287" r:id="rId12"/>
    <p:sldId id="288" r:id="rId13"/>
    <p:sldId id="281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01763"/>
            <a:ext cx="9144000" cy="2387600"/>
          </a:xfrm>
        </p:spPr>
        <p:txBody>
          <a:bodyPr>
            <a:normAutofit/>
          </a:bodyPr>
          <a:p>
            <a:r>
              <a:rPr lang="zh-CN" altLang="en-US"/>
              <a:t>基于LR分析的计算器</a:t>
            </a:r>
            <a:br>
              <a:rPr lang="zh-CN" altLang="en-US"/>
            </a:br>
            <a:br>
              <a:rPr lang="zh-CN" altLang="en-US"/>
            </a:br>
            <a:r>
              <a:rPr lang="zh-CN" altLang="en-US" sz="3600"/>
              <a:t>（</a:t>
            </a:r>
            <a:r>
              <a:rPr lang="zh-CN" sz="3600"/>
              <a:t>根据文法</a:t>
            </a:r>
            <a:r>
              <a:rPr lang="en-US" altLang="zh-CN" sz="3600"/>
              <a:t>E-&gt;E+E|E*E|(E)|i</a:t>
            </a:r>
            <a:r>
              <a:rPr lang="zh-CN" altLang="en-US" sz="3600"/>
              <a:t>）</a:t>
            </a:r>
            <a:endParaRPr lang="zh-CN" altLang="en-US" sz="3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1290" y="4599623"/>
            <a:ext cx="9144000" cy="1655762"/>
          </a:xfrm>
        </p:spPr>
        <p:txBody>
          <a:bodyPr/>
          <a:p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49475" y="554990"/>
            <a:ext cx="7677785" cy="57473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52170"/>
            <a:ext cx="2196465" cy="838835"/>
          </a:xfrm>
        </p:spPr>
        <p:txBody>
          <a:bodyPr/>
          <a:p>
            <a:r>
              <a:rPr lang="en-US" altLang="zh-CN" sz="3200"/>
              <a:t>lexer()</a:t>
            </a:r>
            <a:endParaRPr lang="en-US" altLang="zh-CN" sz="32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25595" y="1169670"/>
            <a:ext cx="6835775" cy="4689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Thanks~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程序基本流程图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基于LR分析的计算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4660" y="1118235"/>
            <a:ext cx="7860030" cy="53568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使用的全局变量和数据结构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085" y="1691005"/>
            <a:ext cx="3943985" cy="37261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t="1307" r="16310"/>
          <a:stretch>
            <a:fillRect/>
          </a:stretch>
        </p:blipFill>
        <p:spPr>
          <a:xfrm>
            <a:off x="5128895" y="2145030"/>
            <a:ext cx="6479540" cy="2651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主要代码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en-US" altLang="zh-CN"/>
              <a:t>main()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4730" y="580390"/>
            <a:ext cx="7799070" cy="55968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72415"/>
            <a:ext cx="10680700" cy="52857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40090" y="584835"/>
            <a:ext cx="28162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LR_calculate()</a:t>
            </a:r>
            <a:endParaRPr lang="zh-CN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51280" y="365125"/>
            <a:ext cx="10162540" cy="53257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76680" y="457200"/>
            <a:ext cx="9720580" cy="56280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85900" y="1820545"/>
            <a:ext cx="922020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reduction</a:t>
            </a:r>
            <a:r>
              <a:rPr lang="zh-CN" altLang="en-US"/>
              <a:t>()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5505" y="969010"/>
            <a:ext cx="7693025" cy="46158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WPS 演示</Application>
  <PresentationFormat>宽屏</PresentationFormat>
  <Paragraphs>18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基于LR分析的计算器  （根据文法E-&gt;E+E|E*E|(E)|i）</vt:lpstr>
      <vt:lpstr>程序基本流程图</vt:lpstr>
      <vt:lpstr>使用的全局变量和数据结构</vt:lpstr>
      <vt:lpstr>主要代码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lexer()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47892</dc:creator>
  <cp:lastModifiedBy>47892</cp:lastModifiedBy>
  <cp:revision>7</cp:revision>
  <dcterms:created xsi:type="dcterms:W3CDTF">2017-11-08T15:51:00Z</dcterms:created>
  <dcterms:modified xsi:type="dcterms:W3CDTF">2018-01-29T08:47:38Z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