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95948"/>
            <a:ext cx="9144000" cy="2387600"/>
          </a:xfrm>
        </p:spPr>
        <p:txBody>
          <a:bodyPr/>
          <a:p>
            <a:r>
              <a:rPr lang="zh-CN" altLang="en-US"/>
              <a:t>编译原理 实验一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15 </a:t>
            </a:r>
            <a:r>
              <a:rPr lang="zh-CN" altLang="en-US"/>
              <a:t>信安 郭韵婷 </a:t>
            </a:r>
            <a:r>
              <a:rPr lang="en-US" altLang="zh-CN"/>
              <a:t>201511123021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539115"/>
          </a:xfrm>
        </p:spPr>
        <p:txBody>
          <a:bodyPr/>
          <a:p>
            <a:r>
              <a:rPr lang="zh-CN" altLang="en-US" sz="2800"/>
              <a:t>主要功能代码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8695"/>
            <a:ext cx="10515600" cy="6000750"/>
          </a:xfrm>
        </p:spPr>
        <p:txBody>
          <a:bodyPr>
            <a:noAutofit/>
          </a:bodyPr>
          <a:p>
            <a:r>
              <a:rPr lang="zh-CN" altLang="en-US" sz="2400"/>
              <a:t>①当读取到后缀表达式中的数字是，顺序连接到</a:t>
            </a:r>
            <a:r>
              <a:rPr lang="en-US" altLang="zh-CN" sz="2400"/>
              <a:t>num</a:t>
            </a:r>
            <a:r>
              <a:rPr lang="zh-CN" altLang="en-US" sz="2400"/>
              <a:t>上，当读取到小数点时，记录小数点位置，否则小数点位置置</a:t>
            </a:r>
            <a:r>
              <a:rPr lang="en-US" altLang="zh-CN" sz="2400"/>
              <a:t>0.</a:t>
            </a:r>
            <a:endParaRPr lang="en-US" altLang="zh-CN" sz="2400"/>
          </a:p>
          <a:p>
            <a:endParaRPr lang="zh-CN" altLang="en-US" sz="2400"/>
          </a:p>
          <a:p>
            <a:r>
              <a:rPr lang="zh-CN" altLang="en-US" sz="2400"/>
              <a:t>if (pmath[i] &gt;= '0'&amp;&amp;pmath[i] &lt;= '9')</a:t>
            </a:r>
            <a:endParaRPr lang="zh-CN" altLang="en-US" sz="2400"/>
          </a:p>
          <a:p>
            <a:r>
              <a:rPr lang="zh-CN" altLang="en-US" sz="2400"/>
              <a:t>{</a:t>
            </a:r>
            <a:endParaRPr lang="zh-CN" altLang="en-US" sz="2400"/>
          </a:p>
          <a:p>
            <a:r>
              <a:rPr lang="zh-CN" altLang="en-US" sz="2400"/>
              <a:t>	while ((pmath[i] &gt;= '0'&amp;&amp; pmath[i] &lt;= '9') || pmath[i] == '.')</a:t>
            </a:r>
            <a:endParaRPr lang="zh-CN" altLang="en-US" sz="2400"/>
          </a:p>
          <a:p>
            <a:r>
              <a:rPr lang="zh-CN" altLang="en-US" sz="2400"/>
              <a:t>	{</a:t>
            </a:r>
            <a:endParaRPr lang="zh-CN" altLang="en-US" sz="2400"/>
          </a:p>
          <a:p>
            <a:r>
              <a:rPr lang="zh-CN" altLang="en-US" sz="2400"/>
              <a:t>		if (pmath[i] == '.')   dotflag = i;</a:t>
            </a:r>
            <a:endParaRPr lang="zh-CN" altLang="en-US" sz="2400"/>
          </a:p>
          <a:p>
            <a:pPr marL="1828800" lvl="4" indent="0">
              <a:buNone/>
            </a:pPr>
            <a:r>
              <a:rPr lang="zh-CN" altLang="en-US" sz="2400"/>
              <a:t>else  num += pmath[i];</a:t>
            </a:r>
            <a:endParaRPr lang="zh-CN" altLang="en-US" sz="2400"/>
          </a:p>
          <a:p>
            <a:r>
              <a:rPr lang="zh-CN" altLang="en-US" sz="2400"/>
              <a:t>		</a:t>
            </a:r>
            <a:r>
              <a:rPr lang="en-US" altLang="zh-CN" sz="2400"/>
              <a:t>i</a:t>
            </a:r>
            <a:r>
              <a:rPr lang="zh-CN" altLang="en-US" sz="2400"/>
              <a:t>++;</a:t>
            </a:r>
            <a:endParaRPr lang="zh-CN" altLang="en-US" sz="2400"/>
          </a:p>
          <a:p>
            <a:r>
              <a:rPr lang="zh-CN" altLang="en-US" sz="2400"/>
              <a:t>	}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}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4140"/>
            <a:ext cx="10515600" cy="1325563"/>
          </a:xfrm>
        </p:spPr>
        <p:txBody>
          <a:bodyPr/>
          <a:p>
            <a:r>
              <a:rPr lang="zh-CN" altLang="en-US" sz="2400"/>
              <a:t>② 当判断后缀表达式当前位不是数字时，说明此时</a:t>
            </a:r>
            <a:r>
              <a:rPr lang="en-US" altLang="zh-CN" sz="2400"/>
              <a:t>num</a:t>
            </a:r>
            <a:r>
              <a:rPr lang="zh-CN" altLang="en-US" sz="2400"/>
              <a:t>存放着为一个</a:t>
            </a:r>
            <a:r>
              <a:rPr lang="en-US" altLang="zh-CN" sz="2400"/>
              <a:t>string</a:t>
            </a:r>
            <a:r>
              <a:rPr lang="zh-CN" altLang="en-US" sz="2400"/>
              <a:t>类型的操作数，而后将其转化为</a:t>
            </a:r>
            <a:r>
              <a:rPr lang="en-US" altLang="zh-CN" sz="2400"/>
              <a:t>double</a:t>
            </a:r>
            <a:r>
              <a:rPr lang="zh-CN" altLang="en-US" sz="2400"/>
              <a:t>类型，压如操作数栈</a:t>
            </a:r>
            <a:endParaRPr lang="zh-CN" altLang="en-US" sz="240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6715" y="1165225"/>
            <a:ext cx="7430770" cy="5621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 altLang="zh-CN">
                <a:sym typeface="+mn-ea"/>
              </a:rPr>
            </a:b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、遇运算符则栈中对应个数的操作数出栈，计算后的结果再入栈，直到读到后缀表达式结束符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14500" y="2767965"/>
            <a:ext cx="77470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if (isOperator(pmath[i]))</a:t>
            </a:r>
            <a:endParaRPr lang="zh-CN" altLang="en-US" sz="2800"/>
          </a:p>
          <a:p>
            <a:r>
              <a:rPr lang="zh-CN" altLang="en-US" sz="2800"/>
              <a:t>{</a:t>
            </a:r>
            <a:endParaRPr lang="zh-CN" altLang="en-US" sz="2800"/>
          </a:p>
          <a:p>
            <a:r>
              <a:rPr lang="zh-CN" altLang="en-US" sz="2800"/>
              <a:t>	answer =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countTempResult</a:t>
            </a:r>
            <a:r>
              <a:rPr lang="zh-CN" altLang="en-US" sz="2800"/>
              <a:t>(pmath[i]);</a:t>
            </a:r>
            <a:endParaRPr lang="zh-CN" altLang="en-US" sz="2800"/>
          </a:p>
          <a:p>
            <a:r>
              <a:rPr lang="zh-CN" altLang="en-US" sz="2800"/>
              <a:t>	stk_numbers.push(answer); </a:t>
            </a:r>
            <a:r>
              <a:rPr lang="en-US" altLang="zh-CN" sz="2800"/>
              <a:t>//</a:t>
            </a:r>
            <a:r>
              <a:rPr lang="zh-CN" altLang="en-US" sz="2800"/>
              <a:t>中间结果进栈</a:t>
            </a:r>
            <a:endParaRPr lang="zh-CN" altLang="en-US" sz="2800"/>
          </a:p>
          <a:p>
            <a:r>
              <a:rPr lang="zh-CN" altLang="en-US" sz="2800"/>
              <a:t>	answer = 0;</a:t>
            </a:r>
            <a:endParaRPr lang="zh-CN" altLang="en-US" sz="2800"/>
          </a:p>
          <a:p>
            <a:r>
              <a:rPr lang="zh-CN" altLang="en-US" sz="2800"/>
              <a:t>}</a:t>
            </a:r>
            <a:endParaRPr lang="zh-CN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countTempResult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()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r="38174"/>
          <a:stretch>
            <a:fillRect/>
          </a:stretch>
        </p:blipFill>
        <p:spPr>
          <a:xfrm>
            <a:off x="6163945" y="149225"/>
            <a:ext cx="3614420" cy="5545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445" y="5694680"/>
            <a:ext cx="3000375" cy="1037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38250" y="2616200"/>
            <a:ext cx="34417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两个操作数出栈，进行相应运算后将结果返回 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4</a:t>
            </a:r>
            <a:r>
              <a:rPr lang="zh-CN" altLang="en-US"/>
              <a:t>、循环读取到后缀表达式末尾，数据栈中的栈顶元素为最终计算结果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return stk_numbers.top();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Thanks~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、中缀表达式转换为后缀表达式</a:t>
            </a:r>
            <a:endParaRPr lang="zh-CN" altLang="en-US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、建立一个空的数据栈，用来存放操作数，顺序读取后缀表达式，若遇操作数则入栈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、遇运算符则栈中对应个数的操作数出栈，计算后的结果再入栈，直到读到后缀表达式结束符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、中缀表达式转换为后缀表达式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3170"/>
            <a:ext cx="10515600" cy="5417820"/>
          </a:xfrm>
        </p:spPr>
        <p:txBody>
          <a:bodyPr>
            <a:normAutofit fontScale="90000" lnSpcReduction="20000"/>
          </a:bodyPr>
          <a:p>
            <a:endParaRPr lang="zh-CN" altLang="en-US"/>
          </a:p>
          <a:p>
            <a:r>
              <a:rPr lang="zh-CN" altLang="en-US"/>
              <a:t>函数：infix_to_postfix</a:t>
            </a:r>
            <a:r>
              <a:rPr lang="en-US" altLang="zh-CN"/>
              <a:t>()</a:t>
            </a:r>
            <a:endParaRPr lang="en-US" altLang="zh-CN"/>
          </a:p>
          <a:p>
            <a:r>
              <a:rPr lang="zh-CN" altLang="en-US"/>
              <a:t>主要参数：string smath（用户输入的表达式）</a:t>
            </a:r>
            <a:endParaRPr lang="zh-CN" altLang="en-US"/>
          </a:p>
          <a:p>
            <a:pPr marL="1828800" lvl="4" indent="0">
              <a:buNone/>
            </a:pPr>
            <a:r>
              <a:rPr lang="zh-CN" altLang="en-US" sz="2500"/>
              <a:t>char* psmath（转化成的后缀表达式）</a:t>
            </a:r>
            <a:endParaRPr lang="zh-CN" altLang="en-US" sz="2500"/>
          </a:p>
          <a:p>
            <a:pPr marL="1828800" lvl="4" indent="0">
              <a:buNone/>
            </a:pPr>
            <a:r>
              <a:rPr lang="zh-CN" altLang="en-US" sz="2500"/>
              <a:t>stack &lt;char&gt; stk_postfix （存放运算符的栈）</a:t>
            </a:r>
            <a:endParaRPr lang="zh-CN" altLang="en-US" sz="2500"/>
          </a:p>
          <a:p>
            <a:r>
              <a:rPr lang="zh-CN" altLang="en-US"/>
              <a:t>主要功能代码：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①输入的表达式中，若为数字，直接放入后缀表达式中</a:t>
            </a:r>
            <a:endParaRPr lang="zh-CN" altLang="en-US"/>
          </a:p>
          <a:p>
            <a:r>
              <a:rPr lang="zh-CN" altLang="en-US"/>
              <a:t>if (smath[i] &gt;= '0'&amp;&amp;smath[i] &lt;= '9')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while ((smath[i] &gt;= '0'&amp;&amp; smath[i] &lt;= '9') || smath[i] == '.')</a:t>
            </a:r>
            <a:endParaRPr lang="zh-CN" altLang="en-US"/>
          </a:p>
          <a:p>
            <a:r>
              <a:rPr lang="zh-CN" altLang="en-US"/>
              <a:t>		psmath[j++] = smath[i++];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0360"/>
            <a:ext cx="10515600" cy="5836920"/>
          </a:xfrm>
        </p:spPr>
        <p:txBody>
          <a:bodyPr>
            <a:normAutofit fontScale="90000" lnSpcReduction="10000"/>
          </a:bodyPr>
          <a:p>
            <a:r>
              <a:rPr lang="zh-CN" altLang="en-US"/>
              <a:t>②若为运算符，与运算符栈中的栈顶元素相比较，栈顶元素优先级较大或相等时，栈顶元素出栈加入到后缀表达式中，直到栈顶元素优先级比该运算符小，该运算符进栈。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else if(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isOperator</a:t>
            </a:r>
            <a:r>
              <a:rPr lang="zh-CN" altLang="en-US"/>
              <a:t>(smath[i]))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psmath[j++] = ' ';</a:t>
            </a:r>
            <a:endParaRPr lang="zh-CN" altLang="en-US"/>
          </a:p>
          <a:p>
            <a:r>
              <a:rPr lang="zh-CN" altLang="en-US"/>
              <a:t>	while (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operator_priority</a:t>
            </a:r>
            <a:r>
              <a:rPr lang="zh-CN" altLang="en-US"/>
              <a:t>(smath[i]) &lt;=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operator_priority</a:t>
            </a:r>
            <a:r>
              <a:rPr lang="zh-CN" altLang="en-US"/>
              <a:t>(stk_postfix.top()))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psmath[j++] = stk_postfix.top();</a:t>
            </a:r>
            <a:endParaRPr lang="zh-CN" altLang="en-US"/>
          </a:p>
          <a:p>
            <a:r>
              <a:rPr lang="zh-CN" altLang="en-US"/>
              <a:t>		stk_postfix.pop();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stk_postfix.push(smath[i++]);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isOperator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()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bool isOperator(char c)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if (c == '*' || c == '/' || c == '+' || c == '-')</a:t>
            </a:r>
            <a:endParaRPr lang="zh-CN" altLang="en-US"/>
          </a:p>
          <a:p>
            <a:r>
              <a:rPr lang="zh-CN" altLang="en-US"/>
              <a:t>		return true;</a:t>
            </a:r>
            <a:endParaRPr lang="zh-CN" altLang="en-US"/>
          </a:p>
          <a:p>
            <a:r>
              <a:rPr lang="zh-CN" altLang="en-US"/>
              <a:t>	else</a:t>
            </a:r>
            <a:endParaRPr lang="zh-CN" altLang="en-US"/>
          </a:p>
          <a:p>
            <a:r>
              <a:rPr lang="zh-CN" altLang="en-US"/>
              <a:t>		return false;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operator_priority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()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54370" y="147955"/>
            <a:ext cx="4683125" cy="6349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③若为</a:t>
            </a:r>
            <a:r>
              <a:rPr lang="en-US" altLang="zh-CN" sz="2400"/>
              <a:t>’</a:t>
            </a:r>
            <a:r>
              <a:rPr lang="zh-CN" altLang="en-US" sz="2400"/>
              <a:t>（</a:t>
            </a:r>
            <a:r>
              <a:rPr lang="en-US" altLang="zh-CN" sz="2400"/>
              <a:t>‘</a:t>
            </a:r>
            <a:r>
              <a:rPr lang="zh-CN" altLang="en-US" sz="2400"/>
              <a:t>，则直接进栈，等待</a:t>
            </a:r>
            <a:r>
              <a:rPr lang="en-US" altLang="zh-CN" sz="2400"/>
              <a:t>'</a:t>
            </a:r>
            <a:r>
              <a:rPr lang="zh-CN" altLang="en-US" sz="2400"/>
              <a:t>）</a:t>
            </a:r>
            <a:r>
              <a:rPr lang="en-US" altLang="zh-CN" sz="2400"/>
              <a:t>’</a:t>
            </a:r>
            <a:r>
              <a:rPr lang="zh-CN" altLang="en-US" sz="2400"/>
              <a:t>来和它匹配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else if (smath[i] == '(')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stk_postfix.push(smath[i++]);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p>
            <a:r>
              <a:rPr lang="zh-CN" altLang="en-US" sz="2500"/>
              <a:t>④ 若为</a:t>
            </a:r>
            <a:r>
              <a:rPr lang="en-US" altLang="zh-CN" sz="2500"/>
              <a:t>‘</a:t>
            </a:r>
            <a:r>
              <a:rPr lang="zh-CN" altLang="en-US" sz="2500"/>
              <a:t>）</a:t>
            </a:r>
            <a:r>
              <a:rPr lang="en-US" altLang="zh-CN" sz="2500"/>
              <a:t>’</a:t>
            </a:r>
            <a:r>
              <a:rPr lang="zh-CN" altLang="en-US" sz="2500"/>
              <a:t>，符号栈内元素依次出栈，直到遇到匹配的</a:t>
            </a:r>
            <a:r>
              <a:rPr lang="en-US" altLang="zh-CN" sz="2500"/>
              <a:t>‘</a:t>
            </a:r>
            <a:r>
              <a:rPr lang="zh-CN" altLang="en-US" sz="2500"/>
              <a:t>（</a:t>
            </a:r>
            <a:r>
              <a:rPr lang="en-US" altLang="zh-CN" sz="2500"/>
              <a:t>’</a:t>
            </a:r>
            <a:endParaRPr lang="en-US" altLang="zh-CN" sz="25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5060"/>
            <a:ext cx="10515600" cy="5697220"/>
          </a:xfrm>
        </p:spPr>
        <p:txBody>
          <a:bodyPr>
            <a:normAutofit/>
          </a:bodyPr>
          <a:p>
            <a:r>
              <a:rPr lang="zh-CN" altLang="en-US" sz="2400"/>
              <a:t>else if (smath[i] == ')')</a:t>
            </a:r>
            <a:endParaRPr lang="zh-CN" altLang="en-US" sz="2400"/>
          </a:p>
          <a:p>
            <a:r>
              <a:rPr lang="zh-CN" altLang="en-US" sz="2400"/>
              <a:t>{</a:t>
            </a:r>
            <a:endParaRPr lang="zh-CN" altLang="en-US" sz="2400"/>
          </a:p>
          <a:p>
            <a:r>
              <a:rPr lang="zh-CN" altLang="en-US" sz="2400"/>
              <a:t>	while (operator_priority(smath[i]) &lt; operator_priority(stk_postfix.top()) &amp;&amp; stk_postfix.top()!='(')</a:t>
            </a:r>
            <a:endParaRPr lang="zh-CN" altLang="en-US" sz="2400"/>
          </a:p>
          <a:p>
            <a:r>
              <a:rPr lang="zh-CN" altLang="en-US" sz="2400"/>
              <a:t>	{</a:t>
            </a:r>
            <a:endParaRPr lang="zh-CN" altLang="en-US" sz="2400"/>
          </a:p>
          <a:p>
            <a:r>
              <a:rPr lang="zh-CN" altLang="en-US" sz="2400"/>
              <a:t>				psmath[j++] = stk_postfix.top();</a:t>
            </a:r>
            <a:endParaRPr lang="zh-CN" altLang="en-US" sz="2400"/>
          </a:p>
          <a:p>
            <a:r>
              <a:rPr lang="zh-CN" altLang="en-US" sz="2400"/>
              <a:t>				stk_postfix.pop();</a:t>
            </a:r>
            <a:endParaRPr lang="zh-CN" altLang="en-US" sz="2400"/>
          </a:p>
          <a:p>
            <a:r>
              <a:rPr lang="zh-CN" altLang="en-US" sz="2400"/>
              <a:t>	}</a:t>
            </a:r>
            <a:endParaRPr lang="zh-CN" altLang="en-US" sz="2400"/>
          </a:p>
          <a:p>
            <a:r>
              <a:rPr lang="zh-CN" altLang="en-US" sz="2400"/>
              <a:t>	if(stk_postfix.top()=='(')</a:t>
            </a:r>
            <a:endParaRPr lang="zh-CN" altLang="en-US" sz="2400"/>
          </a:p>
          <a:p>
            <a:r>
              <a:rPr lang="zh-CN" altLang="en-US" sz="2400"/>
              <a:t>		stk_postfix.pop();//将右括号与左括号做匹配，匹配到左括号后弹出栈，但不要输出</a:t>
            </a:r>
            <a:endParaRPr lang="zh-CN" altLang="en-US" sz="2400"/>
          </a:p>
          <a:p>
            <a:r>
              <a:rPr lang="zh-CN" altLang="en-US" sz="2400"/>
              <a:t>	</a:t>
            </a:r>
            <a:r>
              <a:rPr lang="en-US" altLang="zh-CN" sz="2400"/>
              <a:t>	</a:t>
            </a:r>
            <a:r>
              <a:rPr lang="zh-CN" altLang="en-US" sz="2400"/>
              <a:t>i++;</a:t>
            </a:r>
            <a:endParaRPr lang="zh-CN" altLang="en-US" sz="2400"/>
          </a:p>
          <a:p>
            <a:r>
              <a:rPr lang="zh-CN" altLang="en-US" sz="2400"/>
              <a:t>}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06425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、建立一个空的数据栈，用来存放操作数，顺序读取后缀表达式，若遇操作数则入栈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2025"/>
            <a:ext cx="10515600" cy="3145790"/>
          </a:xfrm>
        </p:spPr>
        <p:txBody>
          <a:bodyPr/>
          <a:p>
            <a:r>
              <a:rPr lang="zh-CN" altLang="en-US" sz="2800">
                <a:sym typeface="+mn-ea"/>
              </a:rPr>
              <a:t>主要参数：stack &lt;double&gt; stk_numbers;（存放计算过程中的操作数）</a:t>
            </a:r>
            <a:endParaRPr lang="zh-CN" altLang="en-US" sz="2800"/>
          </a:p>
          <a:p>
            <a:pPr marL="1828800" lvl="4" indent="0">
              <a:buNone/>
            </a:pPr>
            <a:r>
              <a:rPr lang="zh-CN" altLang="en-US" sz="2800">
                <a:sym typeface="+mn-ea"/>
              </a:rPr>
              <a:t>  string num = ""; （存放读取后缀表达式过程中的单个实数字符串）</a:t>
            </a:r>
            <a:endParaRPr lang="zh-CN" altLang="en-US" sz="2800">
              <a:sym typeface="+mn-ea"/>
            </a:endParaRPr>
          </a:p>
          <a:p>
            <a:pPr marL="1828800" lvl="4" indent="0">
              <a:buNone/>
            </a:pPr>
            <a:r>
              <a:rPr lang="zh-CN" altLang="en-US" sz="2800">
                <a:sym typeface="+mn-ea"/>
              </a:rPr>
              <a:t>  double number = 0.0;（存放</a:t>
            </a:r>
            <a:r>
              <a:rPr lang="en-US" altLang="zh-CN" sz="2800">
                <a:sym typeface="+mn-ea"/>
              </a:rPr>
              <a:t>num</a:t>
            </a:r>
            <a:r>
              <a:rPr lang="zh-CN" altLang="en-US" sz="2800">
                <a:sym typeface="+mn-ea"/>
              </a:rPr>
              <a:t>转化为</a:t>
            </a:r>
            <a:r>
              <a:rPr lang="en-US" altLang="zh-CN" sz="2800">
                <a:sym typeface="+mn-ea"/>
              </a:rPr>
              <a:t>double</a:t>
            </a:r>
            <a:r>
              <a:rPr lang="zh-CN" altLang="en-US" sz="2800">
                <a:sym typeface="+mn-ea"/>
              </a:rPr>
              <a:t>后的数字）</a:t>
            </a:r>
            <a:endParaRPr lang="zh-CN" altLang="en-US" sz="2800">
              <a:sym typeface="+mn-ea"/>
            </a:endParaRPr>
          </a:p>
          <a:p>
            <a:pPr marL="1828800" lvl="4" indent="0">
              <a:buNone/>
            </a:pPr>
            <a:r>
              <a:rPr lang="zh-CN" altLang="en-US" sz="2800">
                <a:sym typeface="+mn-ea"/>
              </a:rPr>
              <a:t>  double answer = 0.0;（存放中间过程的计算结果）</a:t>
            </a:r>
            <a:endParaRPr lang="zh-CN" altLang="en-US" sz="2800">
              <a:sym typeface="+mn-ea"/>
            </a:endParaRPr>
          </a:p>
          <a:p>
            <a:endParaRPr lang="zh-CN" altLang="en-US" sz="2800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1979</Words>
  <Application>WPS 演示</Application>
  <PresentationFormat>宽屏</PresentationFormat>
  <Paragraphs>118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编译原理 实验一</vt:lpstr>
      <vt:lpstr>基本思路</vt:lpstr>
      <vt:lpstr>1、中缀表达式转换为后缀表达式 </vt:lpstr>
      <vt:lpstr>PowerPoint 演示文稿</vt:lpstr>
      <vt:lpstr>isOperator()</vt:lpstr>
      <vt:lpstr>operator_priority()</vt:lpstr>
      <vt:lpstr>③若为’（‘，则直接进栈，等待'）’来和它匹配</vt:lpstr>
      <vt:lpstr>④ 若为‘）’，符号栈内元素依次出栈，直到遇到匹配的‘（’</vt:lpstr>
      <vt:lpstr>2、建立一个空的数据栈，用来存放操作数，顺序读取后缀表达式，若遇操作数则入栈 </vt:lpstr>
      <vt:lpstr>主要功能代码</vt:lpstr>
      <vt:lpstr>② 当判断后缀表达式当前位不是数字时，说明此时num存放着为一个string类型的操作数，而后将其转化为double类型，压如操作数栈</vt:lpstr>
      <vt:lpstr>  3、遇运算符则栈中对应个数的操作数出栈，计算后的结果再入栈，直到读到后缀表达式结束符 </vt:lpstr>
      <vt:lpstr>countTempResult()</vt:lpstr>
      <vt:lpstr>4、循环读取到后缀表达式末尾，数据栈中的栈顶元素为最终计算结果</vt:lpstr>
      <vt:lpstr>Thanks~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47892</dc:creator>
  <cp:lastModifiedBy>47892</cp:lastModifiedBy>
  <cp:revision>18</cp:revision>
  <dcterms:created xsi:type="dcterms:W3CDTF">2017-09-25T13:46:00Z</dcterms:created>
  <dcterms:modified xsi:type="dcterms:W3CDTF">2017-09-30T07:33:13Z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