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3"/>
    <p:sldId id="285" r:id="rId4"/>
    <p:sldId id="291" r:id="rId5"/>
    <p:sldId id="294" r:id="rId6"/>
    <p:sldId id="29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一、词法分析和语法分析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200" smtClean="0">
                <a:sym typeface="+mn-ea"/>
              </a:rPr>
              <a:t>使用</a:t>
            </a:r>
            <a:r>
              <a:rPr lang="en-US" altLang="zh-CN" sz="3200" smtClean="0">
                <a:sym typeface="+mn-ea"/>
              </a:rPr>
              <a:t>lex</a:t>
            </a:r>
            <a:r>
              <a:rPr lang="zh-CN" altLang="en-US" sz="3200" smtClean="0">
                <a:sym typeface="+mn-ea"/>
              </a:rPr>
              <a:t>和</a:t>
            </a:r>
            <a:r>
              <a:rPr lang="en-US" altLang="zh-CN" sz="3200" smtClean="0">
                <a:sym typeface="+mn-ea"/>
              </a:rPr>
              <a:t>yacc</a:t>
            </a:r>
            <a:r>
              <a:rPr lang="zh-CN" altLang="en-US" sz="3200" smtClean="0">
                <a:sym typeface="+mn-ea"/>
              </a:rPr>
              <a:t>的核心是利用正规表达式给出词法规则，而利用上下文无关文法给出语法规则。另外还要注意</a:t>
            </a:r>
            <a:r>
              <a:rPr lang="en-US" altLang="zh-CN" sz="3200" smtClean="0">
                <a:sym typeface="+mn-ea"/>
              </a:rPr>
              <a:t>lex</a:t>
            </a:r>
            <a:r>
              <a:rPr lang="zh-CN" altLang="en-US" sz="3200" smtClean="0">
                <a:sym typeface="+mn-ea"/>
              </a:rPr>
              <a:t>和</a:t>
            </a:r>
            <a:r>
              <a:rPr lang="en-US" altLang="zh-CN" sz="3200" smtClean="0">
                <a:sym typeface="+mn-ea"/>
              </a:rPr>
              <a:t>yacc</a:t>
            </a:r>
            <a:r>
              <a:rPr lang="zh-CN" altLang="en-US" sz="3200" smtClean="0">
                <a:sym typeface="+mn-ea"/>
              </a:rPr>
              <a:t>是如何连用的。</a:t>
            </a:r>
            <a:br>
              <a:rPr lang="zh-CN" altLang="en-US" sz="3200"/>
            </a:b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055" y="1407795"/>
            <a:ext cx="9187815" cy="5431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115" y="2341880"/>
            <a:ext cx="4304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扫描过的文本序列与</a:t>
            </a:r>
            <a:r>
              <a:rPr lang="zh-CN" altLang="en-US" b="1">
                <a:sym typeface="+mn-ea"/>
              </a:rPr>
              <a:t>正规表达式</a:t>
            </a:r>
            <a:r>
              <a:rPr lang="zh-CN" altLang="en-US">
                <a:sym typeface="+mn-ea"/>
              </a:rPr>
              <a:t>进行匹配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26816"/>
          <a:stretch>
            <a:fillRect/>
          </a:stretch>
        </p:blipFill>
        <p:spPr>
          <a:xfrm>
            <a:off x="838200" y="1407795"/>
            <a:ext cx="3900170" cy="9340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87645" y="1477645"/>
            <a:ext cx="1830070" cy="286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407795"/>
            <a:ext cx="3836035" cy="865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370" y="2341880"/>
            <a:ext cx="722884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一、语义分析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建立符号表</a:t>
            </a:r>
            <a:endParaRPr lang="zh-CN" altLang="en-US"/>
          </a:p>
          <a:p>
            <a:r>
              <a:rPr lang="zh-CN" altLang="en-US"/>
              <a:t>类型检查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5039" y="5175521"/>
          <a:ext cx="81279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961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54167" y="3435531"/>
            <a:ext cx="1847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60301" y="4578375"/>
          <a:ext cx="6359856" cy="57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64"/>
                <a:gridCol w="1589964"/>
                <a:gridCol w="1589964"/>
                <a:gridCol w="1589964"/>
              </a:tblGrid>
              <a:tr h="57961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88098" y="3889238"/>
          <a:ext cx="4558351" cy="66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09"/>
                <a:gridCol w="1405209"/>
                <a:gridCol w="1747933"/>
              </a:tblGrid>
              <a:tr h="66643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局部变量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38545" y="3226456"/>
          <a:ext cx="36574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38"/>
                <a:gridCol w="977943"/>
                <a:gridCol w="1753574"/>
              </a:tblGrid>
              <a:tr h="562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局部变量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赋值语句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赋值语句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457041" y="4343472"/>
            <a:ext cx="347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487606" y="510660"/>
            <a:ext cx="365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09982" y="73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矩形: 圆角 24"/>
          <p:cNvSpPr/>
          <p:nvPr/>
        </p:nvSpPr>
        <p:spPr>
          <a:xfrm>
            <a:off x="5026082" y="84410"/>
            <a:ext cx="6906580" cy="29183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符号包含的基本数据结构：</a:t>
            </a:r>
            <a:endParaRPr lang="en-US" altLang="zh-CN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符号的名字                    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符号所在的作用域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符号的类型 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符号的位置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4167" y="140428"/>
            <a:ext cx="3741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类符号包含的数据结构：</a:t>
            </a:r>
            <a:endParaRPr lang="zh-CN" altLang="en-US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父类的名字 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关联作用域 类内部的符号定义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继承顺序（是基类的第几层继承） 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check(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是否检查过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非静态函数个数（可重载的）  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属性个数  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45061" y="3169241"/>
            <a:ext cx="283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130844" y="136815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方法符号包含的数据结构：</a:t>
            </a:r>
            <a:endParaRPr lang="en-US" altLang="zh-CN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关联的函数作用域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是否是静态的标志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是否是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函数的标志</a:t>
            </a: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30844" y="184789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变量符号包含的数据结构：</a:t>
            </a:r>
            <a:endParaRPr lang="en-US" altLang="zh-CN" sz="2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偏移量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26" grpId="0"/>
      <p:bldP spid="26" grpId="1"/>
      <p:bldP spid="35" grpId="0"/>
      <p:bldP spid="35" grpId="1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0805"/>
            <a:ext cx="10058400" cy="667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宽屏</PresentationFormat>
  <Paragraphs>93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一、词法分析和语法分析</vt:lpstr>
      <vt:lpstr>使用lex和yacc的核心是利用正规表达式给出词法规则，而利用上下文无关文法给出语法规则。另外还要注意lex和yacc是如何连用的。 </vt:lpstr>
      <vt:lpstr>一、语义分析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yt guo</dc:creator>
  <cp:lastModifiedBy>47892</cp:lastModifiedBy>
  <cp:revision>66</cp:revision>
  <dcterms:created xsi:type="dcterms:W3CDTF">2015-05-05T08:02:00Z</dcterms:created>
  <dcterms:modified xsi:type="dcterms:W3CDTF">2017-12-29T04:43:25Z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