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3F7916-6836-FCBD-A6F9-0FA74662F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14C45B49-EE04-A1BB-F547-EAAB51E15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9B641E2-F1B0-57AB-8640-CB23664A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B728-651F-4519-96D6-11F948DECBA7}" type="datetimeFigureOut">
              <a:rPr lang="ro-RO" smtClean="0"/>
              <a:t>21.10.2022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60A2267-D918-2A52-0B61-5818C9AF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8C50018-7DFA-D06B-5AC2-752D5CA3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B780-6948-4FF8-8169-D6A66C7BB9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343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A9BA37E-F03C-3340-F615-60167E9B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BAAA4024-9061-295E-1140-40CB41CD2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8FAAF78-4663-2576-51E3-4551CFDB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B728-651F-4519-96D6-11F948DECBA7}" type="datetimeFigureOut">
              <a:rPr lang="ro-RO" smtClean="0"/>
              <a:t>21.10.2022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8BD3C2F-38E8-3970-3446-D3064E74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77D458D-4718-923B-9984-6C6BB9C8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B780-6948-4FF8-8169-D6A66C7BB9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499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699CE9B6-ED90-1029-C1E2-7D3B1A61A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343D6CAD-0578-1FA9-AE93-EDA69C3F5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D83A5CD-9945-AC0B-8454-3966DCAD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B728-651F-4519-96D6-11F948DECBA7}" type="datetimeFigureOut">
              <a:rPr lang="ro-RO" smtClean="0"/>
              <a:t>21.10.2022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8E15F62-E038-54B7-A447-30D2DFEC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2AD4492-EBC9-DDEF-6FF9-F01B3765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B780-6948-4FF8-8169-D6A66C7BB9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7005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4A0FC2-2D17-6554-43B9-FD2CB579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DEE6F93-8400-7571-4369-9E3762481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67957F1-2515-BE31-8218-BF7706E0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B728-651F-4519-96D6-11F948DECBA7}" type="datetimeFigureOut">
              <a:rPr lang="ro-RO" smtClean="0"/>
              <a:t>21.10.2022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F5D195E-0869-C7E3-F478-1734FAC9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B65C57E-FA96-17B7-0062-E8D9C004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B780-6948-4FF8-8169-D6A66C7BB9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493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98F1C70-B374-7DFF-6FEC-D94B2246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E4284DF-34E3-2198-DA2C-AEB84E36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2FF6A57-D7EA-D5DC-2AD1-52A2F02C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B728-651F-4519-96D6-11F948DECBA7}" type="datetimeFigureOut">
              <a:rPr lang="ro-RO" smtClean="0"/>
              <a:t>21.10.2022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F3FBDB9-63B9-01BC-53C6-295311B5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B0E1BD6-7D8E-BEAF-A574-5C4785D4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B780-6948-4FF8-8169-D6A66C7BB9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244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E5D1EE1-009C-AFBB-BAE2-CF9C25FB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B8B5397-6DB3-09BB-0714-09655CA83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206089B1-5D16-46B2-77E0-164AF2C5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AB6724B-806B-1A59-274B-CCB78A68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B728-651F-4519-96D6-11F948DECBA7}" type="datetimeFigureOut">
              <a:rPr lang="ro-RO" smtClean="0"/>
              <a:t>21.10.2022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7EDE5A1-ED96-A4F2-B827-E27D4A48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89D0CA6-2EFD-8246-E836-818ED118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B780-6948-4FF8-8169-D6A66C7BB9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161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2D077B4-0127-22C7-0ADF-A64FA9C9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79B58BE-B35C-916A-7680-18DFC3A5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69E384C-A2DF-177A-862D-856047655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CB9E2867-EC64-2156-D6C8-D4F232D6F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80C9DE25-189F-C6D2-DE0A-DCD3AC67F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EEA6616E-BDDE-141E-062C-502EFD4C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B728-651F-4519-96D6-11F948DECBA7}" type="datetimeFigureOut">
              <a:rPr lang="ro-RO" smtClean="0"/>
              <a:t>21.10.2022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2A06461-6FB1-12BF-C719-9F501C3F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3A3AEB35-904C-9D5D-3CA1-BFBABC0F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B780-6948-4FF8-8169-D6A66C7BB9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61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F1FB449-5CF4-1E07-4240-3F1BF2F5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1E34FD6F-5365-7C61-0F9C-E7D96A43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B728-651F-4519-96D6-11F948DECBA7}" type="datetimeFigureOut">
              <a:rPr lang="ro-RO" smtClean="0"/>
              <a:t>21.10.2022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BB4E2C2-456B-7656-3518-3B7A4D4E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E3260C9E-9C37-B0D6-958C-B2B7526D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B780-6948-4FF8-8169-D6A66C7BB9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191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BDDFBD7D-B68C-CF15-4D6C-19DDCAFF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B728-651F-4519-96D6-11F948DECBA7}" type="datetimeFigureOut">
              <a:rPr lang="ro-RO" smtClean="0"/>
              <a:t>21.10.2022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88CC1140-8897-25AE-0DF3-64B9ABB7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A561195C-8876-133B-2B21-F864DA6B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B780-6948-4FF8-8169-D6A66C7BB9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515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854CD7B-1E9D-3BA6-9D48-4EE61F0D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E3038B5-199A-92F7-C4D0-F7F816A0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841E3979-34B6-3746-7953-B31EED5A5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9B90B028-20E4-048B-E593-D5D97E74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B728-651F-4519-96D6-11F948DECBA7}" type="datetimeFigureOut">
              <a:rPr lang="ro-RO" smtClean="0"/>
              <a:t>21.10.2022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BD16F9E-9EBA-441E-9558-00B2DA45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0BEF5-D870-C9EB-FC1E-D30E7193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B780-6948-4FF8-8169-D6A66C7BB9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868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FA77178-8076-57B1-FD68-958F49D3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CA62C1BF-4702-D05E-E096-C30B3C652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D9AE2BCE-8619-0185-EF1D-9C5A32E1B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92EC3FD-415F-7C05-E600-446DCF0D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B728-651F-4519-96D6-11F948DECBA7}" type="datetimeFigureOut">
              <a:rPr lang="ro-RO" smtClean="0"/>
              <a:t>21.10.2022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87870DF9-751B-C6DD-4FAF-F7BB6D9E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F6A549C-F339-574D-3C0D-509C40F0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B780-6948-4FF8-8169-D6A66C7BB9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2865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C21CF8A2-9D0B-B73D-AEDE-87A49CEB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315FC07-E798-2600-601A-020362494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1FF6ABC-DB7F-620A-E3D0-7BAD1B249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7B728-651F-4519-96D6-11F948DECBA7}" type="datetimeFigureOut">
              <a:rPr lang="ro-RO" smtClean="0"/>
              <a:t>21.10.2022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C0CD24B-3473-38FF-44CC-658987CE2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68CF86E-D1CA-F506-6ABE-FC8AC970B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B780-6948-4FF8-8169-D6A66C7BB9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552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6ADAEBE7-70A7-B14A-7B4E-BCB2539D8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69576"/>
              </p:ext>
            </p:extLst>
          </p:nvPr>
        </p:nvGraphicFramePr>
        <p:xfrm>
          <a:off x="2095500" y="719666"/>
          <a:ext cx="80645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4209592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683516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65921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40664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211549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534750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79875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1619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  <a:endParaRPr lang="ro-RO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08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97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21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78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075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03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6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52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53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54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91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07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6ADAEBE7-70A7-B14A-7B4E-BCB2539D8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89957"/>
              </p:ext>
            </p:extLst>
          </p:nvPr>
        </p:nvGraphicFramePr>
        <p:xfrm>
          <a:off x="2095500" y="719666"/>
          <a:ext cx="806449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617">
                  <a:extLst>
                    <a:ext uri="{9D8B030D-6E8A-4147-A177-3AD203B41FA5}">
                      <a16:colId xmlns:a16="http://schemas.microsoft.com/office/drawing/2014/main" val="4157869723"/>
                    </a:ext>
                  </a:extLst>
                </a:gridCol>
                <a:gridCol w="765617">
                  <a:extLst>
                    <a:ext uri="{9D8B030D-6E8A-4147-A177-3AD203B41FA5}">
                      <a16:colId xmlns:a16="http://schemas.microsoft.com/office/drawing/2014/main" val="2420959231"/>
                    </a:ext>
                  </a:extLst>
                </a:gridCol>
                <a:gridCol w="816658">
                  <a:extLst>
                    <a:ext uri="{9D8B030D-6E8A-4147-A177-3AD203B41FA5}">
                      <a16:colId xmlns:a16="http://schemas.microsoft.com/office/drawing/2014/main" val="2068351605"/>
                    </a:ext>
                  </a:extLst>
                </a:gridCol>
                <a:gridCol w="816658">
                  <a:extLst>
                    <a:ext uri="{9D8B030D-6E8A-4147-A177-3AD203B41FA5}">
                      <a16:colId xmlns:a16="http://schemas.microsoft.com/office/drawing/2014/main" val="2426592175"/>
                    </a:ext>
                  </a:extLst>
                </a:gridCol>
                <a:gridCol w="816658">
                  <a:extLst>
                    <a:ext uri="{9D8B030D-6E8A-4147-A177-3AD203B41FA5}">
                      <a16:colId xmlns:a16="http://schemas.microsoft.com/office/drawing/2014/main" val="2294066421"/>
                    </a:ext>
                  </a:extLst>
                </a:gridCol>
                <a:gridCol w="816658">
                  <a:extLst>
                    <a:ext uri="{9D8B030D-6E8A-4147-A177-3AD203B41FA5}">
                      <a16:colId xmlns:a16="http://schemas.microsoft.com/office/drawing/2014/main" val="1121154912"/>
                    </a:ext>
                  </a:extLst>
                </a:gridCol>
                <a:gridCol w="816658">
                  <a:extLst>
                    <a:ext uri="{9D8B030D-6E8A-4147-A177-3AD203B41FA5}">
                      <a16:colId xmlns:a16="http://schemas.microsoft.com/office/drawing/2014/main" val="853475080"/>
                    </a:ext>
                  </a:extLst>
                </a:gridCol>
                <a:gridCol w="816658">
                  <a:extLst>
                    <a:ext uri="{9D8B030D-6E8A-4147-A177-3AD203B41FA5}">
                      <a16:colId xmlns:a16="http://schemas.microsoft.com/office/drawing/2014/main" val="3347987526"/>
                    </a:ext>
                  </a:extLst>
                </a:gridCol>
                <a:gridCol w="816658">
                  <a:extLst>
                    <a:ext uri="{9D8B030D-6E8A-4147-A177-3AD203B41FA5}">
                      <a16:colId xmlns:a16="http://schemas.microsoft.com/office/drawing/2014/main" val="1416192080"/>
                    </a:ext>
                  </a:extLst>
                </a:gridCol>
                <a:gridCol w="816658">
                  <a:extLst>
                    <a:ext uri="{9D8B030D-6E8A-4147-A177-3AD203B41FA5}">
                      <a16:colId xmlns:a16="http://schemas.microsoft.com/office/drawing/2014/main" val="2162185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02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03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04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9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02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03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04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08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97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21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78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075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03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6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52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53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54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9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52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53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54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076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66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6ADAEBE7-70A7-B14A-7B4E-BCB2539D8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37329"/>
              </p:ext>
            </p:extLst>
          </p:nvPr>
        </p:nvGraphicFramePr>
        <p:xfrm>
          <a:off x="2028825" y="719666"/>
          <a:ext cx="813117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149">
                  <a:extLst>
                    <a:ext uri="{9D8B030D-6E8A-4147-A177-3AD203B41FA5}">
                      <a16:colId xmlns:a16="http://schemas.microsoft.com/office/drawing/2014/main" val="286882345"/>
                    </a:ext>
                  </a:extLst>
                </a:gridCol>
                <a:gridCol w="796593">
                  <a:extLst>
                    <a:ext uri="{9D8B030D-6E8A-4147-A177-3AD203B41FA5}">
                      <a16:colId xmlns:a16="http://schemas.microsoft.com/office/drawing/2014/main" val="2420959231"/>
                    </a:ext>
                  </a:extLst>
                </a:gridCol>
                <a:gridCol w="831165">
                  <a:extLst>
                    <a:ext uri="{9D8B030D-6E8A-4147-A177-3AD203B41FA5}">
                      <a16:colId xmlns:a16="http://schemas.microsoft.com/office/drawing/2014/main" val="2068351605"/>
                    </a:ext>
                  </a:extLst>
                </a:gridCol>
                <a:gridCol w="812610">
                  <a:extLst>
                    <a:ext uri="{9D8B030D-6E8A-4147-A177-3AD203B41FA5}">
                      <a16:colId xmlns:a16="http://schemas.microsoft.com/office/drawing/2014/main" val="2426592175"/>
                    </a:ext>
                  </a:extLst>
                </a:gridCol>
                <a:gridCol w="812610">
                  <a:extLst>
                    <a:ext uri="{9D8B030D-6E8A-4147-A177-3AD203B41FA5}">
                      <a16:colId xmlns:a16="http://schemas.microsoft.com/office/drawing/2014/main" val="2294066421"/>
                    </a:ext>
                  </a:extLst>
                </a:gridCol>
                <a:gridCol w="812610">
                  <a:extLst>
                    <a:ext uri="{9D8B030D-6E8A-4147-A177-3AD203B41FA5}">
                      <a16:colId xmlns:a16="http://schemas.microsoft.com/office/drawing/2014/main" val="1121154912"/>
                    </a:ext>
                  </a:extLst>
                </a:gridCol>
                <a:gridCol w="812610">
                  <a:extLst>
                    <a:ext uri="{9D8B030D-6E8A-4147-A177-3AD203B41FA5}">
                      <a16:colId xmlns:a16="http://schemas.microsoft.com/office/drawing/2014/main" val="853475080"/>
                    </a:ext>
                  </a:extLst>
                </a:gridCol>
                <a:gridCol w="812610">
                  <a:extLst>
                    <a:ext uri="{9D8B030D-6E8A-4147-A177-3AD203B41FA5}">
                      <a16:colId xmlns:a16="http://schemas.microsoft.com/office/drawing/2014/main" val="3347987526"/>
                    </a:ext>
                  </a:extLst>
                </a:gridCol>
                <a:gridCol w="812610">
                  <a:extLst>
                    <a:ext uri="{9D8B030D-6E8A-4147-A177-3AD203B41FA5}">
                      <a16:colId xmlns:a16="http://schemas.microsoft.com/office/drawing/2014/main" val="1416192080"/>
                    </a:ext>
                  </a:extLst>
                </a:gridCol>
                <a:gridCol w="812610">
                  <a:extLst>
                    <a:ext uri="{9D8B030D-6E8A-4147-A177-3AD203B41FA5}">
                      <a16:colId xmlns:a16="http://schemas.microsoft.com/office/drawing/2014/main" val="3807921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  <a:endParaRPr lang="ro-RO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  <a:endParaRPr lang="ro-RO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  <a:endParaRPr lang="ro-RO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52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08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ro-RO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04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97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21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78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075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41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44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03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54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6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41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43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44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9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52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53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54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601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382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249</Words>
  <Application>Microsoft Office PowerPoint</Application>
  <PresentationFormat>Ecran lat</PresentationFormat>
  <Paragraphs>249</Paragraphs>
  <Slides>3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Temă Office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BIANCA-ȘTEFANIA MUNTEANU</dc:creator>
  <cp:lastModifiedBy>BIANCA-ȘTEFANIA MUNTEANU</cp:lastModifiedBy>
  <cp:revision>2</cp:revision>
  <dcterms:created xsi:type="dcterms:W3CDTF">2022-10-21T15:37:46Z</dcterms:created>
  <dcterms:modified xsi:type="dcterms:W3CDTF">2022-10-21T21:25:33Z</dcterms:modified>
</cp:coreProperties>
</file>