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23F54-399A-443D-9F2D-DFDE91E2C277}" v="255" dt="2023-10-31T19:12:33.971"/>
    <p1510:client id="{A8D0929D-F02D-4C5A-A041-6580FCE7792E}" v="28" dt="2022-12-06T23:11:28.273"/>
    <p1510:client id="{ECD51814-36CC-48EF-A6FA-11940CF3AD54}" v="12" dt="2022-12-06T10:43:1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4EC7-4556-E0EB-741B-9A426179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00C05-7496-D6AE-897C-2820D8C1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59F0-D9D1-1B4E-3E62-D90EABE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3969-9F9E-9808-5D42-244DA32B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E6AC-6D27-A0F9-480A-8EA10FF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53FB-AB6D-A86A-9686-9BC1C67C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2A8D2-189B-D207-C6ED-EEE56A93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45AB-6E2F-F9E7-01A5-9DAB71A4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E839-DA83-A4E2-C31A-4A2D11F9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0CCE-60F2-4D89-12AB-0AB5B3E9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C7034-5856-7490-4DAC-42E33EB3B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DCC1E-0AE2-C65A-DB25-DE2DAFFA5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5B28-AF96-5533-F4AF-00ABC4A3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B3D5-6076-F82E-AEE9-4A57F0A7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190F-2A4B-BA34-F87D-876D01F5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2E04-D372-A28B-FA31-55D70049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26AC-C3BB-1458-F70B-6FA9EE10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DEC1-E711-EE62-A6C9-463CA3B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17B7-61A4-3D77-3D03-892C951E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3B49-7E82-79C5-EADC-A27A2139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C8C3-D873-AA9F-F9A0-5B1969E2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366CD-2118-8572-BF48-68B77CEE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C474-B0F4-3274-59BE-D8D11BC7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8B50-9773-A227-D1DF-25D3BA0C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0C64-2C78-B4AE-8107-CBB46E91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D096-7AC4-1502-7C6C-B83876BA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C5A5-3DED-6213-E73D-EEDE0B1E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1008F-E43D-DF2A-5676-53F3FD33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7A6D4-8B9B-A1A4-28FF-B437B69C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CAE5-C4CC-7B2E-D2F0-F55A7CA8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90FA-42FD-B376-D0E0-54C8415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384-64D9-5DE2-9455-5CD3EFEE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2B3F7-D7EF-9014-77B4-896B456F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CCFBB-6F5E-C765-3067-2C48D273C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25374-62B9-EAE7-D300-47585F26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5D160-86AE-FAFE-2024-F3E8DAD25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4B006-CE8E-E669-297D-ECADD381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AE480-4BAB-68EF-6EA6-2A81F85B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61039-F77A-EEAA-120D-96796D6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E50-9E9A-B731-EE70-767D270D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F497C-F509-E563-7872-3171F4C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6C74-8F08-4402-CB5A-489D61B9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0857E-CA27-DFC5-BFB0-4ED6FCB4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91419-FD6D-216B-7FC2-A1C5BB6E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3CCB5-6F91-B390-05A9-AD37CD42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3DB75-B176-A4D9-7ED0-6FE1530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7FE4-46D7-0F8F-251D-615DF4E6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BA70-4C02-1C86-A3EC-D460400E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8681-71C4-8050-F2A7-8DBB13AC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8D3B-C030-E424-A9BF-DDE1801C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9207B-A26B-4079-CBE8-02E73911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EB4D-65DE-230F-68AF-CB776403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031-7A35-5047-1E44-FDBEF992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03D47-15C1-EF17-32B4-E0AF5CDAB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05588-2D91-E6BA-0384-1C2B82B2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5D99D-E846-38B3-D6D5-6E52CA24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C4B6-59D2-D114-DEF7-903FCB55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49A3-AE70-4CB5-2629-8A98FDD1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69D54-95BC-7B73-A855-45B99C44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0C4C-8934-E5FA-0906-B0F844AD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3801-63CB-CC4F-08C8-C06C545B0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52B3-BA6E-4DBC-BE70-F09C1CDBB0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B162-56B3-3E3D-D049-29B471BF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2140-6815-7E22-9C46-E15D4D18C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B69D145-D2AA-A899-2E26-482644EE8BDE}"/>
              </a:ext>
            </a:extLst>
          </p:cNvPr>
          <p:cNvGrpSpPr/>
          <p:nvPr/>
        </p:nvGrpSpPr>
        <p:grpSpPr>
          <a:xfrm>
            <a:off x="492665" y="2150360"/>
            <a:ext cx="2540000" cy="2244314"/>
            <a:chOff x="507782" y="2383849"/>
            <a:chExt cx="2540000" cy="22443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B088F0-AA2F-7A27-EBE1-7203A029AB15}"/>
                </a:ext>
              </a:extLst>
            </p:cNvPr>
            <p:cNvSpPr/>
            <p:nvPr/>
          </p:nvSpPr>
          <p:spPr>
            <a:xfrm>
              <a:off x="507782" y="2753181"/>
              <a:ext cx="2540000" cy="18749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0191E6-64DC-6E38-BC7B-F7B1FB29A52E}"/>
                </a:ext>
              </a:extLst>
            </p:cNvPr>
            <p:cNvSpPr txBox="1"/>
            <p:nvPr/>
          </p:nvSpPr>
          <p:spPr>
            <a:xfrm>
              <a:off x="972919" y="2383849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Front-end app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5FBD23-6536-8AF2-83C7-126F499E9197}"/>
                </a:ext>
              </a:extLst>
            </p:cNvPr>
            <p:cNvSpPr/>
            <p:nvPr/>
          </p:nvSpPr>
          <p:spPr>
            <a:xfrm>
              <a:off x="660182" y="2896056"/>
              <a:ext cx="1401330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Component1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82E225-6A11-D528-AD52-0AF10666677E}"/>
                </a:ext>
              </a:extLst>
            </p:cNvPr>
            <p:cNvSpPr/>
            <p:nvPr/>
          </p:nvSpPr>
          <p:spPr>
            <a:xfrm>
              <a:off x="660182" y="3589938"/>
              <a:ext cx="1401330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Component2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367BB58-1DC5-3FDF-7486-3BD254ECAB24}"/>
              </a:ext>
            </a:extLst>
          </p:cNvPr>
          <p:cNvSpPr/>
          <p:nvPr/>
        </p:nvSpPr>
        <p:spPr>
          <a:xfrm>
            <a:off x="3651682" y="692726"/>
            <a:ext cx="8016443" cy="5508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99014-BD0B-8609-0AD6-4A8A626D6693}"/>
              </a:ext>
            </a:extLst>
          </p:cNvPr>
          <p:cNvSpPr txBox="1"/>
          <p:nvPr/>
        </p:nvSpPr>
        <p:spPr>
          <a:xfrm>
            <a:off x="5893232" y="323394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Back-end app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167DCD-E433-7F35-A9F8-8EE9C2C9425C}"/>
              </a:ext>
            </a:extLst>
          </p:cNvPr>
          <p:cNvGrpSpPr/>
          <p:nvPr/>
        </p:nvGrpSpPr>
        <p:grpSpPr>
          <a:xfrm>
            <a:off x="6434785" y="1062058"/>
            <a:ext cx="2136343" cy="1375726"/>
            <a:chOff x="5483657" y="1005524"/>
            <a:chExt cx="2136343" cy="13757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85E8D1-1D3E-A23D-086B-1A0E34B38CD6}"/>
                </a:ext>
              </a:extLst>
            </p:cNvPr>
            <p:cNvSpPr/>
            <p:nvPr/>
          </p:nvSpPr>
          <p:spPr>
            <a:xfrm>
              <a:off x="5483657" y="1017648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462F39-C35C-74BB-02C2-CB295C533091}"/>
                </a:ext>
              </a:extLst>
            </p:cNvPr>
            <p:cNvSpPr txBox="1"/>
            <p:nvPr/>
          </p:nvSpPr>
          <p:spPr>
            <a:xfrm>
              <a:off x="5795383" y="1005524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Controllers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067248-885C-E2D8-44B1-5270636F9E5F}"/>
                </a:ext>
              </a:extLst>
            </p:cNvPr>
            <p:cNvSpPr/>
            <p:nvPr/>
          </p:nvSpPr>
          <p:spPr>
            <a:xfrm>
              <a:off x="5795383" y="1412150"/>
              <a:ext cx="1401330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Component1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5B4E1-8F2E-814F-C0B1-DA25F3D7AD13}"/>
              </a:ext>
            </a:extLst>
          </p:cNvPr>
          <p:cNvGrpSpPr/>
          <p:nvPr/>
        </p:nvGrpSpPr>
        <p:grpSpPr>
          <a:xfrm>
            <a:off x="6434785" y="2753181"/>
            <a:ext cx="2136343" cy="1375726"/>
            <a:chOff x="5483657" y="2696647"/>
            <a:chExt cx="2136343" cy="13757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D5C438-D939-8CA1-655F-CF70568D99FD}"/>
                </a:ext>
              </a:extLst>
            </p:cNvPr>
            <p:cNvSpPr/>
            <p:nvPr/>
          </p:nvSpPr>
          <p:spPr>
            <a:xfrm>
              <a:off x="5483657" y="2708771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1CFD33-81EA-DD94-9151-DB20C860E3DB}"/>
                </a:ext>
              </a:extLst>
            </p:cNvPr>
            <p:cNvSpPr txBox="1"/>
            <p:nvPr/>
          </p:nvSpPr>
          <p:spPr>
            <a:xfrm>
              <a:off x="5795383" y="2696647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Services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F2358-38ED-E803-ECFD-F3970B8C7D3D}"/>
                </a:ext>
              </a:extLst>
            </p:cNvPr>
            <p:cNvSpPr/>
            <p:nvPr/>
          </p:nvSpPr>
          <p:spPr>
            <a:xfrm>
              <a:off x="5795383" y="3103273"/>
              <a:ext cx="1401330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Component1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8E904A-A630-18DB-CBD8-B71AD7B503FA}"/>
              </a:ext>
            </a:extLst>
          </p:cNvPr>
          <p:cNvGrpSpPr/>
          <p:nvPr/>
        </p:nvGrpSpPr>
        <p:grpSpPr>
          <a:xfrm>
            <a:off x="6434785" y="4509907"/>
            <a:ext cx="2136343" cy="1375726"/>
            <a:chOff x="5483657" y="4453373"/>
            <a:chExt cx="2136343" cy="13757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853545-A9DC-6962-C73A-8A46C70ECA58}"/>
                </a:ext>
              </a:extLst>
            </p:cNvPr>
            <p:cNvSpPr/>
            <p:nvPr/>
          </p:nvSpPr>
          <p:spPr>
            <a:xfrm>
              <a:off x="5483657" y="44654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8CA84D-DF66-7284-7087-3A1B4EA1C449}"/>
                </a:ext>
              </a:extLst>
            </p:cNvPr>
            <p:cNvSpPr txBox="1"/>
            <p:nvPr/>
          </p:nvSpPr>
          <p:spPr>
            <a:xfrm>
              <a:off x="5795383" y="4453373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Repositories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2302E9-C130-CEA0-424D-8D851011886C}"/>
                </a:ext>
              </a:extLst>
            </p:cNvPr>
            <p:cNvSpPr/>
            <p:nvPr/>
          </p:nvSpPr>
          <p:spPr>
            <a:xfrm>
              <a:off x="5795383" y="4859999"/>
              <a:ext cx="1401330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Component1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262C41-3E64-7643-7D58-531D9363582B}"/>
              </a:ext>
            </a:extLst>
          </p:cNvPr>
          <p:cNvGrpSpPr/>
          <p:nvPr/>
        </p:nvGrpSpPr>
        <p:grpSpPr>
          <a:xfrm>
            <a:off x="9282008" y="3145001"/>
            <a:ext cx="2136343" cy="1655165"/>
            <a:chOff x="8376446" y="3204834"/>
            <a:chExt cx="2136343" cy="16551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1C09EE-078D-9353-6CDA-FE910FBF1427}"/>
                </a:ext>
              </a:extLst>
            </p:cNvPr>
            <p:cNvSpPr txBox="1"/>
            <p:nvPr/>
          </p:nvSpPr>
          <p:spPr>
            <a:xfrm>
              <a:off x="8566515" y="3204834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Entities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700202-D944-401C-D947-EB2E429F26A9}"/>
                </a:ext>
              </a:extLst>
            </p:cNvPr>
            <p:cNvSpPr/>
            <p:nvPr/>
          </p:nvSpPr>
          <p:spPr>
            <a:xfrm>
              <a:off x="8376446" y="34963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ADC2A4-1604-3DEF-7B4A-566B0932DA3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7502957" y="2437784"/>
            <a:ext cx="48417" cy="31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F7E4B6-87D3-F883-3FA9-E092F2B803D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7502957" y="4128907"/>
            <a:ext cx="4841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242E0E-A077-002B-E9B3-3E7E3B3D61EE}"/>
              </a:ext>
            </a:extLst>
          </p:cNvPr>
          <p:cNvGrpSpPr/>
          <p:nvPr/>
        </p:nvGrpSpPr>
        <p:grpSpPr>
          <a:xfrm>
            <a:off x="3991151" y="2875071"/>
            <a:ext cx="2136343" cy="1934630"/>
            <a:chOff x="8376446" y="2925369"/>
            <a:chExt cx="2136343" cy="19346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5BE194-D1BC-1848-96BC-DDC91FC04428}"/>
                </a:ext>
              </a:extLst>
            </p:cNvPr>
            <p:cNvSpPr txBox="1"/>
            <p:nvPr/>
          </p:nvSpPr>
          <p:spPr>
            <a:xfrm>
              <a:off x="8560239" y="2925369"/>
              <a:ext cx="1609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Transfer Objects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92DA8-80BD-0196-490A-410B1E6C5F4E}"/>
                </a:ext>
              </a:extLst>
            </p:cNvPr>
            <p:cNvSpPr/>
            <p:nvPr/>
          </p:nvSpPr>
          <p:spPr>
            <a:xfrm>
              <a:off x="8376446" y="34963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BF22DD2E-2B73-0863-E040-7C42735A2CBA}"/>
              </a:ext>
            </a:extLst>
          </p:cNvPr>
          <p:cNvSpPr/>
          <p:nvPr/>
        </p:nvSpPr>
        <p:spPr>
          <a:xfrm>
            <a:off x="12534767" y="2373535"/>
            <a:ext cx="1228436" cy="21260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412AE1-7221-670C-84F2-16C68E78F294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032665" y="3446751"/>
            <a:ext cx="619017" cy="1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6895E8-1F97-D1EF-384B-B9D522FCF51D}"/>
              </a:ext>
            </a:extLst>
          </p:cNvPr>
          <p:cNvCxnSpPr>
            <a:stCxn id="8" idx="3"/>
            <a:endCxn id="34" idx="2"/>
          </p:cNvCxnSpPr>
          <p:nvPr/>
        </p:nvCxnSpPr>
        <p:spPr>
          <a:xfrm flipV="1">
            <a:off x="11668125" y="3436564"/>
            <a:ext cx="866642" cy="1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137230-8144-70FF-94A2-8B8B180266DE}"/>
              </a:ext>
            </a:extLst>
          </p:cNvPr>
          <p:cNvCxnSpPr/>
          <p:nvPr/>
        </p:nvCxnSpPr>
        <p:spPr>
          <a:xfrm>
            <a:off x="3342173" y="-320040"/>
            <a:ext cx="0" cy="78638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58070D-6856-2AB0-E550-E63D60ADDF78}"/>
              </a:ext>
            </a:extLst>
          </p:cNvPr>
          <p:cNvCxnSpPr/>
          <p:nvPr/>
        </p:nvCxnSpPr>
        <p:spPr>
          <a:xfrm>
            <a:off x="12192000" y="-24464"/>
            <a:ext cx="0" cy="78638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336-1712-E410-7C0C-795851A08059}"/>
              </a:ext>
            </a:extLst>
          </p:cNvPr>
          <p:cNvSpPr txBox="1"/>
          <p:nvPr/>
        </p:nvSpPr>
        <p:spPr>
          <a:xfrm>
            <a:off x="772832" y="6858000"/>
            <a:ext cx="16097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Presentation Tier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C4E79B-90F7-2218-E059-79A001404ECE}"/>
              </a:ext>
            </a:extLst>
          </p:cNvPr>
          <p:cNvSpPr txBox="1"/>
          <p:nvPr/>
        </p:nvSpPr>
        <p:spPr>
          <a:xfrm>
            <a:off x="6538116" y="6858000"/>
            <a:ext cx="16097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Business Tier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39E27B-B1DA-E09E-9267-D79579A72172}"/>
              </a:ext>
            </a:extLst>
          </p:cNvPr>
          <p:cNvSpPr txBox="1"/>
          <p:nvPr/>
        </p:nvSpPr>
        <p:spPr>
          <a:xfrm>
            <a:off x="12534767" y="6996499"/>
            <a:ext cx="16097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/>
              <a:t>Data Tier</a:t>
            </a:r>
            <a:endParaRPr lang="en-US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235A1B6-368E-200C-3FF2-78DFAAF1712A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flipH="1">
            <a:off x="6127494" y="3447106"/>
            <a:ext cx="307291" cy="68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525A74-DF8E-FF14-4B48-439B37A69A7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27494" y="1755983"/>
            <a:ext cx="307291" cy="165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236524-D4F8-69DC-5781-30323FEA3634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8571128" y="3447106"/>
            <a:ext cx="710880" cy="67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B0C8E5-078D-C402-EBF0-11C1ED64C68F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8571128" y="4118365"/>
            <a:ext cx="710880" cy="10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A99C6389-1F30-B8E1-387B-F979D126DB26}"/>
              </a:ext>
            </a:extLst>
          </p:cNvPr>
          <p:cNvSpPr/>
          <p:nvPr/>
        </p:nvSpPr>
        <p:spPr>
          <a:xfrm>
            <a:off x="2025400" y="2736765"/>
            <a:ext cx="2333914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EE80D74-3F12-61AD-198D-467ADB4803A4}"/>
              </a:ext>
            </a:extLst>
          </p:cNvPr>
          <p:cNvSpPr/>
          <p:nvPr/>
        </p:nvSpPr>
        <p:spPr>
          <a:xfrm>
            <a:off x="4886654" y="2747156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2E69F86C-98C0-61D3-9C72-46DA3C899574}"/>
              </a:ext>
            </a:extLst>
          </p:cNvPr>
          <p:cNvSpPr/>
          <p:nvPr/>
        </p:nvSpPr>
        <p:spPr>
          <a:xfrm>
            <a:off x="7991804" y="2736765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27D76-D720-E910-A345-23A316079FEB}"/>
              </a:ext>
            </a:extLst>
          </p:cNvPr>
          <p:cNvSpPr txBox="1"/>
          <p:nvPr/>
        </p:nvSpPr>
        <p:spPr>
          <a:xfrm>
            <a:off x="5531179" y="2407190"/>
            <a:ext cx="14154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172.16.0.3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BA47E-C53E-5957-66A6-7FD2233F1A8B}"/>
              </a:ext>
            </a:extLst>
          </p:cNvPr>
          <p:cNvSpPr txBox="1"/>
          <p:nvPr/>
        </p:nvSpPr>
        <p:spPr>
          <a:xfrm>
            <a:off x="8788729" y="2386499"/>
            <a:ext cx="14154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172.16.0.2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A79B8-4C6B-778E-AF4E-564B953002F1}"/>
              </a:ext>
            </a:extLst>
          </p:cNvPr>
          <p:cNvSpPr txBox="1"/>
          <p:nvPr/>
        </p:nvSpPr>
        <p:spPr>
          <a:xfrm>
            <a:off x="2625047" y="2400203"/>
            <a:ext cx="14154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172.16.0.6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00C0B-B0F1-DE6C-7DB2-5703B8E3110E}"/>
              </a:ext>
            </a:extLst>
          </p:cNvPr>
          <p:cNvSpPr txBox="1"/>
          <p:nvPr/>
        </p:nvSpPr>
        <p:spPr>
          <a:xfrm>
            <a:off x="2370463" y="2776522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53D14-6B13-7901-C955-F6DF63F0ABC1}"/>
              </a:ext>
            </a:extLst>
          </p:cNvPr>
          <p:cNvSpPr txBox="1"/>
          <p:nvPr/>
        </p:nvSpPr>
        <p:spPr>
          <a:xfrm>
            <a:off x="5334184" y="2776522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304F25-88E7-80A5-E234-43AC7E53AFC6}"/>
              </a:ext>
            </a:extLst>
          </p:cNvPr>
          <p:cNvSpPr txBox="1"/>
          <p:nvPr/>
        </p:nvSpPr>
        <p:spPr>
          <a:xfrm>
            <a:off x="8455495" y="2776522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E40510-4821-B9D6-5965-1601FF2AB883}"/>
              </a:ext>
            </a:extLst>
          </p:cNvPr>
          <p:cNvGrpSpPr/>
          <p:nvPr/>
        </p:nvGrpSpPr>
        <p:grpSpPr>
          <a:xfrm>
            <a:off x="2082550" y="3226086"/>
            <a:ext cx="1838325" cy="923925"/>
            <a:chOff x="4552950" y="4581525"/>
            <a:chExt cx="1838325" cy="9239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070C06-EAC9-C64E-AB80-148E8F8F89DD}"/>
                </a:ext>
              </a:extLst>
            </p:cNvPr>
            <p:cNvSpPr txBox="1"/>
            <p:nvPr/>
          </p:nvSpPr>
          <p:spPr>
            <a:xfrm>
              <a:off x="4806370" y="4581525"/>
              <a:ext cx="1419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NGINX 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68E87D-BCF8-7576-9DAB-048F3A1F8739}"/>
                </a:ext>
              </a:extLst>
            </p:cNvPr>
            <p:cNvSpPr/>
            <p:nvPr/>
          </p:nvSpPr>
          <p:spPr>
            <a:xfrm>
              <a:off x="4714874" y="4933950"/>
              <a:ext cx="1514475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Front-end app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689F32-6BE0-3E45-BB48-D687F0BCF657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63995C-4B70-7294-D49D-B5C455BF0B0B}"/>
              </a:ext>
            </a:extLst>
          </p:cNvPr>
          <p:cNvGrpSpPr/>
          <p:nvPr/>
        </p:nvGrpSpPr>
        <p:grpSpPr>
          <a:xfrm>
            <a:off x="4893372" y="3227210"/>
            <a:ext cx="1941494" cy="932486"/>
            <a:chOff x="4526620" y="4572964"/>
            <a:chExt cx="1941494" cy="9324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E2209D-ADBF-734F-86F4-04BB276AC7CD}"/>
                </a:ext>
              </a:extLst>
            </p:cNvPr>
            <p:cNvSpPr txBox="1"/>
            <p:nvPr/>
          </p:nvSpPr>
          <p:spPr>
            <a:xfrm>
              <a:off x="4526620" y="4572964"/>
              <a:ext cx="1941494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b="1" dirty="0"/>
                <a:t>User Server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213630-9910-7466-40DF-322704CD25E4}"/>
                </a:ext>
              </a:extLst>
            </p:cNvPr>
            <p:cNvSpPr/>
            <p:nvPr/>
          </p:nvSpPr>
          <p:spPr>
            <a:xfrm>
              <a:off x="4714874" y="4933950"/>
              <a:ext cx="1514475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Back-end app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535A79-60C4-1470-6D70-A00986567D05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757CF1-AE4F-6763-8877-85E8891C1C3A}"/>
              </a:ext>
            </a:extLst>
          </p:cNvPr>
          <p:cNvGrpSpPr/>
          <p:nvPr/>
        </p:nvGrpSpPr>
        <p:grpSpPr>
          <a:xfrm>
            <a:off x="7917956" y="3235770"/>
            <a:ext cx="2087045" cy="923925"/>
            <a:chOff x="4441002" y="4581525"/>
            <a:chExt cx="2087045" cy="9239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EA4F9E-9761-F32F-C67F-4D8928141650}"/>
                </a:ext>
              </a:extLst>
            </p:cNvPr>
            <p:cNvSpPr txBox="1"/>
            <p:nvPr/>
          </p:nvSpPr>
          <p:spPr>
            <a:xfrm>
              <a:off x="4441002" y="4581525"/>
              <a:ext cx="208704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b="1" dirty="0"/>
                <a:t>Postgres User Server</a:t>
              </a:r>
              <a:endParaRPr lang="en-US" sz="1600" b="1" dirty="0" err="1">
                <a:cs typeface="Calibr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090943-1065-FA4B-1220-75733485B338}"/>
                </a:ext>
              </a:extLst>
            </p:cNvPr>
            <p:cNvSpPr/>
            <p:nvPr/>
          </p:nvSpPr>
          <p:spPr>
            <a:xfrm>
              <a:off x="4714874" y="4933950"/>
              <a:ext cx="1514475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7C8B8F-BB1E-4444-23DB-49D072BA44C9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9175C8-A074-2233-52C7-921649B25CC2}"/>
              </a:ext>
            </a:extLst>
          </p:cNvPr>
          <p:cNvSpPr txBox="1"/>
          <p:nvPr/>
        </p:nvSpPr>
        <p:spPr>
          <a:xfrm>
            <a:off x="34246" y="2736514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172.16.0.0/24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8E0EB0F-7954-C624-8A0C-612928DA7BB1}"/>
              </a:ext>
            </a:extLst>
          </p:cNvPr>
          <p:cNvSpPr/>
          <p:nvPr/>
        </p:nvSpPr>
        <p:spPr>
          <a:xfrm>
            <a:off x="1930150" y="4506395"/>
            <a:ext cx="8496300" cy="34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D401E7-DD3A-5B90-281D-B44A4F47CD0D}"/>
              </a:ext>
            </a:extLst>
          </p:cNvPr>
          <p:cNvSpPr txBox="1"/>
          <p:nvPr/>
        </p:nvSpPr>
        <p:spPr>
          <a:xfrm>
            <a:off x="2806161" y="4189674"/>
            <a:ext cx="141922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/>
              <a:t>4200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15E49-1160-4A4E-385F-DBD28669665D}"/>
              </a:ext>
            </a:extLst>
          </p:cNvPr>
          <p:cNvSpPr txBox="1"/>
          <p:nvPr/>
        </p:nvSpPr>
        <p:spPr>
          <a:xfrm>
            <a:off x="8986876" y="4230716"/>
            <a:ext cx="141922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/>
              <a:t>5432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BD62F-28AE-357A-2042-63D5BF8D7CC7}"/>
              </a:ext>
            </a:extLst>
          </p:cNvPr>
          <p:cNvSpPr txBox="1"/>
          <p:nvPr/>
        </p:nvSpPr>
        <p:spPr>
          <a:xfrm>
            <a:off x="5838863" y="4211507"/>
            <a:ext cx="141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8080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F7CAD0-348B-5887-4EB5-54D4E3F9E8C6}"/>
              </a:ext>
            </a:extLst>
          </p:cNvPr>
          <p:cNvSpPr/>
          <p:nvPr/>
        </p:nvSpPr>
        <p:spPr>
          <a:xfrm>
            <a:off x="5167350" y="5624047"/>
            <a:ext cx="1838325" cy="92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A999A6-0E23-E644-74A2-55E65112A37D}"/>
              </a:ext>
            </a:extLst>
          </p:cNvPr>
          <p:cNvCxnSpPr/>
          <p:nvPr/>
        </p:nvCxnSpPr>
        <p:spPr>
          <a:xfrm flipH="1" flipV="1">
            <a:off x="3912314" y="4399993"/>
            <a:ext cx="1250635" cy="140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A49B15-9904-887C-F7C1-E7DAB10115C4}"/>
              </a:ext>
            </a:extLst>
          </p:cNvPr>
          <p:cNvSpPr txBox="1"/>
          <p:nvPr/>
        </p:nvSpPr>
        <p:spPr>
          <a:xfrm>
            <a:off x="3177925" y="5200818"/>
            <a:ext cx="172301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Localhost:4200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F57B6A-1FE6-ED62-0813-DF90871D54A3}"/>
              </a:ext>
            </a:extLst>
          </p:cNvPr>
          <p:cNvCxnSpPr>
            <a:cxnSpLocks/>
          </p:cNvCxnSpPr>
          <p:nvPr/>
        </p:nvCxnSpPr>
        <p:spPr>
          <a:xfrm flipV="1">
            <a:off x="5471861" y="4399993"/>
            <a:ext cx="59318" cy="12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8035CD-B7AF-F23E-4A95-348EC041A6E9}"/>
              </a:ext>
            </a:extLst>
          </p:cNvPr>
          <p:cNvSpPr txBox="1"/>
          <p:nvPr/>
        </p:nvSpPr>
        <p:spPr>
          <a:xfrm>
            <a:off x="5428676" y="4987444"/>
            <a:ext cx="172301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Localhost:8080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1F240E-AF27-56CB-EBB2-2D248E38C2DC}"/>
              </a:ext>
            </a:extLst>
          </p:cNvPr>
          <p:cNvCxnSpPr>
            <a:cxnSpLocks/>
          </p:cNvCxnSpPr>
          <p:nvPr/>
        </p:nvCxnSpPr>
        <p:spPr>
          <a:xfrm flipV="1">
            <a:off x="7049189" y="4414358"/>
            <a:ext cx="1455374" cy="131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50C5AD-F450-E214-6474-486D39EB1053}"/>
              </a:ext>
            </a:extLst>
          </p:cNvPr>
          <p:cNvSpPr txBox="1"/>
          <p:nvPr/>
        </p:nvSpPr>
        <p:spPr>
          <a:xfrm>
            <a:off x="7136458" y="4981096"/>
            <a:ext cx="172301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Localhost:5432</a:t>
            </a:r>
          </a:p>
        </p:txBody>
      </p:sp>
      <p:sp>
        <p:nvSpPr>
          <p:cNvPr id="2" name="Cube 6">
            <a:extLst>
              <a:ext uri="{FF2B5EF4-FFF2-40B4-BE49-F238E27FC236}">
                <a16:creationId xmlns:a16="http://schemas.microsoft.com/office/drawing/2014/main" id="{00455050-BC48-9938-C33D-7B910D31937D}"/>
              </a:ext>
            </a:extLst>
          </p:cNvPr>
          <p:cNvSpPr/>
          <p:nvPr/>
        </p:nvSpPr>
        <p:spPr>
          <a:xfrm>
            <a:off x="6941485" y="452594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B5EBCD0C-330C-AEC1-491E-581692DDD044}"/>
              </a:ext>
            </a:extLst>
          </p:cNvPr>
          <p:cNvSpPr txBox="1"/>
          <p:nvPr/>
        </p:nvSpPr>
        <p:spPr>
          <a:xfrm>
            <a:off x="7534639" y="35571"/>
            <a:ext cx="14154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172.16.0.4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A0396C-9D90-03F8-0BEB-51720E46657A}"/>
              </a:ext>
            </a:extLst>
          </p:cNvPr>
          <p:cNvSpPr txBox="1"/>
          <p:nvPr/>
        </p:nvSpPr>
        <p:spPr>
          <a:xfrm>
            <a:off x="7389016" y="481960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2058E3C2-CC25-C223-1110-E88A2B16DFD0}"/>
              </a:ext>
            </a:extLst>
          </p:cNvPr>
          <p:cNvGrpSpPr/>
          <p:nvPr/>
        </p:nvGrpSpPr>
        <p:grpSpPr>
          <a:xfrm>
            <a:off x="6682789" y="941209"/>
            <a:ext cx="2480887" cy="923925"/>
            <a:chOff x="4261205" y="4581525"/>
            <a:chExt cx="2480887" cy="923925"/>
          </a:xfrm>
        </p:grpSpPr>
        <p:sp>
          <p:nvSpPr>
            <p:cNvPr id="11" name="TextBox 25">
              <a:extLst>
                <a:ext uri="{FF2B5EF4-FFF2-40B4-BE49-F238E27FC236}">
                  <a16:creationId xmlns:a16="http://schemas.microsoft.com/office/drawing/2014/main" id="{5FDC672E-9881-FDCD-4E96-AFF0A81F360C}"/>
                </a:ext>
              </a:extLst>
            </p:cNvPr>
            <p:cNvSpPr txBox="1"/>
            <p:nvPr/>
          </p:nvSpPr>
          <p:spPr>
            <a:xfrm>
              <a:off x="4261205" y="4581525"/>
              <a:ext cx="248088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b="1" dirty="0"/>
                <a:t>Postgres Device Server</a:t>
              </a:r>
              <a:endParaRPr lang="en-US" sz="1600" dirty="0" err="1"/>
            </a:p>
            <a:p>
              <a:pPr algn="ctr"/>
              <a:endParaRPr lang="en-US" sz="1600" b="1" dirty="0">
                <a:cs typeface="Calibri"/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21720C3F-AD6F-DFE6-E17E-B258A833E772}"/>
                </a:ext>
              </a:extLst>
            </p:cNvPr>
            <p:cNvSpPr/>
            <p:nvPr/>
          </p:nvSpPr>
          <p:spPr>
            <a:xfrm>
              <a:off x="4714874" y="4933950"/>
              <a:ext cx="1514475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Database</a:t>
              </a:r>
              <a:endParaRPr lang="ro-RO" dirty="0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22C572BA-FCA0-E686-7260-4C4CFD53B93B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ube 6">
            <a:extLst>
              <a:ext uri="{FF2B5EF4-FFF2-40B4-BE49-F238E27FC236}">
                <a16:creationId xmlns:a16="http://schemas.microsoft.com/office/drawing/2014/main" id="{93EC35AF-DDD3-4F71-9585-61396FF83960}"/>
              </a:ext>
            </a:extLst>
          </p:cNvPr>
          <p:cNvSpPr/>
          <p:nvPr/>
        </p:nvSpPr>
        <p:spPr>
          <a:xfrm>
            <a:off x="3773619" y="426909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101035A6-4693-6B85-252F-8D8BB14DC8D3}"/>
              </a:ext>
            </a:extLst>
          </p:cNvPr>
          <p:cNvSpPr txBox="1"/>
          <p:nvPr/>
        </p:nvSpPr>
        <p:spPr>
          <a:xfrm>
            <a:off x="4366773" y="35573"/>
            <a:ext cx="14154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172.16.0.5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A66F298-31BB-7EDA-B3AB-732C1C892C90}"/>
              </a:ext>
            </a:extLst>
          </p:cNvPr>
          <p:cNvSpPr txBox="1"/>
          <p:nvPr/>
        </p:nvSpPr>
        <p:spPr>
          <a:xfrm>
            <a:off x="4221150" y="456275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C3DC3D77-1F81-AC81-6758-9C546788F967}"/>
              </a:ext>
            </a:extLst>
          </p:cNvPr>
          <p:cNvGrpSpPr/>
          <p:nvPr/>
        </p:nvGrpSpPr>
        <p:grpSpPr>
          <a:xfrm>
            <a:off x="3720407" y="915524"/>
            <a:ext cx="2061358" cy="923925"/>
            <a:chOff x="4466689" y="4581525"/>
            <a:chExt cx="2061358" cy="923925"/>
          </a:xfrm>
        </p:grpSpPr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C6355D87-2DFF-503B-73D3-FF831975BA32}"/>
                </a:ext>
              </a:extLst>
            </p:cNvPr>
            <p:cNvSpPr txBox="1"/>
            <p:nvPr/>
          </p:nvSpPr>
          <p:spPr>
            <a:xfrm>
              <a:off x="4466689" y="4581525"/>
              <a:ext cx="20613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o-RO" sz="1600" b="1" dirty="0"/>
                <a:t>D</a:t>
              </a:r>
              <a:r>
                <a:rPr lang="en-US" sz="1600" b="1" dirty="0" err="1"/>
                <a:t>evice</a:t>
              </a:r>
              <a:r>
                <a:rPr lang="en-US" sz="1600" b="1" dirty="0"/>
                <a:t> Server</a:t>
              </a:r>
            </a:p>
          </p:txBody>
        </p:sp>
        <p:sp>
          <p:nvSpPr>
            <p:cNvPr id="39" name="Rectangle 26">
              <a:extLst>
                <a:ext uri="{FF2B5EF4-FFF2-40B4-BE49-F238E27FC236}">
                  <a16:creationId xmlns:a16="http://schemas.microsoft.com/office/drawing/2014/main" id="{C3E8F6E2-42E4-764D-22AD-422285B0C022}"/>
                </a:ext>
              </a:extLst>
            </p:cNvPr>
            <p:cNvSpPr/>
            <p:nvPr/>
          </p:nvSpPr>
          <p:spPr>
            <a:xfrm>
              <a:off x="4714874" y="4933950"/>
              <a:ext cx="1514475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Back-end app</a:t>
              </a:r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F6B4B1CE-FA05-1869-3CF2-B22CC317AB86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52">
            <a:extLst>
              <a:ext uri="{FF2B5EF4-FFF2-40B4-BE49-F238E27FC236}">
                <a16:creationId xmlns:a16="http://schemas.microsoft.com/office/drawing/2014/main" id="{DF8E015A-C559-A132-ACC7-ED5F67190B4B}"/>
              </a:ext>
            </a:extLst>
          </p:cNvPr>
          <p:cNvSpPr txBox="1"/>
          <p:nvPr/>
        </p:nvSpPr>
        <p:spPr>
          <a:xfrm>
            <a:off x="6233484" y="2076433"/>
            <a:ext cx="172301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Localhost:5432</a:t>
            </a:r>
          </a:p>
        </p:txBody>
      </p:sp>
      <p:sp>
        <p:nvSpPr>
          <p:cNvPr id="43" name="TextBox 52">
            <a:extLst>
              <a:ext uri="{FF2B5EF4-FFF2-40B4-BE49-F238E27FC236}">
                <a16:creationId xmlns:a16="http://schemas.microsoft.com/office/drawing/2014/main" id="{93AF3379-ACFB-63DA-A3E4-001F25EE2D42}"/>
              </a:ext>
            </a:extLst>
          </p:cNvPr>
          <p:cNvSpPr txBox="1"/>
          <p:nvPr/>
        </p:nvSpPr>
        <p:spPr>
          <a:xfrm>
            <a:off x="2628967" y="2025061"/>
            <a:ext cx="172301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Localhost:8000</a:t>
            </a:r>
          </a:p>
        </p:txBody>
      </p:sp>
      <p:cxnSp>
        <p:nvCxnSpPr>
          <p:cNvPr id="44" name="Straight Arrow Connector 53">
            <a:extLst>
              <a:ext uri="{FF2B5EF4-FFF2-40B4-BE49-F238E27FC236}">
                <a16:creationId xmlns:a16="http://schemas.microsoft.com/office/drawing/2014/main" id="{17FF0054-CAE2-4897-178C-0F4CB62C5B57}"/>
              </a:ext>
            </a:extLst>
          </p:cNvPr>
          <p:cNvCxnSpPr>
            <a:cxnSpLocks/>
          </p:cNvCxnSpPr>
          <p:nvPr/>
        </p:nvCxnSpPr>
        <p:spPr>
          <a:xfrm flipV="1">
            <a:off x="6920762" y="2008493"/>
            <a:ext cx="958790" cy="358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53">
            <a:extLst>
              <a:ext uri="{FF2B5EF4-FFF2-40B4-BE49-F238E27FC236}">
                <a16:creationId xmlns:a16="http://schemas.microsoft.com/office/drawing/2014/main" id="{E3E87756-4ABA-070D-E3A7-F27A977B6933}"/>
              </a:ext>
            </a:extLst>
          </p:cNvPr>
          <p:cNvCxnSpPr>
            <a:cxnSpLocks/>
          </p:cNvCxnSpPr>
          <p:nvPr/>
        </p:nvCxnSpPr>
        <p:spPr>
          <a:xfrm flipH="1" flipV="1">
            <a:off x="4129485" y="1965685"/>
            <a:ext cx="1130290" cy="36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7">
            <a:extLst>
              <a:ext uri="{FF2B5EF4-FFF2-40B4-BE49-F238E27FC236}">
                <a16:creationId xmlns:a16="http://schemas.microsoft.com/office/drawing/2014/main" id="{B2E0FF84-B90A-8924-E2BE-2FA23A6208D3}"/>
              </a:ext>
            </a:extLst>
          </p:cNvPr>
          <p:cNvSpPr txBox="1"/>
          <p:nvPr/>
        </p:nvSpPr>
        <p:spPr>
          <a:xfrm>
            <a:off x="7831033" y="1919030"/>
            <a:ext cx="141922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/>
              <a:t>5432</a:t>
            </a:r>
          </a:p>
        </p:txBody>
      </p:sp>
      <p:sp>
        <p:nvSpPr>
          <p:cNvPr id="51" name="TextBox 40">
            <a:extLst>
              <a:ext uri="{FF2B5EF4-FFF2-40B4-BE49-F238E27FC236}">
                <a16:creationId xmlns:a16="http://schemas.microsoft.com/office/drawing/2014/main" id="{80487D53-AB15-0E5C-46C2-9CBDF8E4D91C}"/>
              </a:ext>
            </a:extLst>
          </p:cNvPr>
          <p:cNvSpPr txBox="1"/>
          <p:nvPr/>
        </p:nvSpPr>
        <p:spPr>
          <a:xfrm>
            <a:off x="4623087" y="1874136"/>
            <a:ext cx="141922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/>
              <a:t>8000</a:t>
            </a:r>
          </a:p>
        </p:txBody>
      </p:sp>
      <p:sp>
        <p:nvSpPr>
          <p:cNvPr id="52" name="Cube 6">
            <a:extLst>
              <a:ext uri="{FF2B5EF4-FFF2-40B4-BE49-F238E27FC236}">
                <a16:creationId xmlns:a16="http://schemas.microsoft.com/office/drawing/2014/main" id="{57406F10-F411-0E2B-2BC7-42D1172BE6BB}"/>
              </a:ext>
            </a:extLst>
          </p:cNvPr>
          <p:cNvSpPr/>
          <p:nvPr/>
        </p:nvSpPr>
        <p:spPr>
          <a:xfrm>
            <a:off x="962504" y="380815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64CDC598-4D6A-2CDB-2B81-947A214966BA}"/>
              </a:ext>
            </a:extLst>
          </p:cNvPr>
          <p:cNvSpPr txBox="1"/>
          <p:nvPr/>
        </p:nvSpPr>
        <p:spPr>
          <a:xfrm>
            <a:off x="1410035" y="410181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56" name="Group 24">
            <a:extLst>
              <a:ext uri="{FF2B5EF4-FFF2-40B4-BE49-F238E27FC236}">
                <a16:creationId xmlns:a16="http://schemas.microsoft.com/office/drawing/2014/main" id="{2E332EFA-4CDB-555F-4226-A8D6D7BC4F77}"/>
              </a:ext>
            </a:extLst>
          </p:cNvPr>
          <p:cNvGrpSpPr/>
          <p:nvPr/>
        </p:nvGrpSpPr>
        <p:grpSpPr>
          <a:xfrm>
            <a:off x="909292" y="869430"/>
            <a:ext cx="2061358" cy="923925"/>
            <a:chOff x="4466689" y="4581525"/>
            <a:chExt cx="2061358" cy="923925"/>
          </a:xfrm>
        </p:grpSpPr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id="{4F16BF19-EEEB-1CF5-FC94-2AFD13DAC86E}"/>
                </a:ext>
              </a:extLst>
            </p:cNvPr>
            <p:cNvSpPr txBox="1"/>
            <p:nvPr/>
          </p:nvSpPr>
          <p:spPr>
            <a:xfrm>
              <a:off x="4466689" y="4581525"/>
              <a:ext cx="20613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o-RO" sz="1600" b="1" dirty="0"/>
                <a:t>Monitoring</a:t>
              </a:r>
              <a:r>
                <a:rPr lang="en-US" sz="1600" b="1" dirty="0"/>
                <a:t> Server</a:t>
              </a:r>
            </a:p>
          </p:txBody>
        </p:sp>
        <p:sp>
          <p:nvSpPr>
            <p:cNvPr id="59" name="Rectangle 26">
              <a:extLst>
                <a:ext uri="{FF2B5EF4-FFF2-40B4-BE49-F238E27FC236}">
                  <a16:creationId xmlns:a16="http://schemas.microsoft.com/office/drawing/2014/main" id="{420A11CC-8760-6B2C-45DB-C53FB148DF46}"/>
                </a:ext>
              </a:extLst>
            </p:cNvPr>
            <p:cNvSpPr/>
            <p:nvPr/>
          </p:nvSpPr>
          <p:spPr>
            <a:xfrm>
              <a:off x="4714874" y="4933950"/>
              <a:ext cx="1514475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Back-end app</a:t>
              </a:r>
            </a:p>
          </p:txBody>
        </p:sp>
        <p:sp>
          <p:nvSpPr>
            <p:cNvPr id="60" name="Rectangle 27">
              <a:extLst>
                <a:ext uri="{FF2B5EF4-FFF2-40B4-BE49-F238E27FC236}">
                  <a16:creationId xmlns:a16="http://schemas.microsoft.com/office/drawing/2014/main" id="{89F69C46-7651-92D3-9395-D90BE08E00CB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Cube 6">
            <a:extLst>
              <a:ext uri="{FF2B5EF4-FFF2-40B4-BE49-F238E27FC236}">
                <a16:creationId xmlns:a16="http://schemas.microsoft.com/office/drawing/2014/main" id="{57DB297C-4F67-34A9-B6B3-D30BE1E62906}"/>
              </a:ext>
            </a:extLst>
          </p:cNvPr>
          <p:cNvSpPr/>
          <p:nvPr/>
        </p:nvSpPr>
        <p:spPr>
          <a:xfrm>
            <a:off x="9612681" y="382933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20">
            <a:extLst>
              <a:ext uri="{FF2B5EF4-FFF2-40B4-BE49-F238E27FC236}">
                <a16:creationId xmlns:a16="http://schemas.microsoft.com/office/drawing/2014/main" id="{EFBFF074-4073-4680-F0A9-A89C71EFF293}"/>
              </a:ext>
            </a:extLst>
          </p:cNvPr>
          <p:cNvSpPr txBox="1"/>
          <p:nvPr/>
        </p:nvSpPr>
        <p:spPr>
          <a:xfrm>
            <a:off x="10060212" y="412299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75" name="Group 24">
            <a:extLst>
              <a:ext uri="{FF2B5EF4-FFF2-40B4-BE49-F238E27FC236}">
                <a16:creationId xmlns:a16="http://schemas.microsoft.com/office/drawing/2014/main" id="{5B69CD56-7ED1-1F4B-589E-089E5AF75A59}"/>
              </a:ext>
            </a:extLst>
          </p:cNvPr>
          <p:cNvGrpSpPr/>
          <p:nvPr/>
        </p:nvGrpSpPr>
        <p:grpSpPr>
          <a:xfrm>
            <a:off x="9559469" y="871548"/>
            <a:ext cx="2061358" cy="923925"/>
            <a:chOff x="4466689" y="4581525"/>
            <a:chExt cx="2061358" cy="923925"/>
          </a:xfrm>
        </p:grpSpPr>
        <p:sp>
          <p:nvSpPr>
            <p:cNvPr id="76" name="TextBox 25">
              <a:extLst>
                <a:ext uri="{FF2B5EF4-FFF2-40B4-BE49-F238E27FC236}">
                  <a16:creationId xmlns:a16="http://schemas.microsoft.com/office/drawing/2014/main" id="{FABAD521-6727-D495-5F67-E2A7AEF4B12A}"/>
                </a:ext>
              </a:extLst>
            </p:cNvPr>
            <p:cNvSpPr txBox="1"/>
            <p:nvPr/>
          </p:nvSpPr>
          <p:spPr>
            <a:xfrm>
              <a:off x="4466689" y="4581525"/>
              <a:ext cx="20613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b="1" dirty="0"/>
                <a:t>Postgres </a:t>
              </a:r>
              <a:r>
                <a:rPr lang="ro-RO" sz="1600" b="1" dirty="0"/>
                <a:t>Monitoring </a:t>
              </a:r>
              <a:endParaRPr lang="en-US" sz="1600" dirty="0"/>
            </a:p>
          </p:txBody>
        </p:sp>
        <p:sp>
          <p:nvSpPr>
            <p:cNvPr id="77" name="Rectangle 26">
              <a:extLst>
                <a:ext uri="{FF2B5EF4-FFF2-40B4-BE49-F238E27FC236}">
                  <a16:creationId xmlns:a16="http://schemas.microsoft.com/office/drawing/2014/main" id="{08362AA4-8314-4F3B-B93E-5324599D2B7E}"/>
                </a:ext>
              </a:extLst>
            </p:cNvPr>
            <p:cNvSpPr/>
            <p:nvPr/>
          </p:nvSpPr>
          <p:spPr>
            <a:xfrm>
              <a:off x="4714874" y="4933950"/>
              <a:ext cx="1514475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4244976-EA02-25AA-3CBC-2181D6AFA022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37">
            <a:extLst>
              <a:ext uri="{FF2B5EF4-FFF2-40B4-BE49-F238E27FC236}">
                <a16:creationId xmlns:a16="http://schemas.microsoft.com/office/drawing/2014/main" id="{B2F6E815-6FBB-55A1-70ED-CAF233F0CF2F}"/>
              </a:ext>
            </a:extLst>
          </p:cNvPr>
          <p:cNvSpPr txBox="1"/>
          <p:nvPr/>
        </p:nvSpPr>
        <p:spPr>
          <a:xfrm>
            <a:off x="10601476" y="1907156"/>
            <a:ext cx="141922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/>
              <a:t>5432</a:t>
            </a:r>
          </a:p>
        </p:txBody>
      </p:sp>
      <p:sp>
        <p:nvSpPr>
          <p:cNvPr id="82" name="TextBox 37">
            <a:extLst>
              <a:ext uri="{FF2B5EF4-FFF2-40B4-BE49-F238E27FC236}">
                <a16:creationId xmlns:a16="http://schemas.microsoft.com/office/drawing/2014/main" id="{66642B2F-3621-8616-4574-7B71640614D7}"/>
              </a:ext>
            </a:extLst>
          </p:cNvPr>
          <p:cNvSpPr txBox="1"/>
          <p:nvPr/>
        </p:nvSpPr>
        <p:spPr>
          <a:xfrm>
            <a:off x="1839284" y="1859086"/>
            <a:ext cx="141922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o-RO" sz="1600" b="1" dirty="0"/>
              <a:t>8001</a:t>
            </a:r>
            <a:endParaRPr lang="en-US" sz="1600" b="1" dirty="0"/>
          </a:p>
        </p:txBody>
      </p:sp>
      <p:sp>
        <p:nvSpPr>
          <p:cNvPr id="83" name="TextBox 16">
            <a:extLst>
              <a:ext uri="{FF2B5EF4-FFF2-40B4-BE49-F238E27FC236}">
                <a16:creationId xmlns:a16="http://schemas.microsoft.com/office/drawing/2014/main" id="{C9639FE3-A4FD-CEA5-604B-3A7692A0FCC1}"/>
              </a:ext>
            </a:extLst>
          </p:cNvPr>
          <p:cNvSpPr txBox="1"/>
          <p:nvPr/>
        </p:nvSpPr>
        <p:spPr>
          <a:xfrm>
            <a:off x="10099283" y="36694"/>
            <a:ext cx="14154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172.16.0.</a:t>
            </a:r>
            <a:r>
              <a:rPr lang="ro-RO" dirty="0"/>
              <a:t>6</a:t>
            </a:r>
            <a:endParaRPr lang="en-US" dirty="0"/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E8F1C2F7-2492-76F1-6D9B-3E983506CC20}"/>
              </a:ext>
            </a:extLst>
          </p:cNvPr>
          <p:cNvSpPr txBox="1"/>
          <p:nvPr/>
        </p:nvSpPr>
        <p:spPr>
          <a:xfrm>
            <a:off x="1555180" y="11161"/>
            <a:ext cx="14154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172.16.0.</a:t>
            </a:r>
            <a:r>
              <a:rPr lang="ro-RO" dirty="0"/>
              <a:t>7</a:t>
            </a:r>
            <a:endParaRPr lang="en-US" dirty="0"/>
          </a:p>
        </p:txBody>
      </p:sp>
      <p:cxnSp>
        <p:nvCxnSpPr>
          <p:cNvPr id="85" name="Straight Arrow Connector 53">
            <a:extLst>
              <a:ext uri="{FF2B5EF4-FFF2-40B4-BE49-F238E27FC236}">
                <a16:creationId xmlns:a16="http://schemas.microsoft.com/office/drawing/2014/main" id="{9A07B666-9F69-2EE1-7C69-EFE8816D7EE3}"/>
              </a:ext>
            </a:extLst>
          </p:cNvPr>
          <p:cNvCxnSpPr>
            <a:cxnSpLocks/>
          </p:cNvCxnSpPr>
          <p:nvPr/>
        </p:nvCxnSpPr>
        <p:spPr>
          <a:xfrm flipH="1" flipV="1">
            <a:off x="1089318" y="1914050"/>
            <a:ext cx="4024768" cy="42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53">
            <a:extLst>
              <a:ext uri="{FF2B5EF4-FFF2-40B4-BE49-F238E27FC236}">
                <a16:creationId xmlns:a16="http://schemas.microsoft.com/office/drawing/2014/main" id="{E21D34CA-B719-10DE-4A04-43E46F6F8ACF}"/>
              </a:ext>
            </a:extLst>
          </p:cNvPr>
          <p:cNvCxnSpPr>
            <a:cxnSpLocks/>
          </p:cNvCxnSpPr>
          <p:nvPr/>
        </p:nvCxnSpPr>
        <p:spPr>
          <a:xfrm flipV="1">
            <a:off x="6989549" y="1929126"/>
            <a:ext cx="4171290" cy="444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7798176-4BA9-6E22-875F-ADBDF356B321}"/>
              </a:ext>
            </a:extLst>
          </p:cNvPr>
          <p:cNvSpPr txBox="1"/>
          <p:nvPr/>
        </p:nvSpPr>
        <p:spPr>
          <a:xfrm>
            <a:off x="7261931" y="5817506"/>
            <a:ext cx="172301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Localhost:5432</a:t>
            </a:r>
          </a:p>
        </p:txBody>
      </p:sp>
      <p:sp>
        <p:nvSpPr>
          <p:cNvPr id="95" name="TextBox 52">
            <a:extLst>
              <a:ext uri="{FF2B5EF4-FFF2-40B4-BE49-F238E27FC236}">
                <a16:creationId xmlns:a16="http://schemas.microsoft.com/office/drawing/2014/main" id="{87ADF0C7-2E91-4AD2-A731-B954210CE752}"/>
              </a:ext>
            </a:extLst>
          </p:cNvPr>
          <p:cNvSpPr txBox="1"/>
          <p:nvPr/>
        </p:nvSpPr>
        <p:spPr>
          <a:xfrm>
            <a:off x="322942" y="2076433"/>
            <a:ext cx="172301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/>
              <a:t>Localhost:800</a:t>
            </a:r>
            <a:r>
              <a:rPr lang="ro-RO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2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9287281AD4F4D899A52923C1C6898" ma:contentTypeVersion="3" ma:contentTypeDescription="Create a new document." ma:contentTypeScope="" ma:versionID="050f33451c92942a3ac58073e4aa0cc8">
  <xsd:schema xmlns:xsd="http://www.w3.org/2001/XMLSchema" xmlns:xs="http://www.w3.org/2001/XMLSchema" xmlns:p="http://schemas.microsoft.com/office/2006/metadata/properties" xmlns:ns2="99359119-d82b-47a1-801f-5dc752c242c5" targetNamespace="http://schemas.microsoft.com/office/2006/metadata/properties" ma:root="true" ma:fieldsID="598c89b86d0b1e9627bbc81e30fce8c4" ns2:_="">
    <xsd:import namespace="99359119-d82b-47a1-801f-5dc752c242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59119-d82b-47a1-801f-5dc752c24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F7BE69-E8D8-46BD-84CF-0350B4C348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59119-d82b-47a1-801f-5dc752c242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5A6FF-5A03-434D-A212-DE872C3746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29AED5-EA08-4A82-B783-7B299663392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106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Bianca Pop</dc:creator>
  <cp:lastModifiedBy>Bianca Maria Vulsan</cp:lastModifiedBy>
  <cp:revision>91</cp:revision>
  <dcterms:created xsi:type="dcterms:W3CDTF">2022-11-02T11:15:31Z</dcterms:created>
  <dcterms:modified xsi:type="dcterms:W3CDTF">2023-11-27T20:39:22Z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0x0101007B19287281AD4F4D899A52923C1C6898</vt:lpwstr>
  </property>
</Properties>
</file>