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39:35.8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25,'1638'0,"-1614"-1,1-2,26-5,41-4,-67 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39: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1,'462'0,"-450"1,0 0,0 1,-1 1,1 0,-1 0,16 8,-14-6,0 0,0-1,1 0,-1-1,17 1,74-2,-65-3,0 2,73 11,-67-6,0-2,0-2,54-3,-23-1,-55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dirty="0"/>
              <a:t>Sample: WRDS Data (Compustat, CRSP, I/B/E/S) from 11/2019 - 12/2020</a:t>
            </a:r>
          </a:p>
          <a:p>
            <a:pPr marL="461963" lvl="1" indent="-349250"/>
            <a:r>
              <a:rPr lang="en-US" dirty="0"/>
              <a:t>Estimation:</a:t>
            </a:r>
          </a:p>
          <a:p>
            <a:pPr marL="801688" lvl="2" indent="-287338">
              <a:buAutoNum type="arabicPeriod"/>
            </a:pPr>
            <a:r>
              <a:rPr lang="en-US" sz="16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600" dirty="0"/>
              <a:t>Unexpected earnings as actual announced EPS minus analyst’s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BF943C-74D8-448A-9EB1-9F0A43DED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t="666" r="-4" b="-664"/>
          <a:stretch/>
        </p:blipFill>
        <p:spPr>
          <a:xfrm>
            <a:off x="8085567" y="778558"/>
            <a:ext cx="3659899" cy="2547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 shows a positive ERC, statistically significant on a 10% level for CAR4d ~ UE.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C63E-28D5-41E8-BF83-261B09B0B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7" y="4315339"/>
            <a:ext cx="6367986" cy="20700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194347" y="3325944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581192" y="5928293"/>
              <a:ext cx="6139683" cy="5711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193" y="5856002"/>
                <a:ext cx="6211322" cy="201331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A198257-A166-4913-8C29-B580EE876B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366"/>
          <a:stretch/>
        </p:blipFill>
        <p:spPr>
          <a:xfrm>
            <a:off x="7281705" y="3601273"/>
            <a:ext cx="4598125" cy="27337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4D6526-7DFB-452F-ADC1-5DD3A9CEBAA0}"/>
                  </a:ext>
                </a:extLst>
              </p14:cNvPr>
              <p14:cNvContentPartPr/>
              <p14:nvPr/>
            </p14:nvContentPartPr>
            <p14:xfrm>
              <a:off x="8177040" y="5207108"/>
              <a:ext cx="667800" cy="9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4D6526-7DFB-452F-ADC1-5DD3A9CEB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1040" y="5135108"/>
                <a:ext cx="739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B6D7D3-9143-445B-8E12-CC4043799D09}"/>
                  </a:ext>
                </a:extLst>
              </p14:cNvPr>
              <p14:cNvContentPartPr/>
              <p14:nvPr/>
            </p14:nvContentPartPr>
            <p14:xfrm>
              <a:off x="10423800" y="5207330"/>
              <a:ext cx="461160" cy="27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B6D7D3-9143-445B-8E12-CC4043799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88160" y="5135690"/>
                <a:ext cx="53280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3556219" cy="4154219"/>
          </a:xfrm>
        </p:spPr>
        <p:txBody>
          <a:bodyPr anchor="t">
            <a:normAutofit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the different sectors and quarters,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II+III).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4205165" y="2349917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74734-FD8C-42D5-AAD8-85F63C9777FC}"/>
              </a:ext>
            </a:extLst>
          </p:cNvPr>
          <p:cNvSpPr txBox="1"/>
          <p:nvPr/>
        </p:nvSpPr>
        <p:spPr>
          <a:xfrm>
            <a:off x="4485323" y="2088307"/>
            <a:ext cx="254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highlighting the quarter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8078054" y="2072912"/>
            <a:ext cx="353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49440F-7FD2-4911-B450-B428EE504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" t="201" r="5702" b="1281"/>
          <a:stretch/>
        </p:blipFill>
        <p:spPr>
          <a:xfrm>
            <a:off x="8003211" y="2565513"/>
            <a:ext cx="3699162" cy="37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FE6EDF-00B4-4E99-8767-769BC4C6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98" y="2180496"/>
            <a:ext cx="4654068" cy="4438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2" y="2228003"/>
            <a:ext cx="5915402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was shown to be an increasing function of the extent an earnings announcement results in a revision in expected earnings (sign: 10% level).</a:t>
            </a:r>
          </a:p>
          <a:p>
            <a:r>
              <a:rPr lang="en-US" sz="2000" dirty="0"/>
              <a:t>The variations might be explained by the differences between the sectors and quarters (see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Control variables only on a yearly basis possible due to data restrictions.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industry or company size could be extended.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307157" y="1920226"/>
            <a:ext cx="403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</a:t>
            </a:r>
          </a:p>
        </p:txBody>
      </p:sp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6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760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35</cp:revision>
  <dcterms:created xsi:type="dcterms:W3CDTF">2021-06-24T20:28:24Z</dcterms:created>
  <dcterms:modified xsi:type="dcterms:W3CDTF">2021-06-26T22:52:58Z</dcterms:modified>
</cp:coreProperties>
</file>