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3556219" cy="4154219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the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II+III).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4205165" y="2349917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4454079" y="2031699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C9D8C-F8EB-4C81-A03C-F37FD9A1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4" y="2475220"/>
            <a:ext cx="3781668" cy="3925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D74734-FD8C-42D5-AAD8-85F63C9777FC}"/>
              </a:ext>
            </a:extLst>
          </p:cNvPr>
          <p:cNvSpPr txBox="1"/>
          <p:nvPr/>
        </p:nvSpPr>
        <p:spPr>
          <a:xfrm>
            <a:off x="8273198" y="2032620"/>
            <a:ext cx="344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Regression CAR4d and UE, highlighting the quarter within the year 2020 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2" y="2228003"/>
            <a:ext cx="5915402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was shown to be an increasing function of the extent an earnings announcement results in a revision in expected earnings (sign: 10% level).</a:t>
            </a:r>
          </a:p>
          <a:p>
            <a:r>
              <a:rPr lang="en-US" sz="2000" dirty="0"/>
              <a:t>The variations might be explained by the differences between the sectors and quarters (see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Control variables only on a yearly basis possible due to data restrictions.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industry or company size could be extended.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307157" y="1920226"/>
            <a:ext cx="40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7" y="2228003"/>
            <a:ext cx="4357991" cy="42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6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791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39</cp:revision>
  <dcterms:created xsi:type="dcterms:W3CDTF">2021-06-24T20:28:24Z</dcterms:created>
  <dcterms:modified xsi:type="dcterms:W3CDTF">2021-06-27T08:41:35Z</dcterms:modified>
</cp:coreProperties>
</file>