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&amp; Determinants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11105713" cy="3900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Influencing determinants for variations in ERC could be:</a:t>
            </a:r>
          </a:p>
          <a:p>
            <a:pPr lvl="1"/>
            <a:r>
              <a:rPr lang="en-US" sz="2200" dirty="0"/>
              <a:t>Increasing risk (beta)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debt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growth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Increasing ERC</a:t>
            </a:r>
          </a:p>
          <a:p>
            <a:pPr lvl="1"/>
            <a:r>
              <a:rPr lang="en-US" sz="2200" dirty="0"/>
              <a:t>Increasing earnings persistence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</a:p>
          <a:p>
            <a:pPr lvl="1"/>
            <a:r>
              <a:rPr lang="en-US" sz="2200" dirty="0"/>
              <a:t>Increasing accrual quality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  <a:endParaRPr lang="en-US" sz="2000" dirty="0"/>
          </a:p>
          <a:p>
            <a:r>
              <a:rPr lang="en-US" sz="2200" dirty="0"/>
              <a:t>These factors might differ within industries.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3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B0E25-41F4-4FB6-83E6-4DA286156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5324502" cy="4154219"/>
          </a:xfrm>
        </p:spPr>
        <p:txBody>
          <a:bodyPr anchor="t">
            <a:normAutofit fontScale="925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II).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Sector 7370 shows a high ERC that might be related to high growth firms, same as sector 7372.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Other displayed sectors might result in a higher ERC due to lower risk, debt and higher accrual quality.</a:t>
            </a:r>
          </a:p>
          <a:p>
            <a:pPr>
              <a:buClr>
                <a:srgbClr val="FFBB67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6454298" y="2456054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6951390" y="1975090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06D5C-4CE0-4E89-9C20-B1E60F717934}"/>
              </a:ext>
            </a:extLst>
          </p:cNvPr>
          <p:cNvSpPr txBox="1"/>
          <p:nvPr/>
        </p:nvSpPr>
        <p:spPr>
          <a:xfrm>
            <a:off x="9857496" y="3872753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Crude Petroleum and Natural Gas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78F9-93BD-4392-A3F8-F7881E5FB280}"/>
              </a:ext>
            </a:extLst>
          </p:cNvPr>
          <p:cNvSpPr txBox="1"/>
          <p:nvPr/>
        </p:nvSpPr>
        <p:spPr>
          <a:xfrm>
            <a:off x="9857495" y="4058301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Pharmaceutical Preparations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55FD1-1ABF-4E14-A277-1E7F756F7C08}"/>
              </a:ext>
            </a:extLst>
          </p:cNvPr>
          <p:cNvSpPr txBox="1"/>
          <p:nvPr/>
        </p:nvSpPr>
        <p:spPr>
          <a:xfrm>
            <a:off x="9857495" y="424384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Semiconductors and Related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004C8-AAF3-441E-AFEF-F52B21664295}"/>
              </a:ext>
            </a:extLst>
          </p:cNvPr>
          <p:cNvSpPr txBox="1"/>
          <p:nvPr/>
        </p:nvSpPr>
        <p:spPr>
          <a:xfrm>
            <a:off x="9857495" y="46052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estate investment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7AFA0-E84D-465D-BE8D-7F61DC85337A}"/>
              </a:ext>
            </a:extLst>
          </p:cNvPr>
          <p:cNvSpPr txBox="1"/>
          <p:nvPr/>
        </p:nvSpPr>
        <p:spPr>
          <a:xfrm>
            <a:off x="9857495" y="441961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C3EBE-2781-4300-82B4-CFC7DF61F289}"/>
              </a:ext>
            </a:extLst>
          </p:cNvPr>
          <p:cNvSpPr txBox="1"/>
          <p:nvPr/>
        </p:nvSpPr>
        <p:spPr>
          <a:xfrm>
            <a:off x="9857495" y="4968403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Cmp</a:t>
            </a:r>
            <a:r>
              <a:rPr lang="en-US" sz="800" dirty="0"/>
              <a:t> programming, data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DB19-D0FC-43E6-989B-6C932477EA11}"/>
              </a:ext>
            </a:extLst>
          </p:cNvPr>
          <p:cNvSpPr txBox="1"/>
          <p:nvPr/>
        </p:nvSpPr>
        <p:spPr>
          <a:xfrm>
            <a:off x="9857495" y="47983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Prepackaged Software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 could be extended Other determinants that might have an effect on the results are risk (beta), capital structure and company size.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529110" y="1920226"/>
            <a:ext cx="4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 Q1-Q4 2020 showing most represented sectors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8" y="2425776"/>
            <a:ext cx="4234812" cy="41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7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909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ERC &amp; Determinants 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48</cp:revision>
  <dcterms:created xsi:type="dcterms:W3CDTF">2021-06-24T20:28:24Z</dcterms:created>
  <dcterms:modified xsi:type="dcterms:W3CDTF">2021-06-27T10:05:58Z</dcterms:modified>
</cp:coreProperties>
</file>