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1"/>
  </p:normalViewPr>
  <p:slideViewPr>
    <p:cSldViewPr snapToGrid="0" snapToObjects="1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DB6D9-C8D6-1F41-AA65-153B4E1EB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F80D1B-345B-0A47-8EED-46C2656D4A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0D7DE-1136-5542-AC50-09A2AE3B0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E234-6A92-7B4A-AEA2-304E0B5A0188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FEE2D-1631-9B4A-A4B6-CAD1AB3D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222F0-C470-D949-AC6C-BED71D2AB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3404-E57A-7B42-A635-CB69ACC4C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68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BFA86-1883-FC43-8F92-AD8FFC959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883097-FD96-C945-BF11-BE315E56E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06E08-5757-444E-959E-29A6191FF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E234-6A92-7B4A-AEA2-304E0B5A0188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F7CE1-A97F-8448-826B-59CA22DCA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58D1F-8F32-D045-AE60-CA8FB26C6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3404-E57A-7B42-A635-CB69ACC4C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0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D1EFAB-FBE2-DC46-A034-53D03B7E58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147375-3E8F-BE40-8C20-2DFDAF129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A7F53-057C-5847-9292-4372E1C68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E234-6A92-7B4A-AEA2-304E0B5A0188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C16E6-3512-7646-90BF-C93B16744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912A1-B99D-CC48-A3D5-581B5B594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3404-E57A-7B42-A635-CB69ACC4C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88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D05B8-CD4C-0A4C-8A32-C0ABCA8F7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F17B0-575C-BA47-BC1C-CCAAE0E87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EFCF8-FA7A-8A4D-8B2E-5CF89C02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E234-6A92-7B4A-AEA2-304E0B5A0188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EA11F-B727-2943-BDB9-27ADC91F7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2FE53-C780-B048-B86C-5926104E5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3404-E57A-7B42-A635-CB69ACC4C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2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2D3C6-7CF1-A545-8410-F6273C520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9D9B1-EA0D-6D4C-94BF-744A64127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09DF1-C1F6-D149-9E3F-CDE7BB1DA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E234-6A92-7B4A-AEA2-304E0B5A0188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2715F-6B40-394A-8E8F-977F59D8A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5EF28-60D0-1B44-BBCE-4E37AADFB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3404-E57A-7B42-A635-CB69ACC4C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83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A8A55-A97B-AB46-84CC-AD1B82907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267A0-63C4-7A4B-979F-2AAE8AFD12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2188B-8601-1A4E-BA00-FEDE6CBDD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FFD58-1573-1948-8C96-01E46D3D4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E234-6A92-7B4A-AEA2-304E0B5A0188}" type="datetimeFigureOut">
              <a:rPr lang="en-US" smtClean="0"/>
              <a:t>1/28/22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0F455-5B8D-684B-A6BB-4193677E6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622A6-A17B-344A-87FA-0CBFAA554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3404-E57A-7B42-A635-CB69ACC4C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86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E3B55-CB3A-1D44-9840-DDA856D2F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9A151-0A7D-AC4A-8067-6237EC912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2F43A6-FE11-E94B-B61D-2E7EEE394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ED5A2D-7DFB-6F45-B689-C2DF4CC7F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89A6AF-AD4E-5140-BDC1-2F99E4DA6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E8A034-7DEA-F346-95B2-7241522B2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E234-6A92-7B4A-AEA2-304E0B5A0188}" type="datetimeFigureOut">
              <a:rPr lang="en-US" smtClean="0"/>
              <a:t>1/28/22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D3AF01-0819-914E-AEB2-51E1F5A86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DB409C-503C-B54E-8EA0-7A3100563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3404-E57A-7B42-A635-CB69ACC4C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22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FA55E-180A-5045-8DE8-04DFCB154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EE3335-061E-E244-807A-DE9226BA2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E234-6A92-7B4A-AEA2-304E0B5A0188}" type="datetimeFigureOut">
              <a:rPr lang="en-US" smtClean="0"/>
              <a:t>1/28/22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AADD13-749D-8B44-8732-105E56540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5C02CB-B3FE-264D-A481-0B2636601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3404-E57A-7B42-A635-CB69ACC4C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54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1A1E1F-2748-BA44-ADC8-D7CBC40BB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E234-6A92-7B4A-AEA2-304E0B5A0188}" type="datetimeFigureOut">
              <a:rPr lang="en-US" smtClean="0"/>
              <a:t>1/28/22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0FCEEE-9853-9F42-ABAC-7267B50A1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19093-1270-E644-9949-6EE03DACE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3404-E57A-7B42-A635-CB69ACC4C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54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D110-CC97-AB4E-89CD-7E45A5699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6192F-AC50-F64A-BD4F-730E6AA2E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44B20-6255-874C-90CF-93AA025DE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BCA94-400D-1048-9E92-78DC063C9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E234-6A92-7B4A-AEA2-304E0B5A0188}" type="datetimeFigureOut">
              <a:rPr lang="en-US" smtClean="0"/>
              <a:t>1/28/22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8356A-EE88-574E-96EF-C816D7BC5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6379B-DF92-B044-8C68-7AFCBB2B6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3404-E57A-7B42-A635-CB69ACC4C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9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FFED2-C3C7-B74C-AF06-B77312684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014DCF-3018-D146-8D14-4C636F1BB8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2864E2-561B-DC48-A4B5-17CCDE112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04CC9-90EF-BD41-B03E-C078F3102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E234-6A92-7B4A-AEA2-304E0B5A0188}" type="datetimeFigureOut">
              <a:rPr lang="en-US" smtClean="0"/>
              <a:t>1/28/22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EF0DC-CB80-0A4E-A287-5FD2C883C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E7A42-2F92-2143-83C7-4DE2CE121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3404-E57A-7B42-A635-CB69ACC4C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2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AA02A8-5693-E046-8AD0-20CBF8E98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182B7-8099-BF4F-A12C-357F65C1A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C813C-EEE5-7B4D-9E9C-EBAC41E54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EE234-6A92-7B4A-AEA2-304E0B5A0188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4DF3D-E80E-EA4F-A102-85BC67627F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69C03-EA6A-ED48-854E-ACB86C68C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83404-E57A-7B42-A635-CB69ACC4C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9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5DE496-B1AA-BD4C-BAB3-7124521DA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080" y="517943"/>
            <a:ext cx="5954471" cy="36931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CC9E27-4B29-274C-A2D9-73504E7CD5BC}"/>
              </a:ext>
            </a:extLst>
          </p:cNvPr>
          <p:cNvSpPr txBox="1"/>
          <p:nvPr/>
        </p:nvSpPr>
        <p:spPr>
          <a:xfrm>
            <a:off x="1407695" y="4752474"/>
            <a:ext cx="82055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two conclusions you can draw about the Outcomes based on Launch Date?</a:t>
            </a:r>
          </a:p>
          <a:p>
            <a:endParaRPr lang="en-US" dirty="0"/>
          </a:p>
          <a:p>
            <a:r>
              <a:rPr lang="en-US" dirty="0"/>
              <a:t>No matter which month, successful </a:t>
            </a:r>
            <a:r>
              <a:rPr lang="en-US" dirty="0" err="1"/>
              <a:t>kickstarter</a:t>
            </a:r>
            <a:r>
              <a:rPr lang="en-US" dirty="0"/>
              <a:t>’ plays were higher than failed and canceled ones.</a:t>
            </a:r>
          </a:p>
          <a:p>
            <a:endParaRPr lang="en-US" dirty="0"/>
          </a:p>
          <a:p>
            <a:r>
              <a:rPr lang="en-US" dirty="0"/>
              <a:t>For the successful </a:t>
            </a:r>
            <a:r>
              <a:rPr lang="en-US" dirty="0" err="1"/>
              <a:t>kickstarter’plays</a:t>
            </a:r>
            <a:r>
              <a:rPr lang="en-US" dirty="0"/>
              <a:t> there is a high peak in May and then a low peak in December. While the failed </a:t>
            </a:r>
            <a:r>
              <a:rPr lang="en-US" dirty="0" err="1"/>
              <a:t>kickstarter’plays</a:t>
            </a:r>
            <a:r>
              <a:rPr lang="en-US" dirty="0"/>
              <a:t> had very little change throughout the year. In addition, the canceled </a:t>
            </a:r>
            <a:r>
              <a:rPr lang="en-US" dirty="0" err="1"/>
              <a:t>kickstarter’plays</a:t>
            </a:r>
            <a:r>
              <a:rPr lang="en-US" dirty="0"/>
              <a:t> also had little to know change and were always on very low numbers.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686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9F20DA-99F8-0B4E-8DDA-24061BF63D46}"/>
              </a:ext>
            </a:extLst>
          </p:cNvPr>
          <p:cNvSpPr txBox="1"/>
          <p:nvPr/>
        </p:nvSpPr>
        <p:spPr>
          <a:xfrm>
            <a:off x="900217" y="4944978"/>
            <a:ext cx="9757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What can you conclude about the Outcomes based on Goals?</a:t>
            </a:r>
          </a:p>
          <a:p>
            <a:pPr marL="285750" indent="-285750">
              <a:buFontTx/>
              <a:buChar char="-"/>
            </a:pPr>
            <a:r>
              <a:rPr lang="en-US" dirty="0"/>
              <a:t>By the point where the goal surpasses $20,000 the rate of successful </a:t>
            </a:r>
            <a:r>
              <a:rPr lang="en-US" dirty="0" err="1"/>
              <a:t>kickstarter</a:t>
            </a:r>
            <a:r>
              <a:rPr lang="en-US" dirty="0"/>
              <a:t>’ plays start to decline. </a:t>
            </a:r>
          </a:p>
          <a:p>
            <a:pPr marL="285750" indent="-285750">
              <a:buFontTx/>
              <a:buChar char="-"/>
            </a:pPr>
            <a:r>
              <a:rPr lang="en-US" dirty="0"/>
              <a:t>So it seems like in order to have a successful </a:t>
            </a:r>
            <a:r>
              <a:rPr lang="en-US" dirty="0" err="1"/>
              <a:t>kickstarter</a:t>
            </a:r>
            <a:r>
              <a:rPr lang="en-US" dirty="0"/>
              <a:t> the goal shouldn’t be above $20,000.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036BEE-FFDC-1840-810B-5F2E6F103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968" y="532764"/>
            <a:ext cx="9296111" cy="432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212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133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Eduardo Mantovani</dc:creator>
  <cp:lastModifiedBy>Eduardo Mantovani</cp:lastModifiedBy>
  <cp:revision>1</cp:revision>
  <dcterms:created xsi:type="dcterms:W3CDTF">2022-01-29T01:02:46Z</dcterms:created>
  <dcterms:modified xsi:type="dcterms:W3CDTF">2022-01-29T02:33:09Z</dcterms:modified>
</cp:coreProperties>
</file>