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89F-1744-44B2-A4F9-A836639D46D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8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89F-1744-44B2-A4F9-A836639D46D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0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89F-1744-44B2-A4F9-A836639D46D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4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89F-1744-44B2-A4F9-A836639D46D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89F-1744-44B2-A4F9-A836639D46D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89F-1744-44B2-A4F9-A836639D46D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6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89F-1744-44B2-A4F9-A836639D46D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4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89F-1744-44B2-A4F9-A836639D46D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89F-1744-44B2-A4F9-A836639D46D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6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89F-1744-44B2-A4F9-A836639D46D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89F-1744-44B2-A4F9-A836639D46D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0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0989F-1744-44B2-A4F9-A836639D46D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1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dirty="0"/>
              <a:t>Searchable encryption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0" y="5181600"/>
            <a:ext cx="2438400" cy="1447800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Ostepoc</a:t>
            </a:r>
            <a:r>
              <a:rPr lang="en-US" sz="1800" dirty="0" smtClean="0"/>
              <a:t> Lucian</a:t>
            </a:r>
          </a:p>
          <a:p>
            <a:pPr algn="l"/>
            <a:r>
              <a:rPr lang="en-US" sz="1800" dirty="0" err="1" smtClean="0"/>
              <a:t>Nicu</a:t>
            </a:r>
            <a:r>
              <a:rPr lang="en-US" sz="1800" dirty="0" smtClean="0"/>
              <a:t> Andrei</a:t>
            </a:r>
          </a:p>
          <a:p>
            <a:pPr algn="l"/>
            <a:r>
              <a:rPr lang="en-US" sz="1800" dirty="0" err="1" smtClean="0"/>
              <a:t>Grigorita</a:t>
            </a:r>
            <a:r>
              <a:rPr lang="en-US" sz="1800" dirty="0" smtClean="0"/>
              <a:t> </a:t>
            </a:r>
            <a:r>
              <a:rPr lang="en-US" sz="1800" dirty="0" err="1" smtClean="0"/>
              <a:t>Mihai</a:t>
            </a:r>
            <a:r>
              <a:rPr lang="en-US" sz="1800" dirty="0" smtClean="0"/>
              <a:t>-Adrian</a:t>
            </a:r>
          </a:p>
          <a:p>
            <a:pPr algn="l"/>
            <a:r>
              <a:rPr lang="en-US" sz="1800" dirty="0" err="1" smtClean="0"/>
              <a:t>Tanase</a:t>
            </a:r>
            <a:r>
              <a:rPr lang="en-US" sz="1800" dirty="0" smtClean="0"/>
              <a:t> Bianca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5029200" cy="3322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45640" y="5536278"/>
            <a:ext cx="5942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http://www.amichalas.com/blog/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918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AIP_BP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990600"/>
            <a:ext cx="9960398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OPIComm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57" y="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10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OPComm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0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9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OPLoggingBehavi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14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143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6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Searchable encryption</vt:lpstr>
      <vt:lpstr>BPMN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Searchable encryption</dc:title>
  <dc:creator>Windows User</dc:creator>
  <cp:lastModifiedBy>Windows User</cp:lastModifiedBy>
  <cp:revision>5</cp:revision>
  <dcterms:created xsi:type="dcterms:W3CDTF">2016-12-04T15:03:23Z</dcterms:created>
  <dcterms:modified xsi:type="dcterms:W3CDTF">2016-12-04T16:34:22Z</dcterms:modified>
</cp:coreProperties>
</file>