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58" r:id="rId6"/>
    <p:sldId id="259" r:id="rId7"/>
    <p:sldId id="261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69" d="100"/>
          <a:sy n="6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989F-1744-44B2-A4F9-A836639D46DD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5B88-2F8B-4985-83A8-0A7F5F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8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989F-1744-44B2-A4F9-A836639D46DD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5B88-2F8B-4985-83A8-0A7F5F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0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989F-1744-44B2-A4F9-A836639D46DD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5B88-2F8B-4985-83A8-0A7F5F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4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989F-1744-44B2-A4F9-A836639D46DD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5B88-2F8B-4985-83A8-0A7F5F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989F-1744-44B2-A4F9-A836639D46DD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5B88-2F8B-4985-83A8-0A7F5F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989F-1744-44B2-A4F9-A836639D46DD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5B88-2F8B-4985-83A8-0A7F5F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6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989F-1744-44B2-A4F9-A836639D46DD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5B88-2F8B-4985-83A8-0A7F5F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4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989F-1744-44B2-A4F9-A836639D46DD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5B88-2F8B-4985-83A8-0A7F5F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0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989F-1744-44B2-A4F9-A836639D46DD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5B88-2F8B-4985-83A8-0A7F5F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6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989F-1744-44B2-A4F9-A836639D46DD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5B88-2F8B-4985-83A8-0A7F5F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0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989F-1744-44B2-A4F9-A836639D46DD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5B88-2F8B-4985-83A8-0A7F5F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0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0989F-1744-44B2-A4F9-A836639D46DD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35B88-2F8B-4985-83A8-0A7F5F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1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en-US" dirty="0"/>
              <a:t>Searchable encryption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0" y="5181600"/>
            <a:ext cx="2438400" cy="1447800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Ostepoc</a:t>
            </a:r>
            <a:r>
              <a:rPr lang="en-US" sz="1800" dirty="0" smtClean="0"/>
              <a:t> Lucian</a:t>
            </a:r>
          </a:p>
          <a:p>
            <a:pPr algn="l"/>
            <a:r>
              <a:rPr lang="en-US" sz="1800" dirty="0" err="1" smtClean="0"/>
              <a:t>Nicu</a:t>
            </a:r>
            <a:r>
              <a:rPr lang="en-US" sz="1800" dirty="0" smtClean="0"/>
              <a:t> Andrei</a:t>
            </a:r>
          </a:p>
          <a:p>
            <a:pPr algn="l"/>
            <a:r>
              <a:rPr lang="en-US" sz="1800" dirty="0" err="1" smtClean="0"/>
              <a:t>Grigorita</a:t>
            </a:r>
            <a:r>
              <a:rPr lang="en-US" sz="1800" dirty="0" smtClean="0"/>
              <a:t> </a:t>
            </a:r>
            <a:r>
              <a:rPr lang="en-US" sz="1800" dirty="0" err="1" smtClean="0"/>
              <a:t>Mihai</a:t>
            </a:r>
            <a:r>
              <a:rPr lang="en-US" sz="1800" dirty="0" smtClean="0"/>
              <a:t>-Adrian</a:t>
            </a:r>
          </a:p>
          <a:p>
            <a:pPr algn="l"/>
            <a:r>
              <a:rPr lang="en-US" sz="1800" dirty="0" err="1" smtClean="0"/>
              <a:t>Tanase</a:t>
            </a:r>
            <a:r>
              <a:rPr lang="en-US" sz="1800" dirty="0" smtClean="0"/>
              <a:t> Bianca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5029200" cy="3322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45640" y="5536278"/>
            <a:ext cx="5942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http://www.amichalas.com/blog/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918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Moq</a:t>
            </a:r>
            <a:r>
              <a:rPr lang="en-US" dirty="0" smtClean="0"/>
              <a:t> C#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281113"/>
            <a:ext cx="9941945" cy="557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7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AIP_BP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990600"/>
            <a:ext cx="9960398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3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AOP C#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i="1" u="sng" dirty="0" err="1" smtClean="0"/>
              <a:t>ICommand</a:t>
            </a:r>
            <a:r>
              <a:rPr lang="en-US" sz="2800" u="sng" dirty="0" smtClean="0"/>
              <a:t> </a:t>
            </a:r>
            <a:r>
              <a:rPr lang="en-US" sz="2800" dirty="0" smtClean="0"/>
              <a:t>interface;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1" u="sng" dirty="0" smtClean="0"/>
              <a:t>Command</a:t>
            </a:r>
            <a:r>
              <a:rPr lang="en-US" sz="2800" dirty="0" smtClean="0"/>
              <a:t> class which implements </a:t>
            </a:r>
            <a:r>
              <a:rPr lang="en-US" sz="2800" dirty="0" err="1" smtClean="0"/>
              <a:t>ICommand</a:t>
            </a:r>
            <a:r>
              <a:rPr lang="en-US" sz="2800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1" u="sng" dirty="0" err="1" smtClean="0"/>
              <a:t>LoggingBehavior:IInterceptionBehavior</a:t>
            </a:r>
            <a:r>
              <a:rPr lang="en-US" sz="2800" dirty="0" smtClean="0"/>
              <a:t> interceptor for our interface.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9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OPIComm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57" y="0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10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OPComm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7200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9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OPLoggingBehavi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14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143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6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OPAppConfi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AOPAppConf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4463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4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25027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7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37</Words>
  <Application>Microsoft Office PowerPoint</Application>
  <PresentationFormat>On-screen Show (4:3)</PresentationFormat>
  <Paragraphs>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Searchable encryption</vt:lpstr>
      <vt:lpstr>BPMN</vt:lpstr>
      <vt:lpstr>AOP C# Command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Moq C#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Searchable encryption</dc:title>
  <dc:creator>Windows User</dc:creator>
  <cp:lastModifiedBy>Windows User</cp:lastModifiedBy>
  <cp:revision>9</cp:revision>
  <dcterms:created xsi:type="dcterms:W3CDTF">2016-12-04T15:03:23Z</dcterms:created>
  <dcterms:modified xsi:type="dcterms:W3CDTF">2016-12-19T02:07:28Z</dcterms:modified>
</cp:coreProperties>
</file>