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22" Type="http://schemas.openxmlformats.org/officeDocument/2006/relationships/slide" Target="slides/slide15.xml"/><Relationship Id="rId10" Type="http://schemas.openxmlformats.org/officeDocument/2006/relationships/slide" Target="slides/slide3.xml"/><Relationship Id="rId21" Type="http://schemas.openxmlformats.org/officeDocument/2006/relationships/slide" Target="slides/slide14.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310e1a0727_0_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g3310e1a0727_0_90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4ede5dbb0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4ede5dbb0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4ede5dbb0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4ede5dbb0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ede5dbb0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4ede5dbb0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310e1a0727_0_5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310e1a0727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3310e1a0727_0_562: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310e1a0727_0_3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310e1a0727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g3310e1a0727_0_34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310e1a0727_0_3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310e1a0727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3310e1a0727_0_34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310e1a0727_0_7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310e1a0727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310e1a0727_0_77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310e1a0727_0_11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310e1a0727_0_1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3310e1a0727_0_1135: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310e1a0727_1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310e1a072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g3310e1a0727_1_9: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310e1a0727_1_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310e1a0727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g3310e1a0727_1_1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310e1a0727_0_1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310e1a0727_0_1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310e1a0727_0_11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310e1a0727_0_1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g3310e1a0727_0_1141: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310e1a0727_0_7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310e1a0727_0_7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310e1a0727_0_777: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en-GB"/>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310e1a0727_0_5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310e1a0727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3310e1a0727_0_556:notes"/>
          <p:cNvSpPr txBox="1"/>
          <p:nvPr>
            <p:ph idx="12" type="sldNum"/>
          </p:nvPr>
        </p:nvSpPr>
        <p:spPr>
          <a:xfrm>
            <a:off x="3884613" y="8685213"/>
            <a:ext cx="2971800" cy="457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Font typeface="Arial"/>
              <a:buNone/>
            </a:pPr>
            <a:fld id="{00000000-1234-1234-1234-123412341234}" type="slidenum">
              <a:rPr lang="en-GB"/>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4" name="Shape 54"/>
        <p:cNvGrpSpPr/>
        <p:nvPr/>
      </p:nvGrpSpPr>
      <p:grpSpPr>
        <a:xfrm>
          <a:off x="0" y="0"/>
          <a:ext cx="0" cy="0"/>
          <a:chOff x="0" y="0"/>
          <a:chExt cx="0" cy="0"/>
        </a:xfrm>
      </p:grpSpPr>
      <p:pic>
        <p:nvPicPr>
          <p:cNvPr descr="band" id="55" name="Google Shape;55;p14"/>
          <p:cNvPicPr preferRelativeResize="0"/>
          <p:nvPr/>
        </p:nvPicPr>
        <p:blipFill rotWithShape="1">
          <a:blip r:embed="rId2">
            <a:alphaModFix/>
          </a:blip>
          <a:srcRect b="0" l="0" r="0" t="0"/>
          <a:stretch/>
        </p:blipFill>
        <p:spPr>
          <a:xfrm>
            <a:off x="0" y="4192191"/>
            <a:ext cx="6743700" cy="951309"/>
          </a:xfrm>
          <a:prstGeom prst="rect">
            <a:avLst/>
          </a:prstGeom>
          <a:noFill/>
          <a:ln>
            <a:noFill/>
          </a:ln>
        </p:spPr>
      </p:pic>
      <p:sp>
        <p:nvSpPr>
          <p:cNvPr id="56" name="Google Shape;56;p14"/>
          <p:cNvSpPr txBox="1"/>
          <p:nvPr>
            <p:ph type="ctrTitle"/>
          </p:nvPr>
        </p:nvSpPr>
        <p:spPr>
          <a:xfrm>
            <a:off x="685800" y="1714500"/>
            <a:ext cx="77724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1B57B5"/>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14"/>
          <p:cNvSpPr txBox="1"/>
          <p:nvPr>
            <p:ph idx="1" type="subTitle"/>
          </p:nvPr>
        </p:nvSpPr>
        <p:spPr>
          <a:xfrm>
            <a:off x="1371600" y="2857500"/>
            <a:ext cx="6400800" cy="1314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chemeClr val="lt2"/>
              </a:buClr>
              <a:buSzPts val="3200"/>
              <a:buFont typeface="Verdana"/>
              <a:buNone/>
              <a:defRPr>
                <a:solidFill>
                  <a:schemeClr val="lt2"/>
                </a:solidFill>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8" name="Shape 58"/>
        <p:cNvGrpSpPr/>
        <p:nvPr/>
      </p:nvGrpSpPr>
      <p:grpSpPr>
        <a:xfrm>
          <a:off x="0" y="0"/>
          <a:ext cx="0" cy="0"/>
          <a:chOff x="0" y="0"/>
          <a:chExt cx="0" cy="0"/>
        </a:xfrm>
      </p:grpSpPr>
      <p:sp>
        <p:nvSpPr>
          <p:cNvPr id="59" name="Google Shape;59;p1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0" name="Google Shape;60;p1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16"/>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16"/>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chemeClr val="dk1"/>
              </a:buClr>
              <a:buSzPts val="2000"/>
              <a:buFont typeface="Verdana"/>
              <a:buNone/>
              <a:defRPr sz="2000"/>
            </a:lvl1pPr>
            <a:lvl2pPr indent="-228600" lvl="1" marL="914400" algn="l">
              <a:spcBef>
                <a:spcPts val="360"/>
              </a:spcBef>
              <a:spcAft>
                <a:spcPts val="0"/>
              </a:spcAft>
              <a:buClr>
                <a:schemeClr val="dk1"/>
              </a:buClr>
              <a:buSzPts val="1800"/>
              <a:buFont typeface="Verdana"/>
              <a:buNone/>
              <a:defRPr sz="1800"/>
            </a:lvl2pPr>
            <a:lvl3pPr indent="-228600" lvl="2" marL="1371600" algn="l">
              <a:spcBef>
                <a:spcPts val="320"/>
              </a:spcBef>
              <a:spcAft>
                <a:spcPts val="0"/>
              </a:spcAft>
              <a:buClr>
                <a:schemeClr val="dk1"/>
              </a:buClr>
              <a:buSzPts val="1600"/>
              <a:buFont typeface="Verdana"/>
              <a:buNone/>
              <a:defRPr sz="1600"/>
            </a:lvl3pPr>
            <a:lvl4pPr indent="-228600" lvl="3" marL="1828800" algn="l">
              <a:spcBef>
                <a:spcPts val="280"/>
              </a:spcBef>
              <a:spcAft>
                <a:spcPts val="0"/>
              </a:spcAft>
              <a:buClr>
                <a:schemeClr val="dk1"/>
              </a:buClr>
              <a:buSzPts val="1400"/>
              <a:buFont typeface="Verdana"/>
              <a:buNone/>
              <a:defRPr sz="1400"/>
            </a:lvl4pPr>
            <a:lvl5pPr indent="-228600" lvl="4" marL="2286000" algn="l">
              <a:spcBef>
                <a:spcPts val="280"/>
              </a:spcBef>
              <a:spcAft>
                <a:spcPts val="0"/>
              </a:spcAft>
              <a:buClr>
                <a:schemeClr val="dk1"/>
              </a:buClr>
              <a:buSzPts val="1400"/>
              <a:buFont typeface="Verdana"/>
              <a:buNone/>
              <a:defRPr sz="1400"/>
            </a:lvl5pPr>
            <a:lvl6pPr indent="-228600" lvl="5" marL="2743200" algn="l">
              <a:spcBef>
                <a:spcPts val="280"/>
              </a:spcBef>
              <a:spcAft>
                <a:spcPts val="0"/>
              </a:spcAft>
              <a:buClr>
                <a:schemeClr val="dk1"/>
              </a:buClr>
              <a:buSzPts val="1400"/>
              <a:buFont typeface="Verdana"/>
              <a:buNone/>
              <a:defRPr sz="1400"/>
            </a:lvl6pPr>
            <a:lvl7pPr indent="-228600" lvl="6" marL="3200400" algn="l">
              <a:spcBef>
                <a:spcPts val="280"/>
              </a:spcBef>
              <a:spcAft>
                <a:spcPts val="0"/>
              </a:spcAft>
              <a:buClr>
                <a:schemeClr val="dk1"/>
              </a:buClr>
              <a:buSzPts val="1400"/>
              <a:buFont typeface="Verdana"/>
              <a:buNone/>
              <a:defRPr sz="1400"/>
            </a:lvl7pPr>
            <a:lvl8pPr indent="-228600" lvl="7" marL="3657600" algn="l">
              <a:spcBef>
                <a:spcPts val="280"/>
              </a:spcBef>
              <a:spcAft>
                <a:spcPts val="0"/>
              </a:spcAft>
              <a:buClr>
                <a:schemeClr val="dk1"/>
              </a:buClr>
              <a:buSzPts val="1400"/>
              <a:buFont typeface="Verdana"/>
              <a:buNone/>
              <a:defRPr sz="1400"/>
            </a:lvl8pPr>
            <a:lvl9pPr indent="-228600" lvl="8" marL="4114800" algn="l">
              <a:spcBef>
                <a:spcPts val="280"/>
              </a:spcBef>
              <a:spcAft>
                <a:spcPts val="0"/>
              </a:spcAft>
              <a:buClr>
                <a:schemeClr val="dk1"/>
              </a:buClr>
              <a:buSzPts val="1400"/>
              <a:buFont typeface="Verdana"/>
              <a:buNone/>
              <a:defRPr sz="1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1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17"/>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
        <p:nvSpPr>
          <p:cNvPr id="67" name="Google Shape;67;p17"/>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Font typeface="Verdana"/>
              <a:buChar char="•"/>
              <a:defRPr sz="2800"/>
            </a:lvl1pPr>
            <a:lvl2pPr indent="-381000" lvl="1" marL="914400" algn="l">
              <a:spcBef>
                <a:spcPts val="480"/>
              </a:spcBef>
              <a:spcAft>
                <a:spcPts val="0"/>
              </a:spcAft>
              <a:buClr>
                <a:schemeClr val="dk1"/>
              </a:buClr>
              <a:buSzPts val="2400"/>
              <a:buFont typeface="Verdana"/>
              <a:buChar char="–"/>
              <a:defRPr sz="2400"/>
            </a:lvl2pPr>
            <a:lvl3pPr indent="-355600" lvl="2" marL="1371600" algn="l">
              <a:spcBef>
                <a:spcPts val="400"/>
              </a:spcBef>
              <a:spcAft>
                <a:spcPts val="0"/>
              </a:spcAft>
              <a:buClr>
                <a:schemeClr val="dk1"/>
              </a:buClr>
              <a:buSzPts val="2000"/>
              <a:buFont typeface="Verdana"/>
              <a:buChar char="•"/>
              <a:defRPr sz="2000"/>
            </a:lvl3pPr>
            <a:lvl4pPr indent="-342900" lvl="3" marL="1828800" algn="l">
              <a:spcBef>
                <a:spcPts val="360"/>
              </a:spcBef>
              <a:spcAft>
                <a:spcPts val="0"/>
              </a:spcAft>
              <a:buClr>
                <a:schemeClr val="dk1"/>
              </a:buClr>
              <a:buSzPts val="1800"/>
              <a:buFont typeface="Verdana"/>
              <a:buChar char="–"/>
              <a:defRPr sz="1800"/>
            </a:lvl4pPr>
            <a:lvl5pPr indent="-342900" lvl="4" marL="2286000" algn="l">
              <a:spcBef>
                <a:spcPts val="360"/>
              </a:spcBef>
              <a:spcAft>
                <a:spcPts val="0"/>
              </a:spcAft>
              <a:buClr>
                <a:schemeClr val="dk1"/>
              </a:buClr>
              <a:buSzPts val="1800"/>
              <a:buFont typeface="Verdana"/>
              <a:buChar char="»"/>
              <a:defRPr sz="1800"/>
            </a:lvl5pPr>
            <a:lvl6pPr indent="-342900" lvl="5" marL="2743200" algn="l">
              <a:spcBef>
                <a:spcPts val="360"/>
              </a:spcBef>
              <a:spcAft>
                <a:spcPts val="0"/>
              </a:spcAft>
              <a:buClr>
                <a:schemeClr val="dk1"/>
              </a:buClr>
              <a:buSzPts val="1800"/>
              <a:buFont typeface="Verdana"/>
              <a:buChar char="»"/>
              <a:defRPr sz="1800"/>
            </a:lvl6pPr>
            <a:lvl7pPr indent="-342900" lvl="6" marL="3200400" algn="l">
              <a:spcBef>
                <a:spcPts val="360"/>
              </a:spcBef>
              <a:spcAft>
                <a:spcPts val="0"/>
              </a:spcAft>
              <a:buClr>
                <a:schemeClr val="dk1"/>
              </a:buClr>
              <a:buSzPts val="1800"/>
              <a:buFont typeface="Verdana"/>
              <a:buChar char="»"/>
              <a:defRPr sz="1800"/>
            </a:lvl7pPr>
            <a:lvl8pPr indent="-342900" lvl="7" marL="3657600" algn="l">
              <a:spcBef>
                <a:spcPts val="360"/>
              </a:spcBef>
              <a:spcAft>
                <a:spcPts val="0"/>
              </a:spcAft>
              <a:buClr>
                <a:schemeClr val="dk1"/>
              </a:buClr>
              <a:buSzPts val="1800"/>
              <a:buFont typeface="Verdana"/>
              <a:buChar char="»"/>
              <a:defRPr sz="1800"/>
            </a:lvl8pPr>
            <a:lvl9pPr indent="-342900" lvl="8" marL="4114800" algn="l">
              <a:spcBef>
                <a:spcPts val="360"/>
              </a:spcBef>
              <a:spcAft>
                <a:spcPts val="0"/>
              </a:spcAft>
              <a:buClr>
                <a:schemeClr val="dk1"/>
              </a:buClr>
              <a:buSzPts val="1800"/>
              <a:buFont typeface="Verdana"/>
              <a:buChar char="»"/>
              <a:defRPr sz="18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18"/>
          <p:cNvSpPr txBox="1"/>
          <p:nvPr>
            <p:ph idx="1" type="body"/>
          </p:nvPr>
        </p:nvSpPr>
        <p:spPr>
          <a:xfrm>
            <a:off x="457200" y="1151335"/>
            <a:ext cx="4040100" cy="4797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71" name="Google Shape;71;p18"/>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
        <p:nvSpPr>
          <p:cNvPr id="72" name="Google Shape;72;p18"/>
          <p:cNvSpPr txBox="1"/>
          <p:nvPr>
            <p:ph idx="3" type="body"/>
          </p:nvPr>
        </p:nvSpPr>
        <p:spPr>
          <a:xfrm>
            <a:off x="4645025" y="1151335"/>
            <a:ext cx="4041900" cy="479700"/>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Font typeface="Verdana"/>
              <a:buNone/>
              <a:defRPr b="1" sz="2400"/>
            </a:lvl1pPr>
            <a:lvl2pPr indent="-228600" lvl="1" marL="914400" algn="l">
              <a:spcBef>
                <a:spcPts val="400"/>
              </a:spcBef>
              <a:spcAft>
                <a:spcPts val="0"/>
              </a:spcAft>
              <a:buClr>
                <a:schemeClr val="dk1"/>
              </a:buClr>
              <a:buSzPts val="2000"/>
              <a:buFont typeface="Verdana"/>
              <a:buNone/>
              <a:defRPr b="1" sz="2000"/>
            </a:lvl2pPr>
            <a:lvl3pPr indent="-228600" lvl="2" marL="1371600" algn="l">
              <a:spcBef>
                <a:spcPts val="360"/>
              </a:spcBef>
              <a:spcAft>
                <a:spcPts val="0"/>
              </a:spcAft>
              <a:buClr>
                <a:schemeClr val="dk1"/>
              </a:buClr>
              <a:buSzPts val="1800"/>
              <a:buFont typeface="Verdana"/>
              <a:buNone/>
              <a:defRPr b="1" sz="1800"/>
            </a:lvl3pPr>
            <a:lvl4pPr indent="-228600" lvl="3" marL="1828800" algn="l">
              <a:spcBef>
                <a:spcPts val="320"/>
              </a:spcBef>
              <a:spcAft>
                <a:spcPts val="0"/>
              </a:spcAft>
              <a:buClr>
                <a:schemeClr val="dk1"/>
              </a:buClr>
              <a:buSzPts val="1600"/>
              <a:buFont typeface="Verdana"/>
              <a:buNone/>
              <a:defRPr b="1" sz="1600"/>
            </a:lvl4pPr>
            <a:lvl5pPr indent="-228600" lvl="4" marL="2286000" algn="l">
              <a:spcBef>
                <a:spcPts val="320"/>
              </a:spcBef>
              <a:spcAft>
                <a:spcPts val="0"/>
              </a:spcAft>
              <a:buClr>
                <a:schemeClr val="dk1"/>
              </a:buClr>
              <a:buSzPts val="1600"/>
              <a:buFont typeface="Verdana"/>
              <a:buNone/>
              <a:defRPr b="1" sz="1600"/>
            </a:lvl5pPr>
            <a:lvl6pPr indent="-228600" lvl="5" marL="2743200" algn="l">
              <a:spcBef>
                <a:spcPts val="320"/>
              </a:spcBef>
              <a:spcAft>
                <a:spcPts val="0"/>
              </a:spcAft>
              <a:buClr>
                <a:schemeClr val="dk1"/>
              </a:buClr>
              <a:buSzPts val="1600"/>
              <a:buFont typeface="Verdana"/>
              <a:buNone/>
              <a:defRPr b="1" sz="1600"/>
            </a:lvl6pPr>
            <a:lvl7pPr indent="-228600" lvl="6" marL="3200400" algn="l">
              <a:spcBef>
                <a:spcPts val="320"/>
              </a:spcBef>
              <a:spcAft>
                <a:spcPts val="0"/>
              </a:spcAft>
              <a:buClr>
                <a:schemeClr val="dk1"/>
              </a:buClr>
              <a:buSzPts val="1600"/>
              <a:buFont typeface="Verdana"/>
              <a:buNone/>
              <a:defRPr b="1" sz="1600"/>
            </a:lvl7pPr>
            <a:lvl8pPr indent="-228600" lvl="7" marL="3657600" algn="l">
              <a:spcBef>
                <a:spcPts val="320"/>
              </a:spcBef>
              <a:spcAft>
                <a:spcPts val="0"/>
              </a:spcAft>
              <a:buClr>
                <a:schemeClr val="dk1"/>
              </a:buClr>
              <a:buSzPts val="1600"/>
              <a:buFont typeface="Verdana"/>
              <a:buNone/>
              <a:defRPr b="1" sz="1600"/>
            </a:lvl8pPr>
            <a:lvl9pPr indent="-228600" lvl="8" marL="4114800" algn="l">
              <a:spcBef>
                <a:spcPts val="320"/>
              </a:spcBef>
              <a:spcAft>
                <a:spcPts val="0"/>
              </a:spcAft>
              <a:buClr>
                <a:schemeClr val="dk1"/>
              </a:buClr>
              <a:buSzPts val="1600"/>
              <a:buFont typeface="Verdana"/>
              <a:buNone/>
              <a:defRPr b="1" sz="1600"/>
            </a:lvl9pPr>
          </a:lstStyle>
          <a:p/>
        </p:txBody>
      </p:sp>
      <p:sp>
        <p:nvSpPr>
          <p:cNvPr id="73" name="Google Shape;73;p18"/>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Font typeface="Verdana"/>
              <a:buChar char="•"/>
              <a:defRPr sz="2400"/>
            </a:lvl1pPr>
            <a:lvl2pPr indent="-355600" lvl="1" marL="914400" algn="l">
              <a:spcBef>
                <a:spcPts val="400"/>
              </a:spcBef>
              <a:spcAft>
                <a:spcPts val="0"/>
              </a:spcAft>
              <a:buClr>
                <a:schemeClr val="dk1"/>
              </a:buClr>
              <a:buSzPts val="2000"/>
              <a:buFont typeface="Verdana"/>
              <a:buChar char="–"/>
              <a:defRPr sz="2000"/>
            </a:lvl2pPr>
            <a:lvl3pPr indent="-342900" lvl="2" marL="1371600" algn="l">
              <a:spcBef>
                <a:spcPts val="360"/>
              </a:spcBef>
              <a:spcAft>
                <a:spcPts val="0"/>
              </a:spcAft>
              <a:buClr>
                <a:schemeClr val="dk1"/>
              </a:buClr>
              <a:buSzPts val="1800"/>
              <a:buFont typeface="Verdana"/>
              <a:buChar char="•"/>
              <a:defRPr sz="1800"/>
            </a:lvl3pPr>
            <a:lvl4pPr indent="-330200" lvl="3" marL="1828800" algn="l">
              <a:spcBef>
                <a:spcPts val="320"/>
              </a:spcBef>
              <a:spcAft>
                <a:spcPts val="0"/>
              </a:spcAft>
              <a:buClr>
                <a:schemeClr val="dk1"/>
              </a:buClr>
              <a:buSzPts val="1600"/>
              <a:buFont typeface="Verdana"/>
              <a:buChar char="–"/>
              <a:defRPr sz="1600"/>
            </a:lvl4pPr>
            <a:lvl5pPr indent="-330200" lvl="4" marL="2286000" algn="l">
              <a:spcBef>
                <a:spcPts val="320"/>
              </a:spcBef>
              <a:spcAft>
                <a:spcPts val="0"/>
              </a:spcAft>
              <a:buClr>
                <a:schemeClr val="dk1"/>
              </a:buClr>
              <a:buSzPts val="1600"/>
              <a:buFont typeface="Verdana"/>
              <a:buChar char="»"/>
              <a:defRPr sz="1600"/>
            </a:lvl5pPr>
            <a:lvl6pPr indent="-330200" lvl="5" marL="2743200" algn="l">
              <a:spcBef>
                <a:spcPts val="320"/>
              </a:spcBef>
              <a:spcAft>
                <a:spcPts val="0"/>
              </a:spcAft>
              <a:buClr>
                <a:schemeClr val="dk1"/>
              </a:buClr>
              <a:buSzPts val="1600"/>
              <a:buFont typeface="Verdana"/>
              <a:buChar char="»"/>
              <a:defRPr sz="1600"/>
            </a:lvl6pPr>
            <a:lvl7pPr indent="-330200" lvl="6" marL="3200400" algn="l">
              <a:spcBef>
                <a:spcPts val="320"/>
              </a:spcBef>
              <a:spcAft>
                <a:spcPts val="0"/>
              </a:spcAft>
              <a:buClr>
                <a:schemeClr val="dk1"/>
              </a:buClr>
              <a:buSzPts val="1600"/>
              <a:buFont typeface="Verdana"/>
              <a:buChar char="»"/>
              <a:defRPr sz="1600"/>
            </a:lvl7pPr>
            <a:lvl8pPr indent="-330200" lvl="7" marL="3657600" algn="l">
              <a:spcBef>
                <a:spcPts val="320"/>
              </a:spcBef>
              <a:spcAft>
                <a:spcPts val="0"/>
              </a:spcAft>
              <a:buClr>
                <a:schemeClr val="dk1"/>
              </a:buClr>
              <a:buSzPts val="1600"/>
              <a:buFont typeface="Verdana"/>
              <a:buChar char="»"/>
              <a:defRPr sz="1600"/>
            </a:lvl8pPr>
            <a:lvl9pPr indent="-330200" lvl="8" marL="4114800" algn="l">
              <a:spcBef>
                <a:spcPts val="320"/>
              </a:spcBef>
              <a:spcAft>
                <a:spcPts val="0"/>
              </a:spcAft>
              <a:buClr>
                <a:schemeClr val="dk1"/>
              </a:buClr>
              <a:buSzPts val="1600"/>
              <a:buFont typeface="Verdana"/>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7" name="Shape 77"/>
        <p:cNvGrpSpPr/>
        <p:nvPr/>
      </p:nvGrpSpPr>
      <p:grpSpPr>
        <a:xfrm>
          <a:off x="0" y="0"/>
          <a:ext cx="0" cy="0"/>
          <a:chOff x="0" y="0"/>
          <a:chExt cx="0" cy="0"/>
        </a:xfrm>
      </p:grpSpPr>
      <p:sp>
        <p:nvSpPr>
          <p:cNvPr id="78" name="Google Shape;78;p21"/>
          <p:cNvSpPr txBox="1"/>
          <p:nvPr>
            <p:ph type="title"/>
          </p:nvPr>
        </p:nvSpPr>
        <p:spPr>
          <a:xfrm>
            <a:off x="457200" y="204788"/>
            <a:ext cx="3008400" cy="8715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21"/>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Font typeface="Verdana"/>
              <a:buChar char="•"/>
              <a:defRPr sz="3200"/>
            </a:lvl1pPr>
            <a:lvl2pPr indent="-406400" lvl="1" marL="914400" algn="l">
              <a:spcBef>
                <a:spcPts val="560"/>
              </a:spcBef>
              <a:spcAft>
                <a:spcPts val="0"/>
              </a:spcAft>
              <a:buClr>
                <a:schemeClr val="dk1"/>
              </a:buClr>
              <a:buSzPts val="2800"/>
              <a:buFont typeface="Verdana"/>
              <a:buChar char="–"/>
              <a:defRPr sz="2800"/>
            </a:lvl2pPr>
            <a:lvl3pPr indent="-381000" lvl="2" marL="1371600" algn="l">
              <a:spcBef>
                <a:spcPts val="480"/>
              </a:spcBef>
              <a:spcAft>
                <a:spcPts val="0"/>
              </a:spcAft>
              <a:buClr>
                <a:schemeClr val="dk1"/>
              </a:buClr>
              <a:buSzPts val="2400"/>
              <a:buFont typeface="Verdana"/>
              <a:buChar char="•"/>
              <a:defRPr sz="2400"/>
            </a:lvl3pPr>
            <a:lvl4pPr indent="-355600" lvl="3" marL="1828800" algn="l">
              <a:spcBef>
                <a:spcPts val="400"/>
              </a:spcBef>
              <a:spcAft>
                <a:spcPts val="0"/>
              </a:spcAft>
              <a:buClr>
                <a:schemeClr val="dk1"/>
              </a:buClr>
              <a:buSzPts val="2000"/>
              <a:buFont typeface="Verdana"/>
              <a:buChar char="–"/>
              <a:defRPr sz="2000"/>
            </a:lvl4pPr>
            <a:lvl5pPr indent="-355600" lvl="4" marL="2286000" algn="l">
              <a:spcBef>
                <a:spcPts val="400"/>
              </a:spcBef>
              <a:spcAft>
                <a:spcPts val="0"/>
              </a:spcAft>
              <a:buClr>
                <a:schemeClr val="dk1"/>
              </a:buClr>
              <a:buSzPts val="2000"/>
              <a:buFont typeface="Verdana"/>
              <a:buChar char="»"/>
              <a:defRPr sz="2000"/>
            </a:lvl5pPr>
            <a:lvl6pPr indent="-355600" lvl="5" marL="2743200" algn="l">
              <a:spcBef>
                <a:spcPts val="400"/>
              </a:spcBef>
              <a:spcAft>
                <a:spcPts val="0"/>
              </a:spcAft>
              <a:buClr>
                <a:schemeClr val="dk1"/>
              </a:buClr>
              <a:buSzPts val="2000"/>
              <a:buFont typeface="Verdana"/>
              <a:buChar char="»"/>
              <a:defRPr sz="2000"/>
            </a:lvl6pPr>
            <a:lvl7pPr indent="-355600" lvl="6" marL="3200400" algn="l">
              <a:spcBef>
                <a:spcPts val="400"/>
              </a:spcBef>
              <a:spcAft>
                <a:spcPts val="0"/>
              </a:spcAft>
              <a:buClr>
                <a:schemeClr val="dk1"/>
              </a:buClr>
              <a:buSzPts val="2000"/>
              <a:buFont typeface="Verdana"/>
              <a:buChar char="»"/>
              <a:defRPr sz="2000"/>
            </a:lvl7pPr>
            <a:lvl8pPr indent="-355600" lvl="7" marL="3657600" algn="l">
              <a:spcBef>
                <a:spcPts val="400"/>
              </a:spcBef>
              <a:spcAft>
                <a:spcPts val="0"/>
              </a:spcAft>
              <a:buClr>
                <a:schemeClr val="dk1"/>
              </a:buClr>
              <a:buSzPts val="2000"/>
              <a:buFont typeface="Verdana"/>
              <a:buChar char="»"/>
              <a:defRPr sz="2000"/>
            </a:lvl8pPr>
            <a:lvl9pPr indent="-355600" lvl="8" marL="4114800" algn="l">
              <a:spcBef>
                <a:spcPts val="400"/>
              </a:spcBef>
              <a:spcAft>
                <a:spcPts val="0"/>
              </a:spcAft>
              <a:buClr>
                <a:schemeClr val="dk1"/>
              </a:buClr>
              <a:buSzPts val="2000"/>
              <a:buFont typeface="Verdana"/>
              <a:buChar char="»"/>
              <a:defRPr sz="2000"/>
            </a:lvl9pPr>
          </a:lstStyle>
          <a:p/>
        </p:txBody>
      </p:sp>
      <p:sp>
        <p:nvSpPr>
          <p:cNvPr id="80" name="Google Shape;80;p21"/>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1" name="Shape 81"/>
        <p:cNvGrpSpPr/>
        <p:nvPr/>
      </p:nvGrpSpPr>
      <p:grpSpPr>
        <a:xfrm>
          <a:off x="0" y="0"/>
          <a:ext cx="0" cy="0"/>
          <a:chOff x="0" y="0"/>
          <a:chExt cx="0" cy="0"/>
        </a:xfrm>
      </p:grpSpPr>
      <p:sp>
        <p:nvSpPr>
          <p:cNvPr id="82" name="Google Shape;82;p22"/>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22"/>
          <p:cNvSpPr/>
          <p:nvPr>
            <p:ph idx="2" type="pic"/>
          </p:nvPr>
        </p:nvSpPr>
        <p:spPr>
          <a:xfrm>
            <a:off x="1792288" y="459581"/>
            <a:ext cx="5486400" cy="3086100"/>
          </a:xfrm>
          <a:prstGeom prst="rect">
            <a:avLst/>
          </a:prstGeom>
          <a:noFill/>
          <a:ln>
            <a:noFill/>
          </a:ln>
        </p:spPr>
      </p:sp>
      <p:sp>
        <p:nvSpPr>
          <p:cNvPr id="84" name="Google Shape;84;p22"/>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Font typeface="Verdana"/>
              <a:buNone/>
              <a:defRPr sz="1400"/>
            </a:lvl1pPr>
            <a:lvl2pPr indent="-228600" lvl="1" marL="914400" algn="l">
              <a:spcBef>
                <a:spcPts val="240"/>
              </a:spcBef>
              <a:spcAft>
                <a:spcPts val="0"/>
              </a:spcAft>
              <a:buClr>
                <a:schemeClr val="dk1"/>
              </a:buClr>
              <a:buSzPts val="1200"/>
              <a:buFont typeface="Verdana"/>
              <a:buNone/>
              <a:defRPr sz="1200"/>
            </a:lvl2pPr>
            <a:lvl3pPr indent="-228600" lvl="2" marL="1371600" algn="l">
              <a:spcBef>
                <a:spcPts val="200"/>
              </a:spcBef>
              <a:spcAft>
                <a:spcPts val="0"/>
              </a:spcAft>
              <a:buClr>
                <a:schemeClr val="dk1"/>
              </a:buClr>
              <a:buSzPts val="1000"/>
              <a:buFont typeface="Verdana"/>
              <a:buNone/>
              <a:defRPr sz="1000"/>
            </a:lvl3pPr>
            <a:lvl4pPr indent="-228600" lvl="3" marL="1828800" algn="l">
              <a:spcBef>
                <a:spcPts val="180"/>
              </a:spcBef>
              <a:spcAft>
                <a:spcPts val="0"/>
              </a:spcAft>
              <a:buClr>
                <a:schemeClr val="dk1"/>
              </a:buClr>
              <a:buSzPts val="900"/>
              <a:buFont typeface="Verdana"/>
              <a:buNone/>
              <a:defRPr sz="900"/>
            </a:lvl4pPr>
            <a:lvl5pPr indent="-228600" lvl="4" marL="2286000" algn="l">
              <a:spcBef>
                <a:spcPts val="180"/>
              </a:spcBef>
              <a:spcAft>
                <a:spcPts val="0"/>
              </a:spcAft>
              <a:buClr>
                <a:schemeClr val="dk1"/>
              </a:buClr>
              <a:buSzPts val="900"/>
              <a:buFont typeface="Verdana"/>
              <a:buNone/>
              <a:defRPr sz="900"/>
            </a:lvl5pPr>
            <a:lvl6pPr indent="-228600" lvl="5" marL="2743200" algn="l">
              <a:spcBef>
                <a:spcPts val="180"/>
              </a:spcBef>
              <a:spcAft>
                <a:spcPts val="0"/>
              </a:spcAft>
              <a:buClr>
                <a:schemeClr val="dk1"/>
              </a:buClr>
              <a:buSzPts val="900"/>
              <a:buFont typeface="Verdana"/>
              <a:buNone/>
              <a:defRPr sz="900"/>
            </a:lvl6pPr>
            <a:lvl7pPr indent="-228600" lvl="6" marL="3200400" algn="l">
              <a:spcBef>
                <a:spcPts val="180"/>
              </a:spcBef>
              <a:spcAft>
                <a:spcPts val="0"/>
              </a:spcAft>
              <a:buClr>
                <a:schemeClr val="dk1"/>
              </a:buClr>
              <a:buSzPts val="900"/>
              <a:buFont typeface="Verdana"/>
              <a:buNone/>
              <a:defRPr sz="900"/>
            </a:lvl7pPr>
            <a:lvl8pPr indent="-228600" lvl="7" marL="3657600" algn="l">
              <a:spcBef>
                <a:spcPts val="180"/>
              </a:spcBef>
              <a:spcAft>
                <a:spcPts val="0"/>
              </a:spcAft>
              <a:buClr>
                <a:schemeClr val="dk1"/>
              </a:buClr>
              <a:buSzPts val="900"/>
              <a:buFont typeface="Verdana"/>
              <a:buNone/>
              <a:defRPr sz="900"/>
            </a:lvl8pPr>
            <a:lvl9pPr indent="-228600" lvl="8" marL="4114800" algn="l">
              <a:spcBef>
                <a:spcPts val="180"/>
              </a:spcBef>
              <a:spcAft>
                <a:spcPts val="0"/>
              </a:spcAft>
              <a:buClr>
                <a:schemeClr val="dk1"/>
              </a:buClr>
              <a:buSzPts val="900"/>
              <a:buFont typeface="Verdana"/>
              <a:buNone/>
              <a:defRPr sz="9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2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7" name="Google Shape;87;p23"/>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8" name="Shape 88"/>
        <p:cNvGrpSpPr/>
        <p:nvPr/>
      </p:nvGrpSpPr>
      <p:grpSpPr>
        <a:xfrm>
          <a:off x="0" y="0"/>
          <a:ext cx="0" cy="0"/>
          <a:chOff x="0" y="0"/>
          <a:chExt cx="0" cy="0"/>
        </a:xfrm>
      </p:grpSpPr>
      <p:sp>
        <p:nvSpPr>
          <p:cNvPr id="89" name="Google Shape;89;p24"/>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0" name="Google Shape;90;p24"/>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7" name="Shape 97"/>
        <p:cNvGrpSpPr/>
        <p:nvPr/>
      </p:nvGrpSpPr>
      <p:grpSpPr>
        <a:xfrm>
          <a:off x="0" y="0"/>
          <a:ext cx="0" cy="0"/>
          <a:chOff x="0" y="0"/>
          <a:chExt cx="0" cy="0"/>
        </a:xfrm>
      </p:grpSpPr>
      <p:sp>
        <p:nvSpPr>
          <p:cNvPr id="98" name="Google Shape;98;p2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1" name="Shape 101"/>
        <p:cNvGrpSpPr/>
        <p:nvPr/>
      </p:nvGrpSpPr>
      <p:grpSpPr>
        <a:xfrm>
          <a:off x="0" y="0"/>
          <a:ext cx="0" cy="0"/>
          <a:chOff x="0" y="0"/>
          <a:chExt cx="0" cy="0"/>
        </a:xfrm>
      </p:grpSpPr>
      <p:sp>
        <p:nvSpPr>
          <p:cNvPr id="102" name="Google Shape;102;p27"/>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p27"/>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4" name="Google Shape;104;p2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7"/>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07" name="Google Shape;107;p27"/>
          <p:cNvPicPr preferRelativeResize="0"/>
          <p:nvPr/>
        </p:nvPicPr>
        <p:blipFill rotWithShape="1">
          <a:blip r:embed="rId2">
            <a:alphaModFix/>
          </a:blip>
          <a:srcRect b="0" l="0" r="0" t="0"/>
          <a:stretch/>
        </p:blipFill>
        <p:spPr>
          <a:xfrm>
            <a:off x="0" y="4659096"/>
            <a:ext cx="6858000" cy="471487"/>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8" name="Shape 108"/>
        <p:cNvGrpSpPr/>
        <p:nvPr/>
      </p:nvGrpSpPr>
      <p:grpSpPr>
        <a:xfrm>
          <a:off x="0" y="0"/>
          <a:ext cx="0" cy="0"/>
          <a:chOff x="0" y="0"/>
          <a:chExt cx="0" cy="0"/>
        </a:xfrm>
      </p:grpSpPr>
      <p:sp>
        <p:nvSpPr>
          <p:cNvPr id="109" name="Google Shape;109;p28"/>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28"/>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11" name="Google Shape;111;p2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28"/>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pic>
        <p:nvPicPr>
          <p:cNvPr id="114" name="Google Shape;114;p28"/>
          <p:cNvPicPr preferRelativeResize="0"/>
          <p:nvPr/>
        </p:nvPicPr>
        <p:blipFill rotWithShape="1">
          <a:blip r:embed="rId2">
            <a:alphaModFix/>
          </a:blip>
          <a:srcRect b="0" l="0" r="0" t="0"/>
          <a:stretch/>
        </p:blipFill>
        <p:spPr>
          <a:xfrm>
            <a:off x="-15604" y="4662581"/>
            <a:ext cx="6856810" cy="471488"/>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5" name="Shape 115"/>
        <p:cNvGrpSpPr/>
        <p:nvPr/>
      </p:nvGrpSpPr>
      <p:grpSpPr>
        <a:xfrm>
          <a:off x="0" y="0"/>
          <a:ext cx="0" cy="0"/>
          <a:chOff x="0" y="0"/>
          <a:chExt cx="0" cy="0"/>
        </a:xfrm>
      </p:grpSpPr>
      <p:sp>
        <p:nvSpPr>
          <p:cNvPr id="116" name="Google Shape;116;p29"/>
          <p:cNvSpPr txBox="1"/>
          <p:nvPr>
            <p:ph type="title"/>
          </p:nvPr>
        </p:nvSpPr>
        <p:spPr>
          <a:xfrm>
            <a:off x="722313" y="3305175"/>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29"/>
          <p:cNvSpPr txBox="1"/>
          <p:nvPr>
            <p:ph idx="1" type="body"/>
          </p:nvPr>
        </p:nvSpPr>
        <p:spPr>
          <a:xfrm>
            <a:off x="722313" y="2180035"/>
            <a:ext cx="7772400" cy="11253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18" name="Google Shape;118;p2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9"/>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1" name="Shape 121"/>
        <p:cNvGrpSpPr/>
        <p:nvPr/>
      </p:nvGrpSpPr>
      <p:grpSpPr>
        <a:xfrm>
          <a:off x="0" y="0"/>
          <a:ext cx="0" cy="0"/>
          <a:chOff x="0" y="0"/>
          <a:chExt cx="0" cy="0"/>
        </a:xfrm>
      </p:grpSpPr>
      <p:sp>
        <p:nvSpPr>
          <p:cNvPr id="122" name="Google Shape;122;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p30"/>
          <p:cNvSpPr txBox="1"/>
          <p:nvPr>
            <p:ph idx="1" type="body"/>
          </p:nvPr>
        </p:nvSpPr>
        <p:spPr>
          <a:xfrm>
            <a:off x="457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4" name="Google Shape;124;p30"/>
          <p:cNvSpPr txBox="1"/>
          <p:nvPr>
            <p:ph idx="2" type="body"/>
          </p:nvPr>
        </p:nvSpPr>
        <p:spPr>
          <a:xfrm>
            <a:off x="4648200" y="1200150"/>
            <a:ext cx="4038600" cy="33945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5" name="Google Shape;125;p30"/>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0"/>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0"/>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8" name="Shape 128"/>
        <p:cNvGrpSpPr/>
        <p:nvPr/>
      </p:nvGrpSpPr>
      <p:grpSpPr>
        <a:xfrm>
          <a:off x="0" y="0"/>
          <a:ext cx="0" cy="0"/>
          <a:chOff x="0" y="0"/>
          <a:chExt cx="0" cy="0"/>
        </a:xfrm>
      </p:grpSpPr>
      <p:sp>
        <p:nvSpPr>
          <p:cNvPr id="129" name="Google Shape;129;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31"/>
          <p:cNvSpPr txBox="1"/>
          <p:nvPr>
            <p:ph idx="1" type="body"/>
          </p:nvPr>
        </p:nvSpPr>
        <p:spPr>
          <a:xfrm>
            <a:off x="457200" y="1151335"/>
            <a:ext cx="4040100" cy="4800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1" name="Google Shape;131;p31"/>
          <p:cNvSpPr txBox="1"/>
          <p:nvPr>
            <p:ph idx="2" type="body"/>
          </p:nvPr>
        </p:nvSpPr>
        <p:spPr>
          <a:xfrm>
            <a:off x="457200" y="1631156"/>
            <a:ext cx="40401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2" name="Google Shape;132;p31"/>
          <p:cNvSpPr txBox="1"/>
          <p:nvPr>
            <p:ph idx="3" type="body"/>
          </p:nvPr>
        </p:nvSpPr>
        <p:spPr>
          <a:xfrm>
            <a:off x="4645025" y="1151335"/>
            <a:ext cx="4041900" cy="4800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33" name="Google Shape;133;p31"/>
          <p:cNvSpPr txBox="1"/>
          <p:nvPr>
            <p:ph idx="4" type="body"/>
          </p:nvPr>
        </p:nvSpPr>
        <p:spPr>
          <a:xfrm>
            <a:off x="4645025" y="1631156"/>
            <a:ext cx="4041900" cy="29634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34" name="Google Shape;134;p3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3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31"/>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7" name="Shape 137"/>
        <p:cNvGrpSpPr/>
        <p:nvPr/>
      </p:nvGrpSpPr>
      <p:grpSpPr>
        <a:xfrm>
          <a:off x="0" y="0"/>
          <a:ext cx="0" cy="0"/>
          <a:chOff x="0" y="0"/>
          <a:chExt cx="0" cy="0"/>
        </a:xfrm>
      </p:grpSpPr>
      <p:sp>
        <p:nvSpPr>
          <p:cNvPr id="138" name="Google Shape;138;p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p3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32"/>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2" name="Shape 142"/>
        <p:cNvGrpSpPr/>
        <p:nvPr/>
      </p:nvGrpSpPr>
      <p:grpSpPr>
        <a:xfrm>
          <a:off x="0" y="0"/>
          <a:ext cx="0" cy="0"/>
          <a:chOff x="0" y="0"/>
          <a:chExt cx="0" cy="0"/>
        </a:xfrm>
      </p:grpSpPr>
      <p:sp>
        <p:nvSpPr>
          <p:cNvPr id="143" name="Google Shape;143;p33"/>
          <p:cNvSpPr txBox="1"/>
          <p:nvPr>
            <p:ph type="title"/>
          </p:nvPr>
        </p:nvSpPr>
        <p:spPr>
          <a:xfrm>
            <a:off x="457200" y="204788"/>
            <a:ext cx="3008400" cy="871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33"/>
          <p:cNvSpPr txBox="1"/>
          <p:nvPr>
            <p:ph idx="1" type="body"/>
          </p:nvPr>
        </p:nvSpPr>
        <p:spPr>
          <a:xfrm>
            <a:off x="3575050" y="204788"/>
            <a:ext cx="5111700" cy="43899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45" name="Google Shape;145;p33"/>
          <p:cNvSpPr txBox="1"/>
          <p:nvPr>
            <p:ph idx="2" type="body"/>
          </p:nvPr>
        </p:nvSpPr>
        <p:spPr>
          <a:xfrm>
            <a:off x="457200" y="1076325"/>
            <a:ext cx="3008400" cy="35184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6" name="Google Shape;146;p3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3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3"/>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9" name="Shape 149"/>
        <p:cNvGrpSpPr/>
        <p:nvPr/>
      </p:nvGrpSpPr>
      <p:grpSpPr>
        <a:xfrm>
          <a:off x="0" y="0"/>
          <a:ext cx="0" cy="0"/>
          <a:chOff x="0" y="0"/>
          <a:chExt cx="0" cy="0"/>
        </a:xfrm>
      </p:grpSpPr>
      <p:sp>
        <p:nvSpPr>
          <p:cNvPr id="150" name="Google Shape;150;p34"/>
          <p:cNvSpPr txBox="1"/>
          <p:nvPr>
            <p:ph type="title"/>
          </p:nvPr>
        </p:nvSpPr>
        <p:spPr>
          <a:xfrm>
            <a:off x="1792288" y="3600450"/>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34"/>
          <p:cNvSpPr/>
          <p:nvPr>
            <p:ph idx="2" type="pic"/>
          </p:nvPr>
        </p:nvSpPr>
        <p:spPr>
          <a:xfrm>
            <a:off x="1792288" y="459581"/>
            <a:ext cx="5486400" cy="3086100"/>
          </a:xfrm>
          <a:prstGeom prst="rect">
            <a:avLst/>
          </a:prstGeom>
          <a:noFill/>
          <a:ln>
            <a:noFill/>
          </a:ln>
        </p:spPr>
      </p:sp>
      <p:sp>
        <p:nvSpPr>
          <p:cNvPr id="152" name="Google Shape;152;p34"/>
          <p:cNvSpPr txBox="1"/>
          <p:nvPr>
            <p:ph idx="1" type="body"/>
          </p:nvPr>
        </p:nvSpPr>
        <p:spPr>
          <a:xfrm>
            <a:off x="1792288" y="4025504"/>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3" name="Google Shape;153;p3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34"/>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56" name="Shape 156"/>
        <p:cNvGrpSpPr/>
        <p:nvPr/>
      </p:nvGrpSpPr>
      <p:grpSpPr>
        <a:xfrm>
          <a:off x="0" y="0"/>
          <a:ext cx="0" cy="0"/>
          <a:chOff x="0" y="0"/>
          <a:chExt cx="0" cy="0"/>
        </a:xfrm>
      </p:grpSpPr>
      <p:sp>
        <p:nvSpPr>
          <p:cNvPr id="157" name="Google Shape;157;p3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5"/>
          <p:cNvSpPr txBox="1"/>
          <p:nvPr>
            <p:ph idx="1" type="body"/>
          </p:nvPr>
        </p:nvSpPr>
        <p:spPr>
          <a:xfrm rot="5400000">
            <a:off x="2874750" y="-1217400"/>
            <a:ext cx="3394500"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59" name="Google Shape;159;p3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3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3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62" name="Shape 162"/>
        <p:cNvGrpSpPr/>
        <p:nvPr/>
      </p:nvGrpSpPr>
      <p:grpSpPr>
        <a:xfrm>
          <a:off x="0" y="0"/>
          <a:ext cx="0" cy="0"/>
          <a:chOff x="0" y="0"/>
          <a:chExt cx="0" cy="0"/>
        </a:xfrm>
      </p:grpSpPr>
      <p:sp>
        <p:nvSpPr>
          <p:cNvPr id="163" name="Google Shape;163;p36"/>
          <p:cNvSpPr txBox="1"/>
          <p:nvPr>
            <p:ph type="title"/>
          </p:nvPr>
        </p:nvSpPr>
        <p:spPr>
          <a:xfrm rot="5400000">
            <a:off x="5463750" y="1371629"/>
            <a:ext cx="4388700"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4" name="Google Shape;164;p36"/>
          <p:cNvSpPr txBox="1"/>
          <p:nvPr>
            <p:ph idx="1" type="body"/>
          </p:nvPr>
        </p:nvSpPr>
        <p:spPr>
          <a:xfrm rot="5400000">
            <a:off x="1272750" y="-609572"/>
            <a:ext cx="4388700"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65" name="Google Shape;165;p3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36"/>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1.xml"/><Relationship Id="rId12" Type="http://schemas.openxmlformats.org/officeDocument/2006/relationships/slideLayout" Target="../slideLayouts/slideLayout22.xml"/><Relationship Id="rId1" Type="http://schemas.openxmlformats.org/officeDocument/2006/relationships/image" Target="../media/image7.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4000" u="none" cap="none" strike="noStrike">
                <a:solidFill>
                  <a:schemeClr val="dk2"/>
                </a:solidFill>
                <a:latin typeface="Verdana"/>
                <a:ea typeface="Verdana"/>
                <a:cs typeface="Verdana"/>
                <a:sym typeface="Verdana"/>
              </a:defRPr>
            </a:lvl1pPr>
            <a:lvl2pPr lvl="1" marR="0" algn="ctr">
              <a:spcBef>
                <a:spcPts val="0"/>
              </a:spcBef>
              <a:spcAft>
                <a:spcPts val="0"/>
              </a:spcAft>
              <a:buSzPts val="1400"/>
              <a:buNone/>
              <a:defRPr b="0" i="0" sz="4000" u="none" cap="none" strike="noStrike">
                <a:solidFill>
                  <a:schemeClr val="dk2"/>
                </a:solidFill>
                <a:latin typeface="Verdana"/>
                <a:ea typeface="Verdana"/>
                <a:cs typeface="Verdana"/>
                <a:sym typeface="Verdana"/>
              </a:defRPr>
            </a:lvl2pPr>
            <a:lvl3pPr lvl="2" marR="0" algn="ctr">
              <a:spcBef>
                <a:spcPts val="0"/>
              </a:spcBef>
              <a:spcAft>
                <a:spcPts val="0"/>
              </a:spcAft>
              <a:buSzPts val="1400"/>
              <a:buNone/>
              <a:defRPr b="0" i="0" sz="4000" u="none" cap="none" strike="noStrike">
                <a:solidFill>
                  <a:schemeClr val="dk2"/>
                </a:solidFill>
                <a:latin typeface="Verdana"/>
                <a:ea typeface="Verdana"/>
                <a:cs typeface="Verdana"/>
                <a:sym typeface="Verdana"/>
              </a:defRPr>
            </a:lvl3pPr>
            <a:lvl4pPr lvl="3" marR="0" algn="ctr">
              <a:spcBef>
                <a:spcPts val="0"/>
              </a:spcBef>
              <a:spcAft>
                <a:spcPts val="0"/>
              </a:spcAft>
              <a:buSzPts val="1400"/>
              <a:buNone/>
              <a:defRPr b="0" i="0" sz="4000" u="none" cap="none" strike="noStrike">
                <a:solidFill>
                  <a:schemeClr val="dk2"/>
                </a:solidFill>
                <a:latin typeface="Verdana"/>
                <a:ea typeface="Verdana"/>
                <a:cs typeface="Verdana"/>
                <a:sym typeface="Verdana"/>
              </a:defRPr>
            </a:lvl4pPr>
            <a:lvl5pPr lvl="4" marR="0" algn="ctr">
              <a:spcBef>
                <a:spcPts val="0"/>
              </a:spcBef>
              <a:spcAft>
                <a:spcPts val="0"/>
              </a:spcAft>
              <a:buSzPts val="1400"/>
              <a:buNone/>
              <a:defRPr b="0" i="0" sz="4000" u="none" cap="none" strike="noStrike">
                <a:solidFill>
                  <a:schemeClr val="dk2"/>
                </a:solidFill>
                <a:latin typeface="Verdana"/>
                <a:ea typeface="Verdana"/>
                <a:cs typeface="Verdana"/>
                <a:sym typeface="Verdana"/>
              </a:defRPr>
            </a:lvl5pPr>
            <a:lvl6pPr lvl="5" marR="0" algn="ctr">
              <a:spcBef>
                <a:spcPts val="0"/>
              </a:spcBef>
              <a:spcAft>
                <a:spcPts val="0"/>
              </a:spcAft>
              <a:buSzPts val="1400"/>
              <a:buNone/>
              <a:defRPr b="0" i="0" sz="4000" u="none" cap="none" strike="noStrike">
                <a:solidFill>
                  <a:schemeClr val="dk2"/>
                </a:solidFill>
                <a:latin typeface="Verdana"/>
                <a:ea typeface="Verdana"/>
                <a:cs typeface="Verdana"/>
                <a:sym typeface="Verdana"/>
              </a:defRPr>
            </a:lvl6pPr>
            <a:lvl7pPr lvl="6" marR="0" algn="ctr">
              <a:spcBef>
                <a:spcPts val="0"/>
              </a:spcBef>
              <a:spcAft>
                <a:spcPts val="0"/>
              </a:spcAft>
              <a:buSzPts val="1400"/>
              <a:buNone/>
              <a:defRPr b="0" i="0" sz="4000" u="none" cap="none" strike="noStrike">
                <a:solidFill>
                  <a:schemeClr val="dk2"/>
                </a:solidFill>
                <a:latin typeface="Verdana"/>
                <a:ea typeface="Verdana"/>
                <a:cs typeface="Verdana"/>
                <a:sym typeface="Verdana"/>
              </a:defRPr>
            </a:lvl7pPr>
            <a:lvl8pPr lvl="7" marR="0" algn="ctr">
              <a:spcBef>
                <a:spcPts val="0"/>
              </a:spcBef>
              <a:spcAft>
                <a:spcPts val="0"/>
              </a:spcAft>
              <a:buSzPts val="1400"/>
              <a:buNone/>
              <a:defRPr b="0" i="0" sz="4000" u="none" cap="none" strike="noStrike">
                <a:solidFill>
                  <a:schemeClr val="dk2"/>
                </a:solidFill>
                <a:latin typeface="Verdana"/>
                <a:ea typeface="Verdana"/>
                <a:cs typeface="Verdana"/>
                <a:sym typeface="Verdana"/>
              </a:defRPr>
            </a:lvl8pPr>
            <a:lvl9pPr lvl="8" marR="0" algn="ctr">
              <a:spcBef>
                <a:spcPts val="0"/>
              </a:spcBef>
              <a:spcAft>
                <a:spcPts val="0"/>
              </a:spcAft>
              <a:buSzPts val="1400"/>
              <a:buNone/>
              <a:defRPr b="0" i="0" sz="4000" u="none" cap="none" strike="noStrike">
                <a:solidFill>
                  <a:schemeClr val="dk2"/>
                </a:solidFill>
                <a:latin typeface="Verdana"/>
                <a:ea typeface="Verdana"/>
                <a:cs typeface="Verdana"/>
                <a:sym typeface="Verdana"/>
              </a:defRPr>
            </a:lvl9pPr>
          </a:lstStyle>
          <a:p/>
        </p:txBody>
      </p:sp>
      <p:sp>
        <p:nvSpPr>
          <p:cNvPr id="52" name="Google Shape;52;p13"/>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Autofit/>
          </a:bodyPr>
          <a:lstStyle>
            <a:lvl1pPr indent="-431800" lvl="0" marL="457200" marR="0" algn="l">
              <a:spcBef>
                <a:spcPts val="640"/>
              </a:spcBef>
              <a:spcAft>
                <a:spcPts val="0"/>
              </a:spcAft>
              <a:buClr>
                <a:schemeClr val="dk1"/>
              </a:buClr>
              <a:buSzPts val="3200"/>
              <a:buFont typeface="Verdana"/>
              <a:buChar char="•"/>
              <a:defRPr b="0" i="0" sz="3200" u="none" cap="none" strike="noStrike">
                <a:solidFill>
                  <a:schemeClr val="dk1"/>
                </a:solidFill>
                <a:latin typeface="Verdana"/>
                <a:ea typeface="Verdana"/>
                <a:cs typeface="Verdana"/>
                <a:sym typeface="Verdana"/>
              </a:defRPr>
            </a:lvl1pPr>
            <a:lvl2pPr indent="-406400" lvl="1" marL="914400" marR="0" algn="l">
              <a:spcBef>
                <a:spcPts val="560"/>
              </a:spcBef>
              <a:spcAft>
                <a:spcPts val="0"/>
              </a:spcAft>
              <a:buClr>
                <a:schemeClr val="dk1"/>
              </a:buClr>
              <a:buSzPts val="2800"/>
              <a:buFont typeface="Verdana"/>
              <a:buChar char="–"/>
              <a:defRPr b="0" i="0" sz="2800" u="none" cap="none" strike="noStrike">
                <a:solidFill>
                  <a:schemeClr val="dk1"/>
                </a:solidFill>
                <a:latin typeface="Verdana"/>
                <a:ea typeface="Verdana"/>
                <a:cs typeface="Verdana"/>
                <a:sym typeface="Verdana"/>
              </a:defRPr>
            </a:lvl2pPr>
            <a:lvl3pPr indent="-381000" lvl="2" marL="1371600" marR="0" algn="l">
              <a:spcBef>
                <a:spcPts val="480"/>
              </a:spcBef>
              <a:spcAft>
                <a:spcPts val="0"/>
              </a:spcAft>
              <a:buClr>
                <a:schemeClr val="dk1"/>
              </a:buClr>
              <a:buSzPts val="2400"/>
              <a:buFont typeface="Verdana"/>
              <a:buChar char="•"/>
              <a:defRPr b="0" i="0" sz="2400" u="none" cap="none" strike="noStrike">
                <a:solidFill>
                  <a:schemeClr val="dk1"/>
                </a:solidFill>
                <a:latin typeface="Verdana"/>
                <a:ea typeface="Verdana"/>
                <a:cs typeface="Verdana"/>
                <a:sym typeface="Verdana"/>
              </a:defRPr>
            </a:lvl3pPr>
            <a:lvl4pPr indent="-355600" lvl="3" marL="1828800" marR="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4pPr>
            <a:lvl5pPr indent="-355600" lvl="4" marL="2286000" marR="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5pPr>
            <a:lvl6pPr indent="-355600" lvl="5" marL="2743200" marR="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6pPr>
            <a:lvl7pPr indent="-355600" lvl="6" marL="3200400" marR="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7pPr>
            <a:lvl8pPr indent="-355600" lvl="7" marL="3657600" marR="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8pPr>
            <a:lvl9pPr indent="-355600" lvl="8" marL="4114800" marR="0" algn="l">
              <a:spcBef>
                <a:spcPts val="400"/>
              </a:spcBef>
              <a:spcAft>
                <a:spcPts val="0"/>
              </a:spcAft>
              <a:buClr>
                <a:schemeClr val="dk1"/>
              </a:buClr>
              <a:buSzPts val="2000"/>
              <a:buFont typeface="Verdana"/>
              <a:buChar char="»"/>
              <a:defRPr b="0" i="0" sz="2000" u="none" cap="none" strike="noStrike">
                <a:solidFill>
                  <a:schemeClr val="dk1"/>
                </a:solidFill>
                <a:latin typeface="Verdana"/>
                <a:ea typeface="Verdana"/>
                <a:cs typeface="Verdana"/>
                <a:sym typeface="Verdana"/>
              </a:defRPr>
            </a:lvl9pPr>
          </a:lstStyle>
          <a:p/>
        </p:txBody>
      </p:sp>
      <p:pic>
        <p:nvPicPr>
          <p:cNvPr id="53" name="Google Shape;53;p13"/>
          <p:cNvPicPr preferRelativeResize="0"/>
          <p:nvPr/>
        </p:nvPicPr>
        <p:blipFill rotWithShape="1">
          <a:blip r:embed="rId1">
            <a:alphaModFix/>
          </a:blip>
          <a:srcRect b="0" l="0" r="0" t="0"/>
          <a:stretch/>
        </p:blipFill>
        <p:spPr>
          <a:xfrm>
            <a:off x="0" y="4700588"/>
            <a:ext cx="6858001" cy="4714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lvl1pPr lvl="0" marR="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3" name="Google Shape;93;p25"/>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lvl1pPr indent="-431800" lvl="0" marL="457200" marR="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94" name="Google Shape;94;p2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5" name="Google Shape;95;p2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25"/>
          <p:cNvSpPr txBox="1"/>
          <p:nvPr>
            <p:ph idx="12" type="sldNum"/>
          </p:nvPr>
        </p:nvSpPr>
        <p:spPr>
          <a:xfrm>
            <a:off x="6553200" y="4767263"/>
            <a:ext cx="2133600" cy="273900"/>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b="0" i="0" sz="1200" u="none" cap="none" strike="noStrike">
                <a:solidFill>
                  <a:srgbClr val="888888"/>
                </a:solidFill>
                <a:latin typeface="Calibri"/>
                <a:ea typeface="Calibri"/>
                <a:cs typeface="Calibri"/>
                <a:sym typeface="Calibri"/>
              </a:defRPr>
            </a:lvl1pPr>
            <a:lvl2pPr indent="0" lvl="1" marL="0" marR="0" algn="r">
              <a:spcBef>
                <a:spcPts val="0"/>
              </a:spcBef>
              <a:buNone/>
              <a:defRPr b="0" i="0" sz="1200" u="none" cap="none" strike="noStrike">
                <a:solidFill>
                  <a:srgbClr val="888888"/>
                </a:solidFill>
                <a:latin typeface="Calibri"/>
                <a:ea typeface="Calibri"/>
                <a:cs typeface="Calibri"/>
                <a:sym typeface="Calibri"/>
              </a:defRPr>
            </a:lvl2pPr>
            <a:lvl3pPr indent="0" lvl="2" marL="0" marR="0" algn="r">
              <a:spcBef>
                <a:spcPts val="0"/>
              </a:spcBef>
              <a:buNone/>
              <a:defRPr b="0" i="0" sz="1200" u="none" cap="none" strike="noStrike">
                <a:solidFill>
                  <a:srgbClr val="888888"/>
                </a:solidFill>
                <a:latin typeface="Calibri"/>
                <a:ea typeface="Calibri"/>
                <a:cs typeface="Calibri"/>
                <a:sym typeface="Calibri"/>
              </a:defRPr>
            </a:lvl3pPr>
            <a:lvl4pPr indent="0" lvl="3" marL="0" marR="0" algn="r">
              <a:spcBef>
                <a:spcPts val="0"/>
              </a:spcBef>
              <a:buNone/>
              <a:defRPr b="0" i="0" sz="1200" u="none" cap="none" strike="noStrike">
                <a:solidFill>
                  <a:srgbClr val="888888"/>
                </a:solidFill>
                <a:latin typeface="Calibri"/>
                <a:ea typeface="Calibri"/>
                <a:cs typeface="Calibri"/>
                <a:sym typeface="Calibri"/>
              </a:defRPr>
            </a:lvl4pPr>
            <a:lvl5pPr indent="0" lvl="4" marL="0" marR="0" algn="r">
              <a:spcBef>
                <a:spcPts val="0"/>
              </a:spcBef>
              <a:buNone/>
              <a:defRPr b="0" i="0" sz="1200" u="none" cap="none" strike="noStrike">
                <a:solidFill>
                  <a:srgbClr val="888888"/>
                </a:solidFill>
                <a:latin typeface="Calibri"/>
                <a:ea typeface="Calibri"/>
                <a:cs typeface="Calibri"/>
                <a:sym typeface="Calibri"/>
              </a:defRPr>
            </a:lvl5pPr>
            <a:lvl6pPr indent="0" lvl="5" marL="0" marR="0" algn="r">
              <a:spcBef>
                <a:spcPts val="0"/>
              </a:spcBef>
              <a:buNone/>
              <a:defRPr b="0" i="0" sz="1200" u="none" cap="none" strike="noStrike">
                <a:solidFill>
                  <a:srgbClr val="888888"/>
                </a:solidFill>
                <a:latin typeface="Calibri"/>
                <a:ea typeface="Calibri"/>
                <a:cs typeface="Calibri"/>
                <a:sym typeface="Calibri"/>
              </a:defRPr>
            </a:lvl6pPr>
            <a:lvl7pPr indent="0" lvl="6" marL="0" marR="0" algn="r">
              <a:spcBef>
                <a:spcPts val="0"/>
              </a:spcBef>
              <a:buNone/>
              <a:defRPr b="0" i="0" sz="1200" u="none" cap="none" strike="noStrike">
                <a:solidFill>
                  <a:srgbClr val="888888"/>
                </a:solidFill>
                <a:latin typeface="Calibri"/>
                <a:ea typeface="Calibri"/>
                <a:cs typeface="Calibri"/>
                <a:sym typeface="Calibri"/>
              </a:defRPr>
            </a:lvl7pPr>
            <a:lvl8pPr indent="0" lvl="7" marL="0" marR="0" algn="r">
              <a:spcBef>
                <a:spcPts val="0"/>
              </a:spcBef>
              <a:buNone/>
              <a:defRPr b="0" i="0" sz="1200" u="none" cap="none" strike="noStrike">
                <a:solidFill>
                  <a:srgbClr val="888888"/>
                </a:solidFill>
                <a:latin typeface="Calibri"/>
                <a:ea typeface="Calibri"/>
                <a:cs typeface="Calibri"/>
                <a:sym typeface="Calibri"/>
              </a:defRPr>
            </a:lvl8pPr>
            <a:lvl9pPr indent="0" lvl="8" marL="0" marR="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7"/>
          <p:cNvSpPr txBox="1"/>
          <p:nvPr>
            <p:ph type="ctrTitle"/>
          </p:nvPr>
        </p:nvSpPr>
        <p:spPr>
          <a:xfrm>
            <a:off x="228600" y="1200150"/>
            <a:ext cx="8534400" cy="12003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b="1" lang="en-GB" u="sng"/>
              <a:t>OPTICAL CHARACTER RECOGNITION</a:t>
            </a:r>
            <a:endParaRPr b="1" u="sng"/>
          </a:p>
        </p:txBody>
      </p:sp>
      <p:sp>
        <p:nvSpPr>
          <p:cNvPr id="173" name="Google Shape;173;p37"/>
          <p:cNvSpPr txBox="1"/>
          <p:nvPr>
            <p:ph idx="1" type="subTitle"/>
          </p:nvPr>
        </p:nvSpPr>
        <p:spPr>
          <a:xfrm>
            <a:off x="571500" y="2667150"/>
            <a:ext cx="8001000" cy="17961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2"/>
              </a:buClr>
              <a:buSzPts val="3200"/>
              <a:buFont typeface="Verdana"/>
              <a:buNone/>
            </a:pPr>
            <a:r>
              <a:rPr b="1" lang="en-GB"/>
              <a:t>Presented By: </a:t>
            </a:r>
            <a:endParaRPr b="1"/>
          </a:p>
          <a:p>
            <a:pPr indent="0" lvl="0" marL="0" rtl="0" algn="ctr">
              <a:lnSpc>
                <a:spcPct val="100000"/>
              </a:lnSpc>
              <a:spcBef>
                <a:spcPts val="0"/>
              </a:spcBef>
              <a:spcAft>
                <a:spcPts val="0"/>
              </a:spcAft>
              <a:buClr>
                <a:schemeClr val="lt2"/>
              </a:buClr>
              <a:buSzPts val="3200"/>
              <a:buFont typeface="Verdana"/>
              <a:buNone/>
            </a:pPr>
            <a:r>
              <a:rPr b="1" lang="en-GB" sz="2100"/>
              <a:t>Bandaru Kundana Sri(3122 22 3002 023)</a:t>
            </a:r>
            <a:endParaRPr b="1" sz="2100"/>
          </a:p>
          <a:p>
            <a:pPr indent="0" lvl="0" marL="0" rtl="0" algn="ctr">
              <a:lnSpc>
                <a:spcPct val="100000"/>
              </a:lnSpc>
              <a:spcBef>
                <a:spcPts val="0"/>
              </a:spcBef>
              <a:spcAft>
                <a:spcPts val="0"/>
              </a:spcAft>
              <a:buClr>
                <a:schemeClr val="lt2"/>
              </a:buClr>
              <a:buSzPts val="3200"/>
              <a:buFont typeface="Verdana"/>
              <a:buNone/>
            </a:pPr>
            <a:r>
              <a:rPr b="1" lang="en-GB" sz="2100"/>
              <a:t>Bharathi K(3122 22 3002 024)</a:t>
            </a:r>
            <a:endParaRPr b="1" sz="2100"/>
          </a:p>
          <a:p>
            <a:pPr indent="0" lvl="0" marL="0" rtl="0" algn="ctr">
              <a:lnSpc>
                <a:spcPct val="100000"/>
              </a:lnSpc>
              <a:spcBef>
                <a:spcPts val="0"/>
              </a:spcBef>
              <a:spcAft>
                <a:spcPts val="0"/>
              </a:spcAft>
              <a:buClr>
                <a:schemeClr val="lt2"/>
              </a:buClr>
              <a:buSzPts val="3200"/>
              <a:buFont typeface="Verdana"/>
              <a:buNone/>
            </a:pPr>
            <a:r>
              <a:rPr b="1" lang="en-GB" sz="2100"/>
              <a:t>Biancaa(3122 22 3002 025)</a:t>
            </a:r>
            <a:endParaRPr b="1" sz="2100"/>
          </a:p>
          <a:p>
            <a:pPr indent="0" lvl="0" marL="0" rtl="0" algn="ctr">
              <a:lnSpc>
                <a:spcPct val="80000"/>
              </a:lnSpc>
              <a:spcBef>
                <a:spcPts val="0"/>
              </a:spcBef>
              <a:spcAft>
                <a:spcPts val="0"/>
              </a:spcAft>
              <a:buClr>
                <a:schemeClr val="lt2"/>
              </a:buClr>
              <a:buSzPts val="3200"/>
              <a:buFont typeface="Verdana"/>
              <a:buNone/>
            </a:pPr>
            <a:r>
              <a:t/>
            </a:r>
            <a:endParaRPr b="1"/>
          </a:p>
        </p:txBody>
      </p:sp>
      <p:sp>
        <p:nvSpPr>
          <p:cNvPr id="174" name="Google Shape;174;p37"/>
          <p:cNvSpPr/>
          <p:nvPr/>
        </p:nvSpPr>
        <p:spPr>
          <a:xfrm>
            <a:off x="0" y="0"/>
            <a:ext cx="9144000" cy="1028700"/>
          </a:xfrm>
          <a:prstGeom prst="rect">
            <a:avLst/>
          </a:prstGeom>
          <a:solidFill>
            <a:srgbClr val="003399"/>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200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6"/>
          <p:cNvSpPr txBox="1"/>
          <p:nvPr>
            <p:ph type="title"/>
          </p:nvPr>
        </p:nvSpPr>
        <p:spPr>
          <a:xfrm>
            <a:off x="457200" y="424854"/>
            <a:ext cx="8229600" cy="8574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ts val="990"/>
              <a:buFont typeface="Arial"/>
              <a:buNone/>
            </a:pPr>
            <a:r>
              <a:rPr lang="en-GB">
                <a:solidFill>
                  <a:srgbClr val="003399"/>
                </a:solidFill>
              </a:rPr>
              <a:t>Sample Output from CRNN + CTC Model</a:t>
            </a:r>
            <a:endParaRPr>
              <a:solidFill>
                <a:srgbClr val="003399"/>
              </a:solidFill>
            </a:endParaRPr>
          </a:p>
          <a:p>
            <a:pPr indent="0" lvl="0" marL="0" rtl="0" algn="ctr">
              <a:spcBef>
                <a:spcPts val="0"/>
              </a:spcBef>
              <a:spcAft>
                <a:spcPts val="0"/>
              </a:spcAft>
              <a:buNone/>
            </a:pPr>
            <a:r>
              <a:t/>
            </a:r>
            <a:endParaRPr/>
          </a:p>
        </p:txBody>
      </p:sp>
      <p:sp>
        <p:nvSpPr>
          <p:cNvPr id="250" name="Google Shape;250;p46"/>
          <p:cNvSpPr txBox="1"/>
          <p:nvPr>
            <p:ph idx="1" type="body"/>
          </p:nvPr>
        </p:nvSpPr>
        <p:spPr>
          <a:xfrm>
            <a:off x="0" y="1200150"/>
            <a:ext cx="4114800" cy="3394500"/>
          </a:xfrm>
          <a:prstGeom prst="rect">
            <a:avLst/>
          </a:prstGeom>
        </p:spPr>
        <p:txBody>
          <a:bodyPr anchorCtr="0" anchor="t" bIns="45700" lIns="91425" spcFirstLastPara="1" rIns="91425" wrap="square" tIns="45700">
            <a:normAutofit fontScale="85000" lnSpcReduction="20000"/>
          </a:bodyPr>
          <a:lstStyle/>
          <a:p>
            <a:pPr indent="0" lvl="0" marL="0" rtl="0" algn="l">
              <a:lnSpc>
                <a:spcPct val="115000"/>
              </a:lnSpc>
              <a:spcBef>
                <a:spcPts val="360"/>
              </a:spcBef>
              <a:spcAft>
                <a:spcPts val="0"/>
              </a:spcAft>
              <a:buSzPct val="40194"/>
              <a:buNone/>
            </a:pPr>
            <a:r>
              <a:rPr b="1" lang="en-GB" sz="1771"/>
              <a:t>Convolutional Neural Network + Connectionist Temporal Classification</a:t>
            </a:r>
            <a:endParaRPr b="1" sz="1771"/>
          </a:p>
          <a:p>
            <a:pPr indent="0" lvl="0" marL="0" rtl="0" algn="l">
              <a:lnSpc>
                <a:spcPct val="115000"/>
              </a:lnSpc>
              <a:spcBef>
                <a:spcPts val="360"/>
              </a:spcBef>
              <a:spcAft>
                <a:spcPts val="0"/>
              </a:spcAft>
              <a:buClr>
                <a:schemeClr val="dk1"/>
              </a:buClr>
              <a:buSzPct val="40194"/>
              <a:buFont typeface="Arial"/>
              <a:buNone/>
            </a:pPr>
            <a:r>
              <a:rPr lang="en-GB" sz="1771"/>
              <a:t>CNN layers are used to extract spatial features from images.</a:t>
            </a:r>
            <a:endParaRPr sz="1771"/>
          </a:p>
          <a:p>
            <a:pPr indent="0" lvl="0" marL="0" rtl="0" algn="l">
              <a:lnSpc>
                <a:spcPct val="115000"/>
              </a:lnSpc>
              <a:spcBef>
                <a:spcPts val="360"/>
              </a:spcBef>
              <a:spcAft>
                <a:spcPts val="0"/>
              </a:spcAft>
              <a:buSzPct val="40194"/>
              <a:buNone/>
            </a:pPr>
            <a:r>
              <a:rPr lang="en-GB" sz="1771"/>
              <a:t>These layers identify edges, curves, and shapes in the handwriting.</a:t>
            </a:r>
            <a:endParaRPr sz="1771"/>
          </a:p>
          <a:p>
            <a:pPr indent="0" lvl="0" marL="0" rtl="0" algn="l">
              <a:lnSpc>
                <a:spcPct val="115000"/>
              </a:lnSpc>
              <a:spcBef>
                <a:spcPts val="360"/>
              </a:spcBef>
              <a:spcAft>
                <a:spcPts val="0"/>
              </a:spcAft>
              <a:buClr>
                <a:schemeClr val="dk1"/>
              </a:buClr>
              <a:buSzPct val="40194"/>
              <a:buFont typeface="Arial"/>
              <a:buNone/>
            </a:pPr>
            <a:r>
              <a:t/>
            </a:r>
            <a:endParaRPr sz="1771"/>
          </a:p>
          <a:p>
            <a:pPr indent="0" lvl="0" marL="0" rtl="0" algn="l">
              <a:lnSpc>
                <a:spcPct val="115000"/>
              </a:lnSpc>
              <a:spcBef>
                <a:spcPts val="360"/>
              </a:spcBef>
              <a:spcAft>
                <a:spcPts val="0"/>
              </a:spcAft>
              <a:buClr>
                <a:schemeClr val="dk1"/>
              </a:buClr>
              <a:buSzPct val="40194"/>
              <a:buFont typeface="Arial"/>
              <a:buNone/>
            </a:pPr>
            <a:r>
              <a:rPr lang="en-GB" sz="1771"/>
              <a:t>CTC loss is used because in OCR, the alignment between the input (image) and output (text) is unknown.</a:t>
            </a:r>
            <a:endParaRPr sz="1771"/>
          </a:p>
          <a:p>
            <a:pPr indent="0" lvl="0" marL="0" rtl="0" algn="l">
              <a:lnSpc>
                <a:spcPct val="115000"/>
              </a:lnSpc>
              <a:spcBef>
                <a:spcPts val="360"/>
              </a:spcBef>
              <a:spcAft>
                <a:spcPts val="0"/>
              </a:spcAft>
              <a:buClr>
                <a:schemeClr val="dk1"/>
              </a:buClr>
              <a:buSzPct val="40194"/>
              <a:buFont typeface="Arial"/>
              <a:buNone/>
            </a:pPr>
            <a:r>
              <a:rPr lang="en-GB" sz="1771"/>
              <a:t>It allows the model to learn without needing character-level annotations.</a:t>
            </a:r>
            <a:endParaRPr sz="1771"/>
          </a:p>
          <a:p>
            <a:pPr indent="0" lvl="0" marL="0" rtl="0" algn="l">
              <a:lnSpc>
                <a:spcPct val="115000"/>
              </a:lnSpc>
              <a:spcBef>
                <a:spcPts val="360"/>
              </a:spcBef>
              <a:spcAft>
                <a:spcPts val="0"/>
              </a:spcAft>
              <a:buSzPct val="31875"/>
              <a:buNone/>
            </a:pPr>
            <a:r>
              <a:t/>
            </a:r>
            <a:endParaRPr sz="2234"/>
          </a:p>
        </p:txBody>
      </p:sp>
      <p:pic>
        <p:nvPicPr>
          <p:cNvPr id="251" name="Google Shape;251;p46"/>
          <p:cNvPicPr preferRelativeResize="0"/>
          <p:nvPr/>
        </p:nvPicPr>
        <p:blipFill>
          <a:blip r:embed="rId3">
            <a:alphaModFix/>
          </a:blip>
          <a:stretch>
            <a:fillRect/>
          </a:stretch>
        </p:blipFill>
        <p:spPr>
          <a:xfrm>
            <a:off x="3952075" y="1200150"/>
            <a:ext cx="5039524" cy="322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7"/>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57" name="Google Shape;257;p47"/>
          <p:cNvSpPr txBox="1"/>
          <p:nvPr>
            <p:ph idx="1" type="body"/>
          </p:nvPr>
        </p:nvSpPr>
        <p:spPr>
          <a:xfrm>
            <a:off x="5034550" y="771275"/>
            <a:ext cx="3652200" cy="3823500"/>
          </a:xfrm>
          <a:prstGeom prst="rect">
            <a:avLst/>
          </a:prstGeom>
        </p:spPr>
        <p:txBody>
          <a:bodyPr anchorCtr="0" anchor="t" bIns="45700" lIns="91425" spcFirstLastPara="1" rIns="91425" wrap="square" tIns="45700">
            <a:noAutofit/>
          </a:bodyPr>
          <a:lstStyle/>
          <a:p>
            <a:pPr indent="0" lvl="0" marL="0" rtl="0" algn="l">
              <a:lnSpc>
                <a:spcPct val="110795"/>
              </a:lnSpc>
              <a:spcBef>
                <a:spcPts val="0"/>
              </a:spcBef>
              <a:spcAft>
                <a:spcPts val="0"/>
              </a:spcAft>
              <a:buClr>
                <a:schemeClr val="dk1"/>
              </a:buClr>
              <a:buSzPts val="1100"/>
              <a:buFont typeface="Arial"/>
              <a:buNone/>
            </a:pPr>
            <a:r>
              <a:rPr lang="en-GB" sz="1400">
                <a:highlight>
                  <a:srgbClr val="FFFFFF"/>
                </a:highlight>
                <a:latin typeface="Arial"/>
                <a:ea typeface="Arial"/>
                <a:cs typeface="Arial"/>
                <a:sym typeface="Arial"/>
              </a:rPr>
              <a:t>['The', 'doorman', 'turned', 'ws', 'attention', "'o", 'the', 'nesxt', 'red', 'ened', 'emerger', 'from', 'the', 'dark', 'and', 'we', 'went', 'an', 'tosether', 'to', 'the', 'station', 'the', 'children', 'silent', 'because', 'of', 'the', 'cruelty', 'of', 'the', 'world', 'Finally', 'Catherine', 'sand', 'her', 'eyes', 'wet', 'agan', 'think', 'its', 'all', 'abslutely', 'beasthyy', 'and', 'I', 'can', "'f", 'bear', 'tothink', 'about', 'it', 'And', 'D1', 'hikip', 'sand', 'But', 'we', 'we', 'aot', 'to', 'think', 'about', 'it', 'dai', 'It', 'non', 'see', 'because', 'if', 'we', 'donit', 'itll', 'just', 'ber', 'on', 'and', 'an', 'don', 'I', 'non', 'see']</a:t>
            </a:r>
            <a:endParaRPr sz="1600"/>
          </a:p>
        </p:txBody>
      </p:sp>
      <p:pic>
        <p:nvPicPr>
          <p:cNvPr id="258" name="Google Shape;258;p47"/>
          <p:cNvPicPr preferRelativeResize="0"/>
          <p:nvPr/>
        </p:nvPicPr>
        <p:blipFill>
          <a:blip r:embed="rId3">
            <a:alphaModFix/>
          </a:blip>
          <a:stretch>
            <a:fillRect/>
          </a:stretch>
        </p:blipFill>
        <p:spPr>
          <a:xfrm>
            <a:off x="457200" y="233650"/>
            <a:ext cx="4577351" cy="4676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264" name="Google Shape;264;p48"/>
          <p:cNvSpPr txBox="1"/>
          <p:nvPr>
            <p:ph idx="1" type="body"/>
          </p:nvPr>
        </p:nvSpPr>
        <p:spPr>
          <a:xfrm>
            <a:off x="457200" y="1200150"/>
            <a:ext cx="8229600" cy="3394500"/>
          </a:xfrm>
          <a:prstGeom prst="rect">
            <a:avLst/>
          </a:prstGeom>
        </p:spPr>
        <p:txBody>
          <a:bodyPr anchorCtr="0" anchor="t" bIns="45700" lIns="91425" spcFirstLastPara="1" rIns="91425" wrap="square" tIns="45700">
            <a:normAutofit/>
          </a:bodyPr>
          <a:lstStyle/>
          <a:p>
            <a:pPr indent="0" lvl="0" marL="0" rtl="0" algn="l">
              <a:lnSpc>
                <a:spcPct val="110795"/>
              </a:lnSpc>
              <a:spcBef>
                <a:spcPts val="0"/>
              </a:spcBef>
              <a:spcAft>
                <a:spcPts val="0"/>
              </a:spcAft>
              <a:buClr>
                <a:schemeClr val="dk1"/>
              </a:buClr>
              <a:buSzPts val="1100"/>
              <a:buFont typeface="Arial"/>
              <a:buNone/>
            </a:pPr>
            <a:r>
              <a:rPr lang="en-GB" sz="2100">
                <a:highlight>
                  <a:srgbClr val="FFFFFF"/>
                </a:highlight>
                <a:latin typeface="Arial"/>
                <a:ea typeface="Arial"/>
                <a:cs typeface="Arial"/>
                <a:sym typeface="Arial"/>
              </a:rPr>
              <a:t>The doorman turned ws attention 'o the nesxt red ened emerger from the dark and we went an tosether to the station the children silent because of the cruelty of the world Finally Catherine sand her eyes wet agan think its all abslutely beasthyy and I can 'f bear tothink about it And D1 hikip sand But we we aot to think about it dai It non see because if we donit itll just ber on and an don I non see</a:t>
            </a:r>
            <a:endParaRPr sz="2100">
              <a:highlight>
                <a:srgbClr val="FFFFFF"/>
              </a:highlight>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2200">
              <a:latin typeface="Arial"/>
              <a:ea typeface="Arial"/>
              <a:cs typeface="Arial"/>
              <a:sym typeface="Arial"/>
            </a:endParaRPr>
          </a:p>
          <a:p>
            <a:pPr indent="0" lvl="0" marL="0" rtl="0" algn="l">
              <a:spcBef>
                <a:spcPts val="360"/>
              </a:spcBef>
              <a:spcAft>
                <a:spcPts val="0"/>
              </a:spcAft>
              <a:buNone/>
            </a:pPr>
            <a:r>
              <a:t/>
            </a:r>
            <a:endParaRPr sz="43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9"/>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solidFill>
                  <a:srgbClr val="003399"/>
                </a:solidFill>
              </a:rPr>
              <a:t>Next Steps</a:t>
            </a:r>
            <a:endParaRPr>
              <a:solidFill>
                <a:srgbClr val="003399"/>
              </a:solidFill>
            </a:endParaRPr>
          </a:p>
        </p:txBody>
      </p:sp>
      <p:sp>
        <p:nvSpPr>
          <p:cNvPr id="271" name="Google Shape;271;p49"/>
          <p:cNvSpPr txBox="1"/>
          <p:nvPr>
            <p:ph idx="1" type="body"/>
          </p:nvPr>
        </p:nvSpPr>
        <p:spPr>
          <a:xfrm>
            <a:off x="457200" y="1200150"/>
            <a:ext cx="8229600" cy="3394500"/>
          </a:xfrm>
          <a:prstGeom prst="rect">
            <a:avLst/>
          </a:prstGeom>
        </p:spPr>
        <p:txBody>
          <a:bodyPr anchorCtr="0" anchor="t" bIns="45700" lIns="91425" spcFirstLastPara="1" rIns="91425" wrap="square" tIns="45700">
            <a:normAutofit fontScale="92500" lnSpcReduction="20000"/>
          </a:bodyPr>
          <a:lstStyle/>
          <a:p>
            <a:pPr indent="-293211" lvl="0" marL="457200" rtl="0" algn="l">
              <a:lnSpc>
                <a:spcPct val="115000"/>
              </a:lnSpc>
              <a:spcBef>
                <a:spcPts val="1200"/>
              </a:spcBef>
              <a:spcAft>
                <a:spcPts val="0"/>
              </a:spcAft>
              <a:buSzPct val="34375"/>
              <a:buAutoNum type="arabicPeriod"/>
            </a:pPr>
            <a:r>
              <a:rPr lang="en-GB"/>
              <a:t>Fine-tune the CRNN model to improve accuracy.</a:t>
            </a:r>
            <a:endParaRPr/>
          </a:p>
          <a:p>
            <a:pPr indent="-293211" lvl="0" marL="457200" rtl="0" algn="l">
              <a:lnSpc>
                <a:spcPct val="115000"/>
              </a:lnSpc>
              <a:spcBef>
                <a:spcPts val="0"/>
              </a:spcBef>
              <a:spcAft>
                <a:spcPts val="0"/>
              </a:spcAft>
              <a:buSzPct val="34375"/>
              <a:buAutoNum type="arabicPeriod"/>
            </a:pPr>
            <a:r>
              <a:rPr lang="en-GB"/>
              <a:t>Implement real-time text extraction using an API.</a:t>
            </a:r>
            <a:endParaRPr/>
          </a:p>
          <a:p>
            <a:pPr indent="-293211" lvl="0" marL="457200" rtl="0" algn="l">
              <a:lnSpc>
                <a:spcPct val="115000"/>
              </a:lnSpc>
              <a:spcBef>
                <a:spcPts val="0"/>
              </a:spcBef>
              <a:spcAft>
                <a:spcPts val="0"/>
              </a:spcAft>
              <a:buSzPct val="34375"/>
              <a:buAutoNum type="arabicPeriod"/>
            </a:pPr>
            <a:r>
              <a:rPr lang="en-GB"/>
              <a:t>Conduct further comparisons with transformer-based models such as TrOCR,ViT-based OCR models.</a:t>
            </a:r>
            <a:endParaRPr/>
          </a:p>
          <a:p>
            <a:pPr indent="0" lvl="0" marL="0" rtl="0" algn="l">
              <a:lnSpc>
                <a:spcPct val="115000"/>
              </a:lnSpc>
              <a:spcBef>
                <a:spcPts val="1200"/>
              </a:spcBef>
              <a:spcAft>
                <a:spcPts val="0"/>
              </a:spcAft>
              <a:buClr>
                <a:schemeClr val="dk1"/>
              </a:buClr>
              <a:buSzPct val="34375"/>
              <a:buFont typeface="Arial"/>
              <a:buNone/>
            </a:pPr>
            <a:r>
              <a:t/>
            </a:r>
            <a:endParaRPr/>
          </a:p>
          <a:p>
            <a:pPr indent="0" lvl="0" marL="0" rtl="0" algn="l">
              <a:spcBef>
                <a:spcPts val="0"/>
              </a:spcBef>
              <a:spcAft>
                <a:spcPts val="0"/>
              </a:spcAft>
              <a:buClr>
                <a:schemeClr val="dk1"/>
              </a:buClr>
              <a:buSzPct val="100000"/>
              <a:buFont typeface="Arial"/>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0"/>
          <p:cNvSpPr txBox="1"/>
          <p:nvPr>
            <p:ph type="title"/>
          </p:nvPr>
        </p:nvSpPr>
        <p:spPr>
          <a:xfrm>
            <a:off x="457200" y="0"/>
            <a:ext cx="8229600" cy="776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solidFill>
                  <a:srgbClr val="003399"/>
                </a:solidFill>
              </a:rPr>
              <a:t>References</a:t>
            </a:r>
            <a:endParaRPr>
              <a:solidFill>
                <a:srgbClr val="003399"/>
              </a:solidFill>
            </a:endParaRPr>
          </a:p>
        </p:txBody>
      </p:sp>
      <p:sp>
        <p:nvSpPr>
          <p:cNvPr id="278" name="Google Shape;278;p50"/>
          <p:cNvSpPr txBox="1"/>
          <p:nvPr>
            <p:ph idx="1" type="body"/>
          </p:nvPr>
        </p:nvSpPr>
        <p:spPr>
          <a:xfrm>
            <a:off x="457200" y="928050"/>
            <a:ext cx="8229600" cy="3666600"/>
          </a:xfrm>
          <a:prstGeom prst="rect">
            <a:avLst/>
          </a:prstGeom>
        </p:spPr>
        <p:txBody>
          <a:bodyPr anchorCtr="0" anchor="t" bIns="45700" lIns="91425" spcFirstLastPara="1" rIns="91425" wrap="square" tIns="45700">
            <a:normAutofit fontScale="62500" lnSpcReduction="10000"/>
          </a:bodyPr>
          <a:lstStyle/>
          <a:p>
            <a:pPr indent="0" lvl="0" marL="0" rtl="0" algn="l">
              <a:spcBef>
                <a:spcPts val="360"/>
              </a:spcBef>
              <a:spcAft>
                <a:spcPts val="0"/>
              </a:spcAft>
              <a:buNone/>
            </a:pPr>
            <a:r>
              <a:rPr lang="en-GB"/>
              <a:t>Smith, R. (2007). "An overview of the Tesseract OCR engine." In Document Analysis and Recognition.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Graves, A., &amp; Schmidhuber, J. (2009). "Offline handwriting recognition with multidimensional recurrent neural networks." In Advances in Neural Information Processing Systems (NIPS).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Baek, J., et al. (2019). "What is wrong with scene text recognition model comparisons?" In International Conference on Computer Vision (ICCV).</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Li, Y., et al. (2021). "TrOCR: Transformer-based OCR with pre-trained self-supervised learning." arXiv preprint arXiv:2109.10282.</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1"/>
          <p:cNvSpPr txBox="1"/>
          <p:nvPr>
            <p:ph type="ctrTitle"/>
          </p:nvPr>
        </p:nvSpPr>
        <p:spPr>
          <a:xfrm>
            <a:off x="685800" y="1597819"/>
            <a:ext cx="7772400" cy="1102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t>Thank You!</a:t>
            </a:r>
            <a:endParaRPr/>
          </a:p>
        </p:txBody>
      </p:sp>
      <p:sp>
        <p:nvSpPr>
          <p:cNvPr id="285" name="Google Shape;285;p51"/>
          <p:cNvSpPr txBox="1"/>
          <p:nvPr>
            <p:ph idx="1" type="subTitle"/>
          </p:nvPr>
        </p:nvSpPr>
        <p:spPr>
          <a:xfrm>
            <a:off x="1371600" y="2914650"/>
            <a:ext cx="6400800" cy="1314600"/>
          </a:xfrm>
          <a:prstGeom prst="rect">
            <a:avLst/>
          </a:prstGeom>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8"/>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solidFill>
                  <a:srgbClr val="003399"/>
                </a:solidFill>
              </a:rPr>
              <a:t>Problem Statement</a:t>
            </a:r>
            <a:endParaRPr>
              <a:solidFill>
                <a:srgbClr val="003399"/>
              </a:solidFill>
            </a:endParaRPr>
          </a:p>
        </p:txBody>
      </p:sp>
      <p:sp>
        <p:nvSpPr>
          <p:cNvPr id="181" name="Google Shape;181;p38"/>
          <p:cNvSpPr txBox="1"/>
          <p:nvPr>
            <p:ph idx="1" type="body"/>
          </p:nvPr>
        </p:nvSpPr>
        <p:spPr>
          <a:xfrm>
            <a:off x="457200" y="1200150"/>
            <a:ext cx="8229600" cy="3394500"/>
          </a:xfrm>
          <a:prstGeom prst="rect">
            <a:avLst/>
          </a:prstGeom>
        </p:spPr>
        <p:txBody>
          <a:bodyPr anchorCtr="0" anchor="t" bIns="45700" lIns="91425" spcFirstLastPara="1" rIns="91425" wrap="square" tIns="45700">
            <a:normAutofit fontScale="92500" lnSpcReduction="20000"/>
          </a:bodyPr>
          <a:lstStyle/>
          <a:p>
            <a:pPr indent="-293211" lvl="0" marL="457200" rtl="0" algn="l">
              <a:lnSpc>
                <a:spcPct val="115000"/>
              </a:lnSpc>
              <a:spcBef>
                <a:spcPts val="1200"/>
              </a:spcBef>
              <a:spcAft>
                <a:spcPts val="0"/>
              </a:spcAft>
              <a:buSzPct val="34375"/>
              <a:buChar char="●"/>
            </a:pPr>
            <a:r>
              <a:rPr lang="en-GB"/>
              <a:t>Extracting text from images is a challenging task, especially for handwritten and distorted text.</a:t>
            </a:r>
            <a:endParaRPr/>
          </a:p>
          <a:p>
            <a:pPr indent="-293211" lvl="0" marL="457200" rtl="0" algn="l">
              <a:lnSpc>
                <a:spcPct val="115000"/>
              </a:lnSpc>
              <a:spcBef>
                <a:spcPts val="0"/>
              </a:spcBef>
              <a:spcAft>
                <a:spcPts val="0"/>
              </a:spcAft>
              <a:buSzPct val="34375"/>
              <a:buChar char="●"/>
            </a:pPr>
            <a:r>
              <a:rPr lang="en-GB"/>
              <a:t>Traditional OCR methods struggle with irregular text orientations and complex fonts.</a:t>
            </a:r>
            <a:endParaRPr/>
          </a:p>
          <a:p>
            <a:pPr indent="-293211" lvl="0" marL="457200" rtl="0" algn="l">
              <a:lnSpc>
                <a:spcPct val="115000"/>
              </a:lnSpc>
              <a:spcBef>
                <a:spcPts val="0"/>
              </a:spcBef>
              <a:spcAft>
                <a:spcPts val="0"/>
              </a:spcAft>
              <a:buSzPct val="34375"/>
              <a:buChar char="●"/>
            </a:pPr>
            <a:r>
              <a:rPr lang="en-GB"/>
              <a:t>There is a need for a robust deep learning-based approach to improve accuracy.</a:t>
            </a:r>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9"/>
          <p:cNvSpPr txBox="1"/>
          <p:nvPr>
            <p:ph type="title"/>
          </p:nvPr>
        </p:nvSpPr>
        <p:spPr>
          <a:xfrm>
            <a:off x="457200" y="1"/>
            <a:ext cx="8229600" cy="5385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GB" sz="1300">
                <a:latin typeface="Arial"/>
                <a:ea typeface="Arial"/>
                <a:cs typeface="Arial"/>
                <a:sym typeface="Arial"/>
              </a:rPr>
              <a:t> </a:t>
            </a:r>
            <a:endParaRPr b="1" sz="1300">
              <a:latin typeface="Arial"/>
              <a:ea typeface="Arial"/>
              <a:cs typeface="Arial"/>
              <a:sym typeface="Arial"/>
            </a:endParaRPr>
          </a:p>
          <a:p>
            <a:pPr indent="0" lvl="0" marL="0" rtl="0" algn="ctr">
              <a:spcBef>
                <a:spcPts val="400"/>
              </a:spcBef>
              <a:spcAft>
                <a:spcPts val="0"/>
              </a:spcAft>
              <a:buNone/>
            </a:pPr>
            <a:r>
              <a:rPr lang="en-GB">
                <a:solidFill>
                  <a:srgbClr val="003399"/>
                </a:solidFill>
              </a:rPr>
              <a:t>Objectives</a:t>
            </a:r>
            <a:endParaRPr>
              <a:solidFill>
                <a:srgbClr val="003399"/>
              </a:solidFill>
            </a:endParaRPr>
          </a:p>
        </p:txBody>
      </p:sp>
      <p:sp>
        <p:nvSpPr>
          <p:cNvPr id="188" name="Google Shape;188;p39"/>
          <p:cNvSpPr txBox="1"/>
          <p:nvPr>
            <p:ph idx="1" type="body"/>
          </p:nvPr>
        </p:nvSpPr>
        <p:spPr>
          <a:xfrm>
            <a:off x="346200" y="745650"/>
            <a:ext cx="8451600" cy="3719100"/>
          </a:xfrm>
          <a:prstGeom prst="rect">
            <a:avLst/>
          </a:prstGeom>
        </p:spPr>
        <p:txBody>
          <a:bodyPr anchorCtr="0" anchor="t" bIns="45700" lIns="91425" spcFirstLastPara="1" rIns="91425" wrap="square" tIns="45700">
            <a:normAutofit fontScale="62500" lnSpcReduction="20000"/>
          </a:bodyPr>
          <a:lstStyle/>
          <a:p>
            <a:pPr indent="0" lvl="0" marL="0" rtl="0" algn="l">
              <a:spcBef>
                <a:spcPts val="360"/>
              </a:spcBef>
              <a:spcAft>
                <a:spcPts val="0"/>
              </a:spcAft>
              <a:buNone/>
            </a:pPr>
            <a:r>
              <a:rPr lang="en-GB"/>
              <a:t>Dataset Preparation: Acquire and preprocess handwritten or printed text images.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Model Selection: Implement different ML models such as Linear Regression, SVM, and CRNN with CTC for sequence learning.</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Training &amp; Optimization: Train each model with labeled text data.</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Performance Evaluation: Compare models based on accuracy and efficiency on benchmark OCR datasets.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Real-world Deployment: Ensure model generalizability for practical OCR applications.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40"/>
          <p:cNvSpPr txBox="1"/>
          <p:nvPr>
            <p:ph type="title"/>
          </p:nvPr>
        </p:nvSpPr>
        <p:spPr>
          <a:xfrm>
            <a:off x="457200" y="1"/>
            <a:ext cx="8229600" cy="5385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GB" sz="1300">
                <a:latin typeface="Arial"/>
                <a:ea typeface="Arial"/>
                <a:cs typeface="Arial"/>
                <a:sym typeface="Arial"/>
              </a:rPr>
              <a:t> </a:t>
            </a:r>
            <a:endParaRPr b="1" sz="1300">
              <a:latin typeface="Arial"/>
              <a:ea typeface="Arial"/>
              <a:cs typeface="Arial"/>
              <a:sym typeface="Arial"/>
            </a:endParaRPr>
          </a:p>
          <a:p>
            <a:pPr indent="0" lvl="0" marL="0" rtl="0" algn="ctr">
              <a:spcBef>
                <a:spcPts val="400"/>
              </a:spcBef>
              <a:spcAft>
                <a:spcPts val="0"/>
              </a:spcAft>
              <a:buNone/>
            </a:pPr>
            <a:r>
              <a:rPr lang="en-GB">
                <a:solidFill>
                  <a:srgbClr val="003399"/>
                </a:solidFill>
              </a:rPr>
              <a:t>Literature Survey</a:t>
            </a:r>
            <a:endParaRPr>
              <a:solidFill>
                <a:srgbClr val="003399"/>
              </a:solidFill>
            </a:endParaRPr>
          </a:p>
        </p:txBody>
      </p:sp>
      <p:sp>
        <p:nvSpPr>
          <p:cNvPr id="195" name="Google Shape;195;p40"/>
          <p:cNvSpPr txBox="1"/>
          <p:nvPr>
            <p:ph idx="1" type="body"/>
          </p:nvPr>
        </p:nvSpPr>
        <p:spPr>
          <a:xfrm>
            <a:off x="457200" y="737300"/>
            <a:ext cx="8229600" cy="4148700"/>
          </a:xfrm>
          <a:prstGeom prst="rect">
            <a:avLst/>
          </a:prstGeom>
        </p:spPr>
        <p:txBody>
          <a:bodyPr anchorCtr="0" anchor="t" bIns="45700" lIns="91425" spcFirstLastPara="1" rIns="91425" wrap="square" tIns="45700">
            <a:normAutofit fontScale="70000" lnSpcReduction="20000"/>
          </a:bodyPr>
          <a:lstStyle/>
          <a:p>
            <a:pPr indent="0" lvl="0" marL="0" rtl="0" algn="l">
              <a:spcBef>
                <a:spcPts val="360"/>
              </a:spcBef>
              <a:spcAft>
                <a:spcPts val="0"/>
              </a:spcAft>
              <a:buNone/>
            </a:pPr>
            <a:r>
              <a:rPr lang="en-GB"/>
              <a:t>Related Works: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OCR research dates back to traditional rule-based methods like Tesseract OCR.</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Machine learning approaches such as SVM and HMM improved character recognition.</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Deep learning models, particularly CNNs and RNNs, revolutionized OCR by improving accuracy in complex scenarios.</a:t>
            </a:r>
            <a:endParaRPr/>
          </a:p>
          <a:p>
            <a:pPr indent="0" lvl="0" marL="0" rtl="0" algn="l">
              <a:spcBef>
                <a:spcPts val="360"/>
              </a:spcBef>
              <a:spcAft>
                <a:spcPts val="0"/>
              </a:spcAft>
              <a:buNone/>
            </a:pPr>
            <a:r>
              <a:t/>
            </a:r>
            <a:endParaRPr/>
          </a:p>
          <a:p>
            <a:pPr indent="0" lvl="0" marL="0" rtl="0" algn="l">
              <a:spcBef>
                <a:spcPts val="360"/>
              </a:spcBef>
              <a:spcAft>
                <a:spcPts val="0"/>
              </a:spcAft>
              <a:buNone/>
            </a:pPr>
            <a:r>
              <a:rPr lang="en-GB"/>
              <a:t>Recent advancements include transformer-based models like TrOCR, which further enhance recognition performance.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41"/>
          <p:cNvSpPr txBox="1"/>
          <p:nvPr>
            <p:ph type="title"/>
          </p:nvPr>
        </p:nvSpPr>
        <p:spPr>
          <a:xfrm>
            <a:off x="457200" y="1"/>
            <a:ext cx="8229600" cy="538500"/>
          </a:xfrm>
          <a:prstGeom prst="rect">
            <a:avLst/>
          </a:prstGeom>
        </p:spPr>
        <p:txBody>
          <a:bodyPr anchorCtr="0" anchor="ctr" bIns="45700" lIns="91425" spcFirstLastPara="1" rIns="91425" wrap="square" tIns="45700">
            <a:normAutofit fontScale="90000"/>
          </a:bodyPr>
          <a:lstStyle/>
          <a:p>
            <a:pPr indent="0" lvl="0" marL="0" rtl="0" algn="l">
              <a:lnSpc>
                <a:spcPct val="115000"/>
              </a:lnSpc>
              <a:spcBef>
                <a:spcPts val="1400"/>
              </a:spcBef>
              <a:spcAft>
                <a:spcPts val="0"/>
              </a:spcAft>
              <a:buClr>
                <a:schemeClr val="dk1"/>
              </a:buClr>
              <a:buSzPct val="84615"/>
              <a:buFont typeface="Arial"/>
              <a:buNone/>
            </a:pPr>
            <a:r>
              <a:rPr b="1" lang="en-GB" sz="1300">
                <a:latin typeface="Arial"/>
                <a:ea typeface="Arial"/>
                <a:cs typeface="Arial"/>
                <a:sym typeface="Arial"/>
              </a:rPr>
              <a:t> </a:t>
            </a:r>
            <a:endParaRPr b="1" sz="1300">
              <a:latin typeface="Arial"/>
              <a:ea typeface="Arial"/>
              <a:cs typeface="Arial"/>
              <a:sym typeface="Arial"/>
            </a:endParaRPr>
          </a:p>
          <a:p>
            <a:pPr indent="0" lvl="0" marL="0" rtl="0" algn="ctr">
              <a:spcBef>
                <a:spcPts val="400"/>
              </a:spcBef>
              <a:spcAft>
                <a:spcPts val="0"/>
              </a:spcAft>
              <a:buNone/>
            </a:pPr>
            <a:r>
              <a:rPr lang="en-GB">
                <a:solidFill>
                  <a:srgbClr val="003399"/>
                </a:solidFill>
              </a:rPr>
              <a:t>Block Diagram</a:t>
            </a:r>
            <a:endParaRPr>
              <a:solidFill>
                <a:srgbClr val="003399"/>
              </a:solidFill>
            </a:endParaRPr>
          </a:p>
        </p:txBody>
      </p:sp>
      <p:sp>
        <p:nvSpPr>
          <p:cNvPr id="202" name="Google Shape;202;p41"/>
          <p:cNvSpPr/>
          <p:nvPr/>
        </p:nvSpPr>
        <p:spPr>
          <a:xfrm>
            <a:off x="774625" y="1004050"/>
            <a:ext cx="1464900" cy="102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3" name="Google Shape;203;p41"/>
          <p:cNvSpPr/>
          <p:nvPr/>
        </p:nvSpPr>
        <p:spPr>
          <a:xfrm>
            <a:off x="3233250" y="1003900"/>
            <a:ext cx="1768200" cy="102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4" name="Google Shape;204;p41"/>
          <p:cNvSpPr/>
          <p:nvPr/>
        </p:nvSpPr>
        <p:spPr>
          <a:xfrm>
            <a:off x="5995175" y="1004050"/>
            <a:ext cx="1768200" cy="102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5" name="Google Shape;205;p41"/>
          <p:cNvSpPr/>
          <p:nvPr/>
        </p:nvSpPr>
        <p:spPr>
          <a:xfrm>
            <a:off x="2374450" y="2801300"/>
            <a:ext cx="1768200" cy="102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6" name="Google Shape;206;p41"/>
          <p:cNvSpPr/>
          <p:nvPr/>
        </p:nvSpPr>
        <p:spPr>
          <a:xfrm>
            <a:off x="5744900" y="2801300"/>
            <a:ext cx="1768200" cy="102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 name="Google Shape;207;p41"/>
          <p:cNvSpPr txBox="1"/>
          <p:nvPr/>
        </p:nvSpPr>
        <p:spPr>
          <a:xfrm>
            <a:off x="916375" y="1004050"/>
            <a:ext cx="1181400" cy="1077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dk1"/>
                </a:solidFill>
                <a:latin typeface="Calibri"/>
                <a:ea typeface="Calibri"/>
                <a:cs typeface="Calibri"/>
                <a:sym typeface="Calibri"/>
              </a:rPr>
              <a:t>Input</a:t>
            </a:r>
            <a:endParaRPr sz="2900">
              <a:solidFill>
                <a:schemeClr val="dk1"/>
              </a:solidFill>
              <a:latin typeface="Calibri"/>
              <a:ea typeface="Calibri"/>
              <a:cs typeface="Calibri"/>
              <a:sym typeface="Calibri"/>
            </a:endParaRPr>
          </a:p>
          <a:p>
            <a:pPr indent="0" lvl="0" marL="0" rtl="0" algn="l">
              <a:spcBef>
                <a:spcPts val="0"/>
              </a:spcBef>
              <a:spcAft>
                <a:spcPts val="0"/>
              </a:spcAft>
              <a:buNone/>
            </a:pPr>
            <a:r>
              <a:rPr lang="en-GB" sz="2900">
                <a:solidFill>
                  <a:schemeClr val="dk1"/>
                </a:solidFill>
                <a:latin typeface="Calibri"/>
                <a:ea typeface="Calibri"/>
                <a:cs typeface="Calibri"/>
                <a:sym typeface="Calibri"/>
              </a:rPr>
              <a:t>Image</a:t>
            </a:r>
            <a:endParaRPr sz="2900">
              <a:solidFill>
                <a:schemeClr val="dk1"/>
              </a:solidFill>
              <a:latin typeface="Calibri"/>
              <a:ea typeface="Calibri"/>
              <a:cs typeface="Calibri"/>
              <a:sym typeface="Calibri"/>
            </a:endParaRPr>
          </a:p>
        </p:txBody>
      </p:sp>
      <p:sp>
        <p:nvSpPr>
          <p:cNvPr id="208" name="Google Shape;208;p41"/>
          <p:cNvSpPr txBox="1"/>
          <p:nvPr/>
        </p:nvSpPr>
        <p:spPr>
          <a:xfrm>
            <a:off x="6298475" y="1086550"/>
            <a:ext cx="14649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solidFill>
                  <a:schemeClr val="dk1"/>
                </a:solidFill>
                <a:latin typeface="Calibri"/>
                <a:ea typeface="Calibri"/>
                <a:cs typeface="Calibri"/>
                <a:sym typeface="Calibri"/>
              </a:rPr>
              <a:t>Feature Extraction</a:t>
            </a:r>
            <a:endParaRPr sz="2200">
              <a:solidFill>
                <a:schemeClr val="dk1"/>
              </a:solidFill>
              <a:latin typeface="Calibri"/>
              <a:ea typeface="Calibri"/>
              <a:cs typeface="Calibri"/>
              <a:sym typeface="Calibri"/>
            </a:endParaRPr>
          </a:p>
        </p:txBody>
      </p:sp>
      <p:sp>
        <p:nvSpPr>
          <p:cNvPr id="209" name="Google Shape;209;p41"/>
          <p:cNvSpPr txBox="1"/>
          <p:nvPr/>
        </p:nvSpPr>
        <p:spPr>
          <a:xfrm>
            <a:off x="6038300" y="2776250"/>
            <a:ext cx="11814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500">
                <a:solidFill>
                  <a:schemeClr val="dk1"/>
                </a:solidFill>
                <a:latin typeface="Calibri"/>
                <a:ea typeface="Calibri"/>
                <a:cs typeface="Calibri"/>
                <a:sym typeface="Calibri"/>
              </a:rPr>
              <a:t>OCR Models</a:t>
            </a:r>
            <a:endParaRPr sz="2500">
              <a:solidFill>
                <a:schemeClr val="dk1"/>
              </a:solidFill>
              <a:latin typeface="Calibri"/>
              <a:ea typeface="Calibri"/>
              <a:cs typeface="Calibri"/>
              <a:sym typeface="Calibri"/>
            </a:endParaRPr>
          </a:p>
        </p:txBody>
      </p:sp>
      <p:sp>
        <p:nvSpPr>
          <p:cNvPr id="210" name="Google Shape;210;p41"/>
          <p:cNvSpPr txBox="1"/>
          <p:nvPr/>
        </p:nvSpPr>
        <p:spPr>
          <a:xfrm>
            <a:off x="3218700" y="1263550"/>
            <a:ext cx="1818600" cy="507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100">
                <a:solidFill>
                  <a:schemeClr val="dk1"/>
                </a:solidFill>
                <a:latin typeface="Calibri"/>
                <a:ea typeface="Calibri"/>
                <a:cs typeface="Calibri"/>
                <a:sym typeface="Calibri"/>
              </a:rPr>
              <a:t>Preprocessing</a:t>
            </a:r>
            <a:endParaRPr sz="2100">
              <a:solidFill>
                <a:schemeClr val="dk1"/>
              </a:solidFill>
              <a:latin typeface="Calibri"/>
              <a:ea typeface="Calibri"/>
              <a:cs typeface="Calibri"/>
              <a:sym typeface="Calibri"/>
            </a:endParaRPr>
          </a:p>
        </p:txBody>
      </p:sp>
      <p:sp>
        <p:nvSpPr>
          <p:cNvPr id="211" name="Google Shape;211;p41"/>
          <p:cNvSpPr txBox="1"/>
          <p:nvPr/>
        </p:nvSpPr>
        <p:spPr>
          <a:xfrm>
            <a:off x="2526100" y="2999300"/>
            <a:ext cx="14649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900">
                <a:solidFill>
                  <a:schemeClr val="dk1"/>
                </a:solidFill>
                <a:latin typeface="Calibri"/>
                <a:ea typeface="Calibri"/>
                <a:cs typeface="Calibri"/>
                <a:sym typeface="Calibri"/>
              </a:rPr>
              <a:t>Output</a:t>
            </a:r>
            <a:endParaRPr sz="2900">
              <a:solidFill>
                <a:schemeClr val="dk1"/>
              </a:solidFill>
              <a:latin typeface="Calibri"/>
              <a:ea typeface="Calibri"/>
              <a:cs typeface="Calibri"/>
              <a:sym typeface="Calibri"/>
            </a:endParaRPr>
          </a:p>
        </p:txBody>
      </p:sp>
      <p:sp>
        <p:nvSpPr>
          <p:cNvPr id="212" name="Google Shape;212;p41"/>
          <p:cNvSpPr/>
          <p:nvPr/>
        </p:nvSpPr>
        <p:spPr>
          <a:xfrm>
            <a:off x="2256525" y="1298525"/>
            <a:ext cx="976800" cy="404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3" name="Google Shape;213;p41"/>
          <p:cNvSpPr/>
          <p:nvPr/>
        </p:nvSpPr>
        <p:spPr>
          <a:xfrm>
            <a:off x="5001450" y="1246625"/>
            <a:ext cx="993900" cy="50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4" name="Google Shape;214;p41"/>
          <p:cNvSpPr/>
          <p:nvPr/>
        </p:nvSpPr>
        <p:spPr>
          <a:xfrm>
            <a:off x="6449625" y="2039475"/>
            <a:ext cx="770100" cy="761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5" name="Google Shape;215;p41"/>
          <p:cNvSpPr/>
          <p:nvPr/>
        </p:nvSpPr>
        <p:spPr>
          <a:xfrm>
            <a:off x="4152375" y="2999450"/>
            <a:ext cx="1582800" cy="5079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42"/>
          <p:cNvSpPr txBox="1"/>
          <p:nvPr>
            <p:ph type="ctrTitle"/>
          </p:nvPr>
        </p:nvSpPr>
        <p:spPr>
          <a:xfrm>
            <a:off x="685800" y="1597819"/>
            <a:ext cx="7772400" cy="1102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solidFill>
                  <a:srgbClr val="003399"/>
                </a:solidFill>
              </a:rPr>
              <a:t>Our Progress</a:t>
            </a:r>
            <a:endParaRPr>
              <a:solidFill>
                <a:srgbClr val="003399"/>
              </a:solidFill>
            </a:endParaRPr>
          </a:p>
        </p:txBody>
      </p:sp>
      <p:sp>
        <p:nvSpPr>
          <p:cNvPr id="221" name="Google Shape;221;p42"/>
          <p:cNvSpPr txBox="1"/>
          <p:nvPr>
            <p:ph idx="1" type="subTitle"/>
          </p:nvPr>
        </p:nvSpPr>
        <p:spPr>
          <a:xfrm>
            <a:off x="1371600" y="2914650"/>
            <a:ext cx="6400800" cy="1314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3"/>
          <p:cNvSpPr txBox="1"/>
          <p:nvPr>
            <p:ph type="title"/>
          </p:nvPr>
        </p:nvSpPr>
        <p:spPr>
          <a:xfrm>
            <a:off x="457200" y="0"/>
            <a:ext cx="8229600" cy="8568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solidFill>
                  <a:srgbClr val="003399"/>
                </a:solidFill>
              </a:rPr>
              <a:t>Models Implemented</a:t>
            </a:r>
            <a:endParaRPr>
              <a:solidFill>
                <a:srgbClr val="003399"/>
              </a:solidFill>
            </a:endParaRPr>
          </a:p>
        </p:txBody>
      </p:sp>
      <p:sp>
        <p:nvSpPr>
          <p:cNvPr id="228" name="Google Shape;228;p43"/>
          <p:cNvSpPr txBox="1"/>
          <p:nvPr>
            <p:ph idx="1" type="body"/>
          </p:nvPr>
        </p:nvSpPr>
        <p:spPr>
          <a:xfrm>
            <a:off x="457200" y="737300"/>
            <a:ext cx="8229600" cy="4178400"/>
          </a:xfrm>
          <a:prstGeom prst="rect">
            <a:avLst/>
          </a:prstGeom>
        </p:spPr>
        <p:txBody>
          <a:bodyPr anchorCtr="0" anchor="t" bIns="45700" lIns="91425" spcFirstLastPara="1" rIns="91425" wrap="square" tIns="45700">
            <a:normAutofit fontScale="47500" lnSpcReduction="10000"/>
          </a:bodyPr>
          <a:lstStyle/>
          <a:p>
            <a:pPr indent="0" lvl="0" marL="0" rtl="0" algn="l">
              <a:spcBef>
                <a:spcPts val="0"/>
              </a:spcBef>
              <a:spcAft>
                <a:spcPts val="0"/>
              </a:spcAft>
              <a:buClr>
                <a:schemeClr val="dk1"/>
              </a:buClr>
              <a:buSzPct val="100000"/>
              <a:buFont typeface="Arial"/>
              <a:buNone/>
            </a:pPr>
            <a:r>
              <a:rPr lang="en-GB"/>
              <a:t>1. Logistic Regression:</a:t>
            </a:r>
            <a:endParaRPr/>
          </a:p>
          <a:p>
            <a:pPr indent="0" lvl="0" marL="0" rtl="0" algn="l">
              <a:spcBef>
                <a:spcPts val="0"/>
              </a:spcBef>
              <a:spcAft>
                <a:spcPts val="0"/>
              </a:spcAft>
              <a:buClr>
                <a:schemeClr val="dk1"/>
              </a:buClr>
              <a:buSzPct val="100000"/>
              <a:buFont typeface="Arial"/>
              <a:buNone/>
            </a:pPr>
            <a:r>
              <a:t/>
            </a:r>
            <a:endParaRPr/>
          </a:p>
          <a:p>
            <a:pPr indent="0" lvl="0" marL="0" rtl="0" algn="l">
              <a:spcBef>
                <a:spcPts val="0"/>
              </a:spcBef>
              <a:spcAft>
                <a:spcPts val="0"/>
              </a:spcAft>
              <a:buClr>
                <a:schemeClr val="dk1"/>
              </a:buClr>
              <a:buSzPct val="100000"/>
              <a:buFont typeface="Arial"/>
              <a:buNone/>
            </a:pPr>
            <a:r>
              <a:rPr lang="en-GB"/>
              <a:t>Initially used for OCR but found to be unsuitable due to its limitations in handling complex image data.</a:t>
            </a:r>
            <a:endParaRPr/>
          </a:p>
          <a:p>
            <a:pPr indent="0" lvl="0" marL="0" rtl="0" algn="l">
              <a:spcBef>
                <a:spcPts val="0"/>
              </a:spcBef>
              <a:spcAft>
                <a:spcPts val="0"/>
              </a:spcAft>
              <a:buClr>
                <a:schemeClr val="dk1"/>
              </a:buClr>
              <a:buSzPct val="100000"/>
              <a:buFont typeface="Arial"/>
              <a:buNone/>
            </a:pPr>
            <a:r>
              <a:t/>
            </a:r>
            <a:endParaRPr/>
          </a:p>
          <a:p>
            <a:pPr indent="0" lvl="0" marL="0" rtl="0" algn="l">
              <a:spcBef>
                <a:spcPts val="0"/>
              </a:spcBef>
              <a:spcAft>
                <a:spcPts val="0"/>
              </a:spcAft>
              <a:buClr>
                <a:schemeClr val="dk1"/>
              </a:buClr>
              <a:buSzPct val="100000"/>
              <a:buFont typeface="Arial"/>
              <a:buNone/>
            </a:pPr>
            <a:r>
              <a:rPr lang="en-GB"/>
              <a:t>Confusion matrix results indicate misclassifications.</a:t>
            </a:r>
            <a:endParaRPr/>
          </a:p>
          <a:p>
            <a:pPr indent="0" lvl="0" marL="0" rtl="0" algn="l">
              <a:spcBef>
                <a:spcPts val="0"/>
              </a:spcBef>
              <a:spcAft>
                <a:spcPts val="0"/>
              </a:spcAft>
              <a:buClr>
                <a:schemeClr val="dk1"/>
              </a:buClr>
              <a:buSzPct val="100000"/>
              <a:buFont typeface="Arial"/>
              <a:buNone/>
            </a:pPr>
            <a:r>
              <a:t/>
            </a:r>
            <a:endParaRPr/>
          </a:p>
          <a:p>
            <a:pPr indent="0" lvl="0" marL="0" rtl="0" algn="l">
              <a:spcBef>
                <a:spcPts val="0"/>
              </a:spcBef>
              <a:spcAft>
                <a:spcPts val="0"/>
              </a:spcAft>
              <a:buClr>
                <a:schemeClr val="dk1"/>
              </a:buClr>
              <a:buSzPct val="100000"/>
              <a:buFont typeface="Arial"/>
              <a:buNone/>
            </a:pPr>
            <a:r>
              <a:rPr lang="en-GB"/>
              <a:t>2. Support Vector Machine (SVM):</a:t>
            </a:r>
            <a:endParaRPr/>
          </a:p>
          <a:p>
            <a:pPr indent="0" lvl="0" marL="0" rtl="0" algn="l">
              <a:spcBef>
                <a:spcPts val="0"/>
              </a:spcBef>
              <a:spcAft>
                <a:spcPts val="0"/>
              </a:spcAft>
              <a:buClr>
                <a:schemeClr val="dk1"/>
              </a:buClr>
              <a:buSzPct val="100000"/>
              <a:buFont typeface="Arial"/>
              <a:buNone/>
            </a:pPr>
            <a:r>
              <a:t/>
            </a:r>
            <a:endParaRPr/>
          </a:p>
          <a:p>
            <a:pPr indent="0" lvl="0" marL="0" rtl="0" algn="l">
              <a:spcBef>
                <a:spcPts val="0"/>
              </a:spcBef>
              <a:spcAft>
                <a:spcPts val="0"/>
              </a:spcAft>
              <a:buClr>
                <a:schemeClr val="dk1"/>
              </a:buClr>
              <a:buSzPct val="100000"/>
              <a:buFont typeface="Arial"/>
              <a:buNone/>
            </a:pPr>
            <a:r>
              <a:rPr lang="en-GB"/>
              <a:t>Implemented for digit recognition using the MNIST dataset.</a:t>
            </a:r>
            <a:endParaRPr/>
          </a:p>
          <a:p>
            <a:pPr indent="0" lvl="0" marL="0" rtl="0" algn="l">
              <a:spcBef>
                <a:spcPts val="0"/>
              </a:spcBef>
              <a:spcAft>
                <a:spcPts val="0"/>
              </a:spcAft>
              <a:buClr>
                <a:schemeClr val="dk1"/>
              </a:buClr>
              <a:buSzPct val="100000"/>
              <a:buFont typeface="Arial"/>
              <a:buNone/>
            </a:pPr>
            <a:r>
              <a:t/>
            </a:r>
            <a:endParaRPr/>
          </a:p>
          <a:p>
            <a:pPr indent="0" lvl="0" marL="0" rtl="0" algn="l">
              <a:spcBef>
                <a:spcPts val="0"/>
              </a:spcBef>
              <a:spcAft>
                <a:spcPts val="0"/>
              </a:spcAft>
              <a:buClr>
                <a:schemeClr val="dk1"/>
              </a:buClr>
              <a:buSzPct val="100000"/>
              <a:buFont typeface="Arial"/>
              <a:buNone/>
            </a:pPr>
            <a:r>
              <a:rPr lang="en-GB"/>
              <a:t>Achieved decent accuracy but struggled with complex handwritten text.</a:t>
            </a:r>
            <a:endParaRPr/>
          </a:p>
          <a:p>
            <a:pPr indent="0" lvl="0" marL="0" rtl="0" algn="l">
              <a:spcBef>
                <a:spcPts val="0"/>
              </a:spcBef>
              <a:spcAft>
                <a:spcPts val="0"/>
              </a:spcAft>
              <a:buClr>
                <a:schemeClr val="dk1"/>
              </a:buClr>
              <a:buSzPct val="100000"/>
              <a:buFont typeface="Arial"/>
              <a:buNone/>
            </a:pPr>
            <a:r>
              <a:t/>
            </a:r>
            <a:endParaRPr/>
          </a:p>
          <a:p>
            <a:pPr indent="0" lvl="0" marL="0" rtl="0" algn="l">
              <a:spcBef>
                <a:spcPts val="0"/>
              </a:spcBef>
              <a:spcAft>
                <a:spcPts val="0"/>
              </a:spcAft>
              <a:buClr>
                <a:schemeClr val="dk1"/>
              </a:buClr>
              <a:buSzPct val="100000"/>
              <a:buFont typeface="Arial"/>
              <a:buNone/>
            </a:pPr>
            <a:r>
              <a:rPr lang="en-GB"/>
              <a:t>3. CRNN with CTC Loss:</a:t>
            </a:r>
            <a:endParaRPr/>
          </a:p>
          <a:p>
            <a:pPr indent="0" lvl="0" marL="0" rtl="0" algn="l">
              <a:spcBef>
                <a:spcPts val="0"/>
              </a:spcBef>
              <a:spcAft>
                <a:spcPts val="0"/>
              </a:spcAft>
              <a:buClr>
                <a:schemeClr val="dk1"/>
              </a:buClr>
              <a:buSzPct val="100000"/>
              <a:buFont typeface="Arial"/>
              <a:buNone/>
            </a:pPr>
            <a:r>
              <a:t/>
            </a:r>
            <a:endParaRPr/>
          </a:p>
          <a:p>
            <a:pPr indent="0" lvl="0" marL="0" rtl="0" algn="l">
              <a:spcBef>
                <a:spcPts val="0"/>
              </a:spcBef>
              <a:spcAft>
                <a:spcPts val="0"/>
              </a:spcAft>
              <a:buClr>
                <a:schemeClr val="dk1"/>
              </a:buClr>
              <a:buSzPct val="100000"/>
              <a:buFont typeface="Arial"/>
              <a:buNone/>
            </a:pPr>
            <a:r>
              <a:rPr lang="en-GB"/>
              <a:t>Best performing model so far.</a:t>
            </a:r>
            <a:endParaRPr/>
          </a:p>
          <a:p>
            <a:pPr indent="0" lvl="0" marL="0" rtl="0" algn="l">
              <a:spcBef>
                <a:spcPts val="0"/>
              </a:spcBef>
              <a:spcAft>
                <a:spcPts val="0"/>
              </a:spcAft>
              <a:buClr>
                <a:schemeClr val="dk1"/>
              </a:buClr>
              <a:buSzPct val="100000"/>
              <a:buFont typeface="Arial"/>
              <a:buNone/>
            </a:pPr>
            <a:r>
              <a:t/>
            </a:r>
            <a:endParaRPr/>
          </a:p>
          <a:p>
            <a:pPr indent="0" lvl="0" marL="0" rtl="0" algn="l">
              <a:spcBef>
                <a:spcPts val="0"/>
              </a:spcBef>
              <a:spcAft>
                <a:spcPts val="0"/>
              </a:spcAft>
              <a:buClr>
                <a:schemeClr val="dk1"/>
              </a:buClr>
              <a:buSzPct val="100000"/>
              <a:buFont typeface="Arial"/>
              <a:buNone/>
            </a:pPr>
            <a:r>
              <a:rPr lang="en-GB"/>
              <a:t>Uses convolutional layers for feature extraction and LSTMs for sequence prediction.</a:t>
            </a:r>
            <a:endParaRPr/>
          </a:p>
          <a:p>
            <a:pPr indent="0" lvl="0" marL="0" rtl="0" algn="l">
              <a:spcBef>
                <a:spcPts val="0"/>
              </a:spcBef>
              <a:spcAft>
                <a:spcPts val="0"/>
              </a:spcAft>
              <a:buClr>
                <a:schemeClr val="dk1"/>
              </a:buClr>
              <a:buSzPct val="100000"/>
              <a:buFont typeface="Arial"/>
              <a:buNone/>
            </a:pPr>
            <a:r>
              <a:t/>
            </a:r>
            <a:endParaRPr/>
          </a:p>
          <a:p>
            <a:pPr indent="0" lvl="0" marL="0" rtl="0" algn="l">
              <a:spcBef>
                <a:spcPts val="0"/>
              </a:spcBef>
              <a:spcAft>
                <a:spcPts val="0"/>
              </a:spcAft>
              <a:buClr>
                <a:schemeClr val="dk1"/>
              </a:buClr>
              <a:buSzPct val="100000"/>
              <a:buFont typeface="Arial"/>
              <a:buNone/>
            </a:pPr>
            <a:r>
              <a:rPr lang="en-GB"/>
              <a:t>Suitable for real-world OCR applications.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4"/>
          <p:cNvSpPr txBox="1"/>
          <p:nvPr>
            <p:ph type="title"/>
          </p:nvPr>
        </p:nvSpPr>
        <p:spPr>
          <a:xfrm>
            <a:off x="457200" y="935175"/>
            <a:ext cx="8229600" cy="578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GB">
                <a:solidFill>
                  <a:srgbClr val="003399"/>
                </a:solidFill>
              </a:rPr>
              <a:t>Sample Output from Logistic Regression Model</a:t>
            </a:r>
            <a:endParaRPr>
              <a:solidFill>
                <a:srgbClr val="003399"/>
              </a:solidFill>
            </a:endParaRPr>
          </a:p>
          <a:p>
            <a:pPr indent="0" lvl="0" marL="0" rtl="0" algn="ctr">
              <a:spcBef>
                <a:spcPts val="0"/>
              </a:spcBef>
              <a:spcAft>
                <a:spcPts val="0"/>
              </a:spcAft>
              <a:buNone/>
            </a:pPr>
            <a:r>
              <a:t/>
            </a:r>
            <a:endParaRPr>
              <a:solidFill>
                <a:srgbClr val="003399"/>
              </a:solidFill>
            </a:endParaRPr>
          </a:p>
          <a:p>
            <a:pPr indent="0" lvl="0" marL="0" rtl="0" algn="ctr">
              <a:spcBef>
                <a:spcPts val="0"/>
              </a:spcBef>
              <a:spcAft>
                <a:spcPts val="0"/>
              </a:spcAft>
              <a:buNone/>
            </a:pPr>
            <a:r>
              <a:t/>
            </a:r>
            <a:endParaRPr>
              <a:solidFill>
                <a:srgbClr val="003399"/>
              </a:solidFill>
            </a:endParaRPr>
          </a:p>
        </p:txBody>
      </p:sp>
      <p:sp>
        <p:nvSpPr>
          <p:cNvPr id="235" name="Google Shape;235;p44"/>
          <p:cNvSpPr txBox="1"/>
          <p:nvPr>
            <p:ph idx="1" type="body"/>
          </p:nvPr>
        </p:nvSpPr>
        <p:spPr>
          <a:xfrm>
            <a:off x="457200" y="1190200"/>
            <a:ext cx="2925300" cy="3394500"/>
          </a:xfrm>
          <a:prstGeom prst="rect">
            <a:avLst/>
          </a:prstGeom>
        </p:spPr>
        <p:txBody>
          <a:bodyPr anchorCtr="0" anchor="t" bIns="45700" lIns="91425" spcFirstLastPara="1" rIns="91425" wrap="square" tIns="45700">
            <a:normAutofit/>
          </a:bodyPr>
          <a:lstStyle/>
          <a:p>
            <a:pPr indent="-323850" lvl="0" marL="457200" rtl="0" algn="l">
              <a:lnSpc>
                <a:spcPct val="115000"/>
              </a:lnSpc>
              <a:spcBef>
                <a:spcPts val="1200"/>
              </a:spcBef>
              <a:spcAft>
                <a:spcPts val="0"/>
              </a:spcAft>
              <a:buSzPts val="1500"/>
              <a:buChar char="●"/>
            </a:pPr>
            <a:r>
              <a:rPr lang="en-GB" sz="1500">
                <a:latin typeface="Arial"/>
                <a:ea typeface="Arial"/>
                <a:cs typeface="Arial"/>
                <a:sym typeface="Arial"/>
              </a:rPr>
              <a:t>Below is a confusion matrix from our Logistic Regression model trained on the handwritten digits dataset.</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b="1" lang="en-GB" sz="1500">
                <a:latin typeface="Arial"/>
                <a:ea typeface="Arial"/>
                <a:cs typeface="Arial"/>
                <a:sym typeface="Arial"/>
              </a:rPr>
              <a:t>Observation:</a:t>
            </a:r>
            <a:r>
              <a:rPr lang="en-GB" sz="1500">
                <a:latin typeface="Arial"/>
                <a:ea typeface="Arial"/>
                <a:cs typeface="Arial"/>
                <a:sym typeface="Arial"/>
              </a:rPr>
              <a:t> Misclassification of some digits.</a:t>
            </a:r>
            <a:endParaRPr sz="1500">
              <a:latin typeface="Arial"/>
              <a:ea typeface="Arial"/>
              <a:cs typeface="Arial"/>
              <a:sym typeface="Arial"/>
            </a:endParaRPr>
          </a:p>
          <a:p>
            <a:pPr indent="0" lvl="0" marL="0" rtl="0" algn="l">
              <a:spcBef>
                <a:spcPts val="1200"/>
              </a:spcBef>
              <a:spcAft>
                <a:spcPts val="0"/>
              </a:spcAft>
              <a:buClr>
                <a:schemeClr val="dk1"/>
              </a:buClr>
              <a:buSzPts val="3200"/>
              <a:buFont typeface="Arial"/>
              <a:buNone/>
            </a:pPr>
            <a:r>
              <a:t/>
            </a:r>
            <a:endParaRPr/>
          </a:p>
        </p:txBody>
      </p:sp>
      <p:pic>
        <p:nvPicPr>
          <p:cNvPr id="236" name="Google Shape;236;p44"/>
          <p:cNvPicPr preferRelativeResize="0"/>
          <p:nvPr/>
        </p:nvPicPr>
        <p:blipFill>
          <a:blip r:embed="rId3">
            <a:alphaModFix/>
          </a:blip>
          <a:stretch>
            <a:fillRect/>
          </a:stretch>
        </p:blipFill>
        <p:spPr>
          <a:xfrm>
            <a:off x="3912950" y="1259275"/>
            <a:ext cx="4047152" cy="332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5"/>
          <p:cNvSpPr txBox="1"/>
          <p:nvPr>
            <p:ph type="title"/>
          </p:nvPr>
        </p:nvSpPr>
        <p:spPr>
          <a:xfrm>
            <a:off x="457200" y="205978"/>
            <a:ext cx="8229600" cy="857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GB">
                <a:solidFill>
                  <a:srgbClr val="003399"/>
                </a:solidFill>
              </a:rPr>
              <a:t>Sample Output from SVM Model</a:t>
            </a:r>
            <a:endParaRPr>
              <a:solidFill>
                <a:srgbClr val="003399"/>
              </a:solidFill>
            </a:endParaRPr>
          </a:p>
        </p:txBody>
      </p:sp>
      <p:sp>
        <p:nvSpPr>
          <p:cNvPr id="243" name="Google Shape;243;p45"/>
          <p:cNvSpPr txBox="1"/>
          <p:nvPr>
            <p:ph idx="1" type="body"/>
          </p:nvPr>
        </p:nvSpPr>
        <p:spPr>
          <a:xfrm>
            <a:off x="457200" y="1200150"/>
            <a:ext cx="3353100" cy="3394500"/>
          </a:xfrm>
          <a:prstGeom prst="rect">
            <a:avLst/>
          </a:prstGeom>
        </p:spPr>
        <p:txBody>
          <a:bodyPr anchorCtr="0" anchor="t" bIns="45700" lIns="91425" spcFirstLastPara="1" rIns="91425" wrap="square" tIns="45700">
            <a:normAutofit/>
          </a:bodyPr>
          <a:lstStyle/>
          <a:p>
            <a:pPr indent="-323850" lvl="0" marL="457200" rtl="0" algn="l">
              <a:lnSpc>
                <a:spcPct val="115000"/>
              </a:lnSpc>
              <a:spcBef>
                <a:spcPts val="1200"/>
              </a:spcBef>
              <a:spcAft>
                <a:spcPts val="0"/>
              </a:spcAft>
              <a:buSzPts val="1500"/>
              <a:buChar char="●"/>
            </a:pPr>
            <a:r>
              <a:rPr lang="en-GB" sz="1500">
                <a:latin typeface="Arial"/>
                <a:ea typeface="Arial"/>
                <a:cs typeface="Arial"/>
                <a:sym typeface="Arial"/>
              </a:rPr>
              <a:t>Below is a prediction from our SVM model trained on the handwritten digits dataset.</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b="1" lang="en-GB" sz="1500">
                <a:latin typeface="Arial"/>
                <a:ea typeface="Arial"/>
                <a:cs typeface="Arial"/>
                <a:sym typeface="Arial"/>
              </a:rPr>
              <a:t>Predicted Label:</a:t>
            </a:r>
            <a:r>
              <a:rPr lang="en-GB" sz="1500">
                <a:latin typeface="Arial"/>
                <a:ea typeface="Arial"/>
                <a:cs typeface="Arial"/>
                <a:sym typeface="Arial"/>
              </a:rPr>
              <a:t> 6</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b="1" lang="en-GB" sz="1500">
                <a:latin typeface="Arial"/>
                <a:ea typeface="Arial"/>
                <a:cs typeface="Arial"/>
                <a:sym typeface="Arial"/>
              </a:rPr>
              <a:t>Accuracy:</a:t>
            </a:r>
            <a:r>
              <a:rPr lang="en-GB" sz="1500">
                <a:latin typeface="Arial"/>
                <a:ea typeface="Arial"/>
                <a:cs typeface="Arial"/>
                <a:sym typeface="Arial"/>
              </a:rPr>
              <a:t> Displayed in the results of the SVM model.</a:t>
            </a:r>
            <a:endParaRPr sz="1500">
              <a:latin typeface="Arial"/>
              <a:ea typeface="Arial"/>
              <a:cs typeface="Arial"/>
              <a:sym typeface="Arial"/>
            </a:endParaRPr>
          </a:p>
          <a:p>
            <a:pPr indent="0" lvl="0" marL="0" rtl="0" algn="l">
              <a:spcBef>
                <a:spcPts val="1200"/>
              </a:spcBef>
              <a:spcAft>
                <a:spcPts val="0"/>
              </a:spcAft>
              <a:buNone/>
            </a:pPr>
            <a:r>
              <a:t/>
            </a:r>
            <a:endParaRPr sz="3600"/>
          </a:p>
        </p:txBody>
      </p:sp>
      <p:pic>
        <p:nvPicPr>
          <p:cNvPr id="244" name="Google Shape;244;p45"/>
          <p:cNvPicPr preferRelativeResize="0"/>
          <p:nvPr/>
        </p:nvPicPr>
        <p:blipFill>
          <a:blip r:embed="rId3">
            <a:alphaModFix/>
          </a:blip>
          <a:stretch>
            <a:fillRect/>
          </a:stretch>
        </p:blipFill>
        <p:spPr>
          <a:xfrm>
            <a:off x="4232650" y="1063387"/>
            <a:ext cx="3353100" cy="353283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Default Design">
  <a:themeElements>
    <a:clrScheme name="1_Default Design 13">
      <a:dk1>
        <a:srgbClr val="000000"/>
      </a:dk1>
      <a:lt1>
        <a:srgbClr val="FFFFFF"/>
      </a:lt1>
      <a:dk2>
        <a:srgbClr val="000099"/>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