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sldIdLst>
    <p:sldId id="269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66" d="100"/>
          <a:sy n="66" d="100"/>
        </p:scale>
        <p:origin x="90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5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5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7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3429000"/>
            <a:ext cx="8755087" cy="184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261460"/>
            <a:ext cx="8755087" cy="814427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DC4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4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7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60"/>
            <a:ext cx="10994760" cy="407212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7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247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8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464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6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464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6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35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703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153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0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66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690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1573" y="5465068"/>
            <a:ext cx="1546459" cy="55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42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2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16FC-92C8-4261-ADDB-949ACC6E8305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8E3C-1B6B-460A-A1FA-8ABB96536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17028"/>
            <a:ext cx="5482865" cy="203068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Garamond" panose="02020404030301010803" pitchFamily="18" charset="0"/>
              </a:rPr>
              <a:t>Bem Vindo</a:t>
            </a:r>
            <a:endParaRPr lang="pt-BR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34" y="1878739"/>
            <a:ext cx="9023527" cy="1417192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501064" y="3909427"/>
            <a:ext cx="5482865" cy="203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latin typeface="Garamond" panose="02020404030301010803" pitchFamily="18" charset="0"/>
              </a:rPr>
              <a:t>Nome: Bianca Rodrigues</a:t>
            </a:r>
            <a:endParaRPr lang="pt-B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Explicação do Cenário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latin typeface="Garamond" panose="02020404030301010803" pitchFamily="18" charset="0"/>
              </a:rPr>
              <a:t>O </a:t>
            </a:r>
            <a:r>
              <a:rPr lang="pt-BR" dirty="0" smtClean="0">
                <a:latin typeface="Garamond" panose="02020404030301010803" pitchFamily="18" charset="0"/>
              </a:rPr>
              <a:t>Cenário </a:t>
            </a:r>
            <a:r>
              <a:rPr lang="pt-BR" dirty="0">
                <a:latin typeface="Garamond" panose="02020404030301010803" pitchFamily="18" charset="0"/>
              </a:rPr>
              <a:t>funciona da seguinte maneira, Quando eu estiver a mais ou menos 250 metros da minha casa </a:t>
            </a:r>
          </a:p>
          <a:p>
            <a:pPr marL="0" indent="0">
              <a:buNone/>
            </a:pPr>
            <a:r>
              <a:rPr lang="pt-BR" dirty="0">
                <a:latin typeface="Garamond" panose="02020404030301010803" pitchFamily="18" charset="0"/>
              </a:rPr>
              <a:t>eu irei  abrir um aplicativo no meu celular que ira dar as opções de </a:t>
            </a:r>
            <a:r>
              <a:rPr lang="pt-BR" dirty="0" smtClean="0">
                <a:latin typeface="Garamond" panose="02020404030301010803" pitchFamily="18" charset="0"/>
              </a:rPr>
              <a:t>funcionalidade </a:t>
            </a:r>
            <a:r>
              <a:rPr lang="pt-BR" dirty="0">
                <a:latin typeface="Garamond" panose="02020404030301010803" pitchFamily="18" charset="0"/>
              </a:rPr>
              <a:t>dos dispositivos que existem dentro da minha casa, ou seja os equipamentos representados no </a:t>
            </a:r>
            <a:r>
              <a:rPr lang="pt-BR" dirty="0" smtClean="0">
                <a:latin typeface="Garamond" panose="02020404030301010803" pitchFamily="18" charset="0"/>
              </a:rPr>
              <a:t>cenário. </a:t>
            </a:r>
            <a:r>
              <a:rPr lang="pt-BR" dirty="0">
                <a:latin typeface="Garamond" panose="02020404030301010803" pitchFamily="18" charset="0"/>
              </a:rPr>
              <a:t>Quando eu clicar  para ligar o </a:t>
            </a:r>
            <a:r>
              <a:rPr lang="pt-BR" dirty="0" smtClean="0">
                <a:latin typeface="Garamond" panose="02020404030301010803" pitchFamily="18" charset="0"/>
              </a:rPr>
              <a:t>termos tico, </a:t>
            </a:r>
            <a:r>
              <a:rPr lang="pt-BR" dirty="0">
                <a:latin typeface="Garamond" panose="02020404030301010803" pitchFamily="18" charset="0"/>
              </a:rPr>
              <a:t>o comando ira passar pela torre de celular oque representa o 3g, ou seja a internet que vai entrar na rede de casa, nisso o comando vai ser mandado para o</a:t>
            </a:r>
            <a:r>
              <a:rPr lang="pt-BR" b="1" dirty="0">
                <a:latin typeface="Garamond" panose="02020404030301010803" pitchFamily="18" charset="0"/>
              </a:rPr>
              <a:t> </a:t>
            </a:r>
            <a:r>
              <a:rPr lang="pt-BR" b="1" dirty="0" err="1">
                <a:latin typeface="Garamond" panose="02020404030301010803" pitchFamily="18" charset="0"/>
              </a:rPr>
              <a:t>sbc</a:t>
            </a:r>
            <a:r>
              <a:rPr lang="pt-BR" b="1" dirty="0">
                <a:latin typeface="Garamond" panose="02020404030301010803" pitchFamily="18" charset="0"/>
              </a:rPr>
              <a:t> </a:t>
            </a:r>
            <a:r>
              <a:rPr lang="pt-BR" dirty="0">
                <a:latin typeface="Garamond" panose="02020404030301010803" pitchFamily="18" charset="0"/>
              </a:rPr>
              <a:t>que ira gerenciar os comandos do celular em seguida vai mandar para o</a:t>
            </a:r>
            <a:r>
              <a:rPr lang="pt-BR" b="1" dirty="0">
                <a:latin typeface="Garamond" panose="02020404030301010803" pitchFamily="18" charset="0"/>
              </a:rPr>
              <a:t> </a:t>
            </a:r>
            <a:r>
              <a:rPr lang="pt-BR" b="1" dirty="0" err="1">
                <a:latin typeface="Garamond" panose="02020404030301010803" pitchFamily="18" charset="0"/>
              </a:rPr>
              <a:t>mcu</a:t>
            </a:r>
            <a:r>
              <a:rPr lang="pt-BR" b="1" dirty="0">
                <a:latin typeface="Garamond" panose="02020404030301010803" pitchFamily="18" charset="0"/>
              </a:rPr>
              <a:t> </a:t>
            </a:r>
            <a:r>
              <a:rPr lang="pt-BR" dirty="0">
                <a:latin typeface="Garamond" panose="02020404030301010803" pitchFamily="18" charset="0"/>
              </a:rPr>
              <a:t>que é o micro controlador que então ira  resultar no funcionamento dos equipamentos</a:t>
            </a:r>
          </a:p>
        </p:txBody>
      </p:sp>
    </p:spTree>
    <p:extLst>
      <p:ext uri="{BB962C8B-B14F-4D97-AF65-F5344CB8AC3E}">
        <p14:creationId xmlns:p14="http://schemas.microsoft.com/office/powerpoint/2010/main" val="276186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63993"/>
            <a:ext cx="10994760" cy="1189327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Alguns Cuidados com o </a:t>
            </a:r>
            <a:r>
              <a:rPr lang="pt-BR" dirty="0" err="1" smtClean="0">
                <a:solidFill>
                  <a:schemeClr val="bg1"/>
                </a:solidFill>
              </a:rPr>
              <a:t>IoT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Garamond" panose="02020404030301010803" pitchFamily="18" charset="0"/>
              </a:rPr>
              <a:t>Manter os sistemas operacionais e drivers atualizados.</a:t>
            </a:r>
          </a:p>
          <a:p>
            <a:r>
              <a:rPr lang="pt-BR" sz="2800" dirty="0">
                <a:latin typeface="Garamond" panose="02020404030301010803" pitchFamily="18" charset="0"/>
              </a:rPr>
              <a:t>- Proteger contra atividades mal intencionadas atualizando antivírus e </a:t>
            </a:r>
            <a:r>
              <a:rPr lang="pt-BR" sz="2800" dirty="0" err="1">
                <a:latin typeface="Garamond" panose="02020404030301010803" pitchFamily="18" charset="0"/>
              </a:rPr>
              <a:t>antimalwares</a:t>
            </a:r>
            <a:r>
              <a:rPr lang="pt-BR" sz="2800" dirty="0">
                <a:latin typeface="Garamond" panose="02020404030301010803" pitchFamily="18" charset="0"/>
              </a:rPr>
              <a:t>.</a:t>
            </a:r>
          </a:p>
          <a:p>
            <a:r>
              <a:rPr lang="pt-BR" sz="2800" dirty="0">
                <a:latin typeface="Garamond" panose="02020404030301010803" pitchFamily="18" charset="0"/>
              </a:rPr>
              <a:t>- Manter dados em nuvem.</a:t>
            </a:r>
          </a:p>
          <a:p>
            <a:r>
              <a:rPr lang="pt-BR" sz="2800" dirty="0">
                <a:latin typeface="Garamond" panose="02020404030301010803" pitchFamily="18" charset="0"/>
              </a:rPr>
              <a:t>- Atualizar o Firewall.</a:t>
            </a:r>
          </a:p>
          <a:p>
            <a:r>
              <a:rPr lang="pt-BR" sz="2800" dirty="0">
                <a:latin typeface="Garamond" panose="02020404030301010803" pitchFamily="18" charset="0"/>
              </a:rPr>
              <a:t>- Auditar e analisar os incidentes de segurança quando reportados</a:t>
            </a:r>
          </a:p>
        </p:txBody>
      </p:sp>
    </p:spTree>
    <p:extLst>
      <p:ext uri="{BB962C8B-B14F-4D97-AF65-F5344CB8AC3E}">
        <p14:creationId xmlns:p14="http://schemas.microsoft.com/office/powerpoint/2010/main" val="37909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Então Resumindo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Podemos dizer que a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IoT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é uma extensão da Internet que conhecemos hoje em dia, oferece o 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desenvolvimento de aplicações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 e 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serviços com grandes benefícios sociais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8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35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479" r="-1" b="9091"/>
          <a:stretch/>
        </p:blipFill>
        <p:spPr>
          <a:xfrm>
            <a:off x="0" y="-325789"/>
            <a:ext cx="12192000" cy="73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9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39666" y="331765"/>
            <a:ext cx="10994760" cy="1189327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			O que é Internet ?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Garamond" panose="02020404030301010803" pitchFamily="18" charset="0"/>
              </a:rPr>
              <a:t>A definição de internet é um conglomerado de redes locais espalhadas pelo mundo, o que torna possível e interligação entre os computadores utilizando o protocolo de internet</a:t>
            </a:r>
          </a:p>
        </p:txBody>
      </p:sp>
    </p:spTree>
    <p:extLst>
      <p:ext uri="{BB962C8B-B14F-4D97-AF65-F5344CB8AC3E}">
        <p14:creationId xmlns:p14="http://schemas.microsoft.com/office/powerpoint/2010/main" val="411971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506" y="476906"/>
            <a:ext cx="10994760" cy="1189327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 Final, O que é </a:t>
            </a:r>
            <a:r>
              <a:rPr lang="pt-BR" dirty="0" err="1" smtClean="0">
                <a:solidFill>
                  <a:schemeClr val="bg1"/>
                </a:solidFill>
              </a:rPr>
              <a:t>IoT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sz="2800" dirty="0" smtClean="0">
                <a:latin typeface="Garamond" panose="02020404030301010803" pitchFamily="18" charset="0"/>
              </a:rPr>
              <a:t>A Internet das Coisas conhecida também  como (I</a:t>
            </a:r>
            <a:r>
              <a:rPr lang="pt-BR" sz="2800" i="1" dirty="0" smtClean="0">
                <a:latin typeface="Garamond" panose="02020404030301010803" pitchFamily="18" charset="0"/>
              </a:rPr>
              <a:t>nternet </a:t>
            </a:r>
            <a:r>
              <a:rPr lang="pt-BR" sz="2800" i="1" dirty="0" err="1">
                <a:latin typeface="Garamond" panose="02020404030301010803" pitchFamily="18" charset="0"/>
              </a:rPr>
              <a:t>of</a:t>
            </a:r>
            <a:r>
              <a:rPr lang="pt-BR" sz="2800" i="1" dirty="0">
                <a:latin typeface="Garamond" panose="02020404030301010803" pitchFamily="18" charset="0"/>
              </a:rPr>
              <a:t> </a:t>
            </a:r>
            <a:r>
              <a:rPr lang="pt-BR" sz="2800" i="1" dirty="0" err="1">
                <a:latin typeface="Garamond" panose="02020404030301010803" pitchFamily="18" charset="0"/>
              </a:rPr>
              <a:t>Things</a:t>
            </a:r>
            <a:r>
              <a:rPr lang="pt-BR" sz="2800" i="1" dirty="0">
                <a:latin typeface="Garamond" panose="02020404030301010803" pitchFamily="18" charset="0"/>
              </a:rPr>
              <a:t> (</a:t>
            </a:r>
            <a:r>
              <a:rPr lang="pt-BR" sz="2800" i="1" dirty="0" err="1">
                <a:latin typeface="Garamond" panose="02020404030301010803" pitchFamily="18" charset="0"/>
              </a:rPr>
              <a:t>IoT</a:t>
            </a:r>
            <a:r>
              <a:rPr lang="pt-BR" sz="2800" i="1" dirty="0" smtClean="0">
                <a:latin typeface="Garamond" panose="02020404030301010803" pitchFamily="18" charset="0"/>
              </a:rPr>
              <a:t>)</a:t>
            </a:r>
            <a:r>
              <a:rPr lang="pt-BR" sz="2800" i="1" dirty="0">
                <a:latin typeface="Garamond" panose="02020404030301010803" pitchFamily="18" charset="0"/>
              </a:rPr>
              <a:t> </a:t>
            </a:r>
            <a:r>
              <a:rPr lang="pt-BR" sz="2800" dirty="0" smtClean="0">
                <a:latin typeface="Garamond" panose="02020404030301010803" pitchFamily="18" charset="0"/>
              </a:rPr>
              <a:t>Basicamente é um Eco Sistema tecnológicos, onde vários objetos físicos estão interconectados e conectados na internet  agindo de forma sensorial e inteligente, Sejam eles televisores, portas , relógios, maquinas de lavar fogão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1543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63" y="491421"/>
            <a:ext cx="10994760" cy="1189327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Estudando a Fundo o </a:t>
            </a:r>
            <a:r>
              <a:rPr lang="pt-BR" dirty="0" err="1" smtClean="0">
                <a:solidFill>
                  <a:schemeClr val="bg1"/>
                </a:solidFill>
              </a:rPr>
              <a:t>IoT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latin typeface="Garamond" panose="02020404030301010803" pitchFamily="18" charset="0"/>
              </a:rPr>
              <a:t>Na prática, a implementação da </a:t>
            </a:r>
            <a:r>
              <a:rPr lang="pt-BR" sz="2800" dirty="0" err="1">
                <a:latin typeface="Garamond" panose="02020404030301010803" pitchFamily="18" charset="0"/>
              </a:rPr>
              <a:t>IoT</a:t>
            </a:r>
            <a:r>
              <a:rPr lang="pt-BR" sz="2800" dirty="0">
                <a:latin typeface="Garamond" panose="02020404030301010803" pitchFamily="18" charset="0"/>
              </a:rPr>
              <a:t> representa não só diminuição de custos, por meio da redução de desperdícios e da otimização do consumo, mas também um nível mais alto de serviço, agregando valores de tempo, lugar, qualidade e </a:t>
            </a:r>
            <a:r>
              <a:rPr lang="pt-BR" sz="2800" dirty="0" smtClean="0">
                <a:latin typeface="Garamond" panose="02020404030301010803" pitchFamily="18" charset="0"/>
              </a:rPr>
              <a:t>informação.</a:t>
            </a:r>
          </a:p>
          <a:p>
            <a:pPr marL="0" indent="0">
              <a:buNone/>
            </a:pPr>
            <a:r>
              <a:rPr lang="pt-BR" sz="2800" dirty="0" smtClean="0">
                <a:latin typeface="Garamond" panose="02020404030301010803" pitchFamily="18" charset="0"/>
              </a:rPr>
              <a:t>Dentro do </a:t>
            </a:r>
            <a:r>
              <a:rPr lang="pt-BR" sz="2800" dirty="0" err="1" smtClean="0">
                <a:latin typeface="Garamond" panose="02020404030301010803" pitchFamily="18" charset="0"/>
              </a:rPr>
              <a:t>IoT</a:t>
            </a:r>
            <a:r>
              <a:rPr lang="pt-BR" sz="2800" dirty="0" smtClean="0">
                <a:latin typeface="Garamond" panose="02020404030301010803" pitchFamily="18" charset="0"/>
              </a:rPr>
              <a:t> ainda existe vários tipos de propósitos e funcionamentos, o slide a seguir te mostrara melhor algumas coisas que fazem o </a:t>
            </a:r>
            <a:r>
              <a:rPr lang="pt-BR" sz="2800" dirty="0" err="1" smtClean="0">
                <a:latin typeface="Garamond" panose="02020404030301010803" pitchFamily="18" charset="0"/>
              </a:rPr>
              <a:t>IoT</a:t>
            </a:r>
            <a:r>
              <a:rPr lang="pt-BR" sz="2800" dirty="0" smtClean="0">
                <a:latin typeface="Garamond" panose="02020404030301010803" pitchFamily="18" charset="0"/>
              </a:rPr>
              <a:t> acontecer na pratica.</a:t>
            </a:r>
            <a:r>
              <a:rPr lang="pt-BR" sz="2800" dirty="0" smtClean="0"/>
              <a:t>	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686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596009" y="331764"/>
            <a:ext cx="10994760" cy="1189327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					MCU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>
                <a:latin typeface="Garamond" panose="02020404030301010803" pitchFamily="18" charset="0"/>
              </a:rPr>
              <a:t>Uma </a:t>
            </a:r>
            <a:r>
              <a:rPr lang="pt-BR" sz="3000" dirty="0" smtClean="0">
                <a:latin typeface="Garamond" panose="02020404030301010803" pitchFamily="18" charset="0"/>
              </a:rPr>
              <a:t>micro controladora </a:t>
            </a:r>
            <a:r>
              <a:rPr lang="pt-BR" sz="3000" dirty="0">
                <a:latin typeface="Garamond" panose="02020404030301010803" pitchFamily="18" charset="0"/>
              </a:rPr>
              <a:t>(MCU) é um computador pequeno e independente que está alojado em um único circuito integrado ou </a:t>
            </a:r>
            <a:r>
              <a:rPr lang="pt-BR" sz="3000" dirty="0" smtClean="0">
                <a:latin typeface="Garamond" panose="02020404030301010803" pitchFamily="18" charset="0"/>
              </a:rPr>
              <a:t>microchip </a:t>
            </a:r>
          </a:p>
          <a:p>
            <a:pPr marL="0" indent="0">
              <a:buNone/>
            </a:pPr>
            <a:r>
              <a:rPr lang="pt-BR" sz="3000" cap="all" dirty="0" smtClean="0">
                <a:latin typeface="Garamond" panose="02020404030301010803" pitchFamily="18" charset="0"/>
              </a:rPr>
              <a:t>Por que usar o </a:t>
            </a:r>
            <a:r>
              <a:rPr lang="pt-BR" sz="3000" cap="all" dirty="0" err="1" smtClean="0">
                <a:latin typeface="Garamond" panose="02020404030301010803" pitchFamily="18" charset="0"/>
              </a:rPr>
              <a:t>mcu</a:t>
            </a:r>
            <a:r>
              <a:rPr lang="pt-BR" sz="3000" cap="all" dirty="0" smtClean="0">
                <a:latin typeface="Garamond" panose="02020404030301010803" pitchFamily="18" charset="0"/>
              </a:rPr>
              <a:t> ?</a:t>
            </a:r>
          </a:p>
          <a:p>
            <a:r>
              <a:rPr lang="pt-BR" sz="3000" dirty="0" smtClean="0">
                <a:latin typeface="Garamond" panose="02020404030301010803" pitchFamily="18" charset="0"/>
              </a:rPr>
              <a:t>Simplicidade - 	</a:t>
            </a:r>
          </a:p>
          <a:p>
            <a:r>
              <a:rPr lang="pt-BR" sz="3000" dirty="0" smtClean="0">
                <a:latin typeface="Garamond" panose="02020404030301010803" pitchFamily="18" charset="0"/>
              </a:rPr>
              <a:t>Segurança	</a:t>
            </a:r>
          </a:p>
          <a:p>
            <a:r>
              <a:rPr lang="pt-BR" sz="3000" dirty="0" smtClean="0">
                <a:latin typeface="Garamond" panose="02020404030301010803" pitchFamily="18" charset="0"/>
              </a:rPr>
              <a:t>Custo</a:t>
            </a:r>
          </a:p>
          <a:p>
            <a:endParaRPr lang="pt-BR" cap="all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61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SBC/</a:t>
            </a:r>
            <a:r>
              <a:rPr lang="pt-BR" dirty="0" err="1" smtClean="0">
                <a:solidFill>
                  <a:schemeClr val="bg1"/>
                </a:solidFill>
              </a:rPr>
              <a:t>Broker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Garamond" panose="02020404030301010803" pitchFamily="18" charset="0"/>
              </a:rPr>
              <a:t>O </a:t>
            </a:r>
            <a:r>
              <a:rPr lang="pt-BR" sz="2800" dirty="0" err="1" smtClean="0">
                <a:latin typeface="Garamond" panose="02020404030301010803" pitchFamily="18" charset="0"/>
              </a:rPr>
              <a:t>sbc</a:t>
            </a:r>
            <a:r>
              <a:rPr lang="pt-BR" sz="2800" dirty="0" smtClean="0">
                <a:latin typeface="Garamond" panose="02020404030301010803" pitchFamily="18" charset="0"/>
              </a:rPr>
              <a:t> basicamente vai fazer todo o </a:t>
            </a:r>
            <a:r>
              <a:rPr lang="pt-BR" sz="2800" dirty="0" err="1" smtClean="0">
                <a:latin typeface="Garamond" panose="02020404030301010803" pitchFamily="18" charset="0"/>
              </a:rPr>
              <a:t>gerenciameneto</a:t>
            </a:r>
            <a:r>
              <a:rPr lang="pt-BR" sz="2800" dirty="0" smtClean="0">
                <a:latin typeface="Garamond" panose="02020404030301010803" pitchFamily="18" charset="0"/>
              </a:rPr>
              <a:t> de trafico de rede do </a:t>
            </a:r>
            <a:r>
              <a:rPr lang="pt-BR" sz="2800" dirty="0" err="1" smtClean="0">
                <a:latin typeface="Garamond" panose="02020404030301010803" pitchFamily="18" charset="0"/>
              </a:rPr>
              <a:t>IoT</a:t>
            </a:r>
            <a:r>
              <a:rPr lang="pt-BR" sz="2800" dirty="0" smtClean="0">
                <a:latin typeface="Garamond" panose="02020404030301010803" pitchFamily="18" charset="0"/>
              </a:rPr>
              <a:t> , por exemplo: ele vai ser o intermediário, vai levar os comandos para o seu dispositivo, ele vai passar o comando para o </a:t>
            </a:r>
            <a:r>
              <a:rPr lang="pt-BR" sz="2800" dirty="0" err="1" smtClean="0">
                <a:latin typeface="Garamond" panose="02020404030301010803" pitchFamily="18" charset="0"/>
              </a:rPr>
              <a:t>sbc</a:t>
            </a:r>
            <a:r>
              <a:rPr lang="pt-BR" sz="2800" dirty="0" smtClean="0">
                <a:latin typeface="Garamond" panose="02020404030301010803" pitchFamily="18" charset="0"/>
              </a:rPr>
              <a:t> , em seguida para o </a:t>
            </a:r>
            <a:r>
              <a:rPr lang="pt-BR" sz="2800" dirty="0" err="1" smtClean="0">
                <a:latin typeface="Garamond" panose="02020404030301010803" pitchFamily="18" charset="0"/>
              </a:rPr>
              <a:t>mcu</a:t>
            </a:r>
            <a:r>
              <a:rPr lang="pt-BR" sz="2800" dirty="0" smtClean="0">
                <a:latin typeface="Garamond" panose="02020404030301010803" pitchFamily="18" charset="0"/>
              </a:rPr>
              <a:t> e  depois vai chegar no seu </a:t>
            </a:r>
            <a:r>
              <a:rPr lang="pt-BR" sz="2800" dirty="0" err="1" smtClean="0">
                <a:latin typeface="Garamond" panose="02020404030301010803" pitchFamily="18" charset="0"/>
              </a:rPr>
              <a:t>dispositovo</a:t>
            </a:r>
            <a:r>
              <a:rPr lang="pt-BR" sz="2800" dirty="0" smtClean="0">
                <a:latin typeface="Garamond" panose="02020404030301010803" pitchFamily="18" charset="0"/>
              </a:rPr>
              <a:t>.</a:t>
            </a:r>
            <a:endParaRPr lang="pt-BR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Sensores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Garamond" panose="02020404030301010803" pitchFamily="18" charset="0"/>
              </a:rPr>
              <a:t>Os sensores dentro do </a:t>
            </a:r>
            <a:r>
              <a:rPr lang="pt-BR" sz="2800" dirty="0" err="1" smtClean="0">
                <a:latin typeface="Garamond" panose="02020404030301010803" pitchFamily="18" charset="0"/>
              </a:rPr>
              <a:t>IoT</a:t>
            </a:r>
            <a:r>
              <a:rPr lang="pt-BR" sz="2800" dirty="0" smtClean="0">
                <a:latin typeface="Garamond" panose="02020404030301010803" pitchFamily="18" charset="0"/>
              </a:rPr>
              <a:t> são uma das coisas mais preferidas e  mais usadas, </a:t>
            </a:r>
            <a:r>
              <a:rPr lang="pt-BR" sz="2800" dirty="0">
                <a:latin typeface="Garamond" panose="02020404030301010803" pitchFamily="18" charset="0"/>
              </a:rPr>
              <a:t>Sensores em cada uma das coisas estão sendo desenvolvidos e inventados para facilitar a conexão a diferentes meios de comunicação, além de baixar o custo de implementação. Os sensores mais comuns como RFID (ativo e passivo), </a:t>
            </a:r>
            <a:r>
              <a:rPr lang="pt-BR" sz="2800" dirty="0" err="1">
                <a:latin typeface="Garamond" panose="02020404030301010803" pitchFamily="18" charset="0"/>
              </a:rPr>
              <a:t>Beacon</a:t>
            </a:r>
            <a:r>
              <a:rPr lang="pt-BR" sz="2800" dirty="0">
                <a:latin typeface="Garamond" panose="02020404030301010803" pitchFamily="18" charset="0"/>
              </a:rPr>
              <a:t> (Bluetooth), QR </a:t>
            </a:r>
            <a:r>
              <a:rPr lang="pt-BR" sz="2800" dirty="0" err="1">
                <a:latin typeface="Garamond" panose="02020404030301010803" pitchFamily="18" charset="0"/>
              </a:rPr>
              <a:t>Code</a:t>
            </a:r>
            <a:r>
              <a:rPr lang="pt-BR" sz="2800" dirty="0">
                <a:latin typeface="Garamond" panose="02020404030301010803" pitchFamily="18" charset="0"/>
              </a:rPr>
              <a:t>, NFC e outros têm sido implementados em larga escala nas coisas.</a:t>
            </a:r>
          </a:p>
        </p:txBody>
      </p:sp>
    </p:spTree>
    <p:extLst>
      <p:ext uri="{BB962C8B-B14F-4D97-AF65-F5344CB8AC3E}">
        <p14:creationId xmlns:p14="http://schemas.microsoft.com/office/powerpoint/2010/main" val="294396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Cenário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56" b="7984"/>
          <a:stretch/>
        </p:blipFill>
        <p:spPr>
          <a:xfrm>
            <a:off x="1025159" y="1767834"/>
            <a:ext cx="10141682" cy="50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466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0348-business-plan-template-16x9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540</TotalTime>
  <Words>528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 2</vt:lpstr>
      <vt:lpstr>HDOfficeLightV0</vt:lpstr>
      <vt:lpstr>160348-business-plan-template-16x9</vt:lpstr>
      <vt:lpstr>Apresentação do PowerPoint</vt:lpstr>
      <vt:lpstr> </vt:lpstr>
      <vt:lpstr>    O que é Internet ? </vt:lpstr>
      <vt:lpstr>A Final, O que é IoT  </vt:lpstr>
      <vt:lpstr>Estudando a Fundo o IoT</vt:lpstr>
      <vt:lpstr>     MCU</vt:lpstr>
      <vt:lpstr>SBC/Broker</vt:lpstr>
      <vt:lpstr>Sensores </vt:lpstr>
      <vt:lpstr>Cenário </vt:lpstr>
      <vt:lpstr>Explicação do Cenário</vt:lpstr>
      <vt:lpstr>Alguns Cuidados com o IoT</vt:lpstr>
      <vt:lpstr>Então Resumindo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Byanca Kyo</dc:creator>
  <cp:lastModifiedBy>Byanca Kyo</cp:lastModifiedBy>
  <cp:revision>20</cp:revision>
  <dcterms:created xsi:type="dcterms:W3CDTF">2018-04-10T18:21:27Z</dcterms:created>
  <dcterms:modified xsi:type="dcterms:W3CDTF">2018-04-11T03:22:03Z</dcterms:modified>
</cp:coreProperties>
</file>